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9257" y="7081266"/>
            <a:ext cx="10075545" cy="475615"/>
          </a:xfrm>
          <a:custGeom>
            <a:avLst/>
            <a:gdLst/>
            <a:ahLst/>
            <a:cxnLst/>
            <a:rect l="l" t="t" r="r" b="b"/>
            <a:pathLst>
              <a:path w="10075545" h="475615">
                <a:moveTo>
                  <a:pt x="10075278" y="475487"/>
                </a:moveTo>
                <a:lnTo>
                  <a:pt x="10075278" y="0"/>
                </a:lnTo>
                <a:lnTo>
                  <a:pt x="0" y="0"/>
                </a:lnTo>
                <a:lnTo>
                  <a:pt x="0" y="475487"/>
                </a:lnTo>
                <a:lnTo>
                  <a:pt x="10075278" y="475487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905903" y="1046225"/>
            <a:ext cx="466090" cy="523875"/>
          </a:xfrm>
          <a:custGeom>
            <a:avLst/>
            <a:gdLst/>
            <a:ahLst/>
            <a:cxnLst/>
            <a:rect l="l" t="t" r="r" b="b"/>
            <a:pathLst>
              <a:path w="466090" h="523875">
                <a:moveTo>
                  <a:pt x="465582" y="523494"/>
                </a:moveTo>
                <a:lnTo>
                  <a:pt x="465581" y="0"/>
                </a:lnTo>
                <a:lnTo>
                  <a:pt x="0" y="0"/>
                </a:lnTo>
                <a:lnTo>
                  <a:pt x="0" y="523494"/>
                </a:lnTo>
                <a:lnTo>
                  <a:pt x="465582" y="523494"/>
                </a:lnTo>
                <a:close/>
              </a:path>
            </a:pathLst>
          </a:custGeom>
          <a:solidFill>
            <a:srgbClr val="00808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465" y="966216"/>
            <a:ext cx="9412224" cy="60350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48981" y="461772"/>
            <a:ext cx="35560" cy="1160145"/>
          </a:xfrm>
          <a:custGeom>
            <a:avLst/>
            <a:gdLst/>
            <a:ahLst/>
            <a:cxnLst/>
            <a:rect l="l" t="t" r="r" b="b"/>
            <a:pathLst>
              <a:path w="35559" h="1160145">
                <a:moveTo>
                  <a:pt x="35052" y="1159763"/>
                </a:moveTo>
                <a:lnTo>
                  <a:pt x="35052" y="0"/>
                </a:lnTo>
                <a:lnTo>
                  <a:pt x="0" y="0"/>
                </a:lnTo>
                <a:lnTo>
                  <a:pt x="0" y="1159763"/>
                </a:lnTo>
                <a:lnTo>
                  <a:pt x="35052" y="1159763"/>
                </a:lnTo>
                <a:close/>
              </a:path>
            </a:pathLst>
          </a:custGeom>
          <a:solidFill>
            <a:srgbClr val="6666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3829" y="0"/>
            <a:ext cx="10070592" cy="20406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3954" y="242570"/>
            <a:ext cx="9285490" cy="4959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1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1" i="1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9257" y="7081266"/>
            <a:ext cx="10075545" cy="475615"/>
          </a:xfrm>
          <a:custGeom>
            <a:avLst/>
            <a:gdLst/>
            <a:ahLst/>
            <a:cxnLst/>
            <a:rect l="l" t="t" r="r" b="b"/>
            <a:pathLst>
              <a:path w="10075545" h="475615">
                <a:moveTo>
                  <a:pt x="10075278" y="475487"/>
                </a:moveTo>
                <a:lnTo>
                  <a:pt x="10075278" y="0"/>
                </a:lnTo>
                <a:lnTo>
                  <a:pt x="0" y="0"/>
                </a:lnTo>
                <a:lnTo>
                  <a:pt x="0" y="475487"/>
                </a:lnTo>
                <a:lnTo>
                  <a:pt x="10075278" y="475487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9257" y="7081265"/>
            <a:ext cx="10075545" cy="475615"/>
          </a:xfrm>
          <a:custGeom>
            <a:avLst/>
            <a:gdLst/>
            <a:ahLst/>
            <a:cxnLst/>
            <a:rect l="l" t="t" r="r" b="b"/>
            <a:pathLst>
              <a:path w="10075545" h="475615">
                <a:moveTo>
                  <a:pt x="10075278" y="475487"/>
                </a:moveTo>
                <a:lnTo>
                  <a:pt x="10075278" y="0"/>
                </a:lnTo>
                <a:lnTo>
                  <a:pt x="0" y="0"/>
                </a:lnTo>
                <a:lnTo>
                  <a:pt x="0" y="475487"/>
                </a:lnTo>
                <a:lnTo>
                  <a:pt x="10075278" y="475487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905903" y="1046226"/>
            <a:ext cx="466090" cy="523875"/>
          </a:xfrm>
          <a:custGeom>
            <a:avLst/>
            <a:gdLst/>
            <a:ahLst/>
            <a:cxnLst/>
            <a:rect l="l" t="t" r="r" b="b"/>
            <a:pathLst>
              <a:path w="466090" h="523875">
                <a:moveTo>
                  <a:pt x="465582" y="523494"/>
                </a:moveTo>
                <a:lnTo>
                  <a:pt x="465581" y="0"/>
                </a:lnTo>
                <a:lnTo>
                  <a:pt x="0" y="0"/>
                </a:lnTo>
                <a:lnTo>
                  <a:pt x="0" y="523494"/>
                </a:lnTo>
                <a:lnTo>
                  <a:pt x="465582" y="523494"/>
                </a:lnTo>
                <a:close/>
              </a:path>
            </a:pathLst>
          </a:custGeom>
          <a:solidFill>
            <a:srgbClr val="00808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9465" y="966216"/>
            <a:ext cx="9412224" cy="60350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48981" y="461772"/>
            <a:ext cx="35560" cy="1160145"/>
          </a:xfrm>
          <a:custGeom>
            <a:avLst/>
            <a:gdLst/>
            <a:ahLst/>
            <a:cxnLst/>
            <a:rect l="l" t="t" r="r" b="b"/>
            <a:pathLst>
              <a:path w="35559" h="1160145">
                <a:moveTo>
                  <a:pt x="35052" y="1159763"/>
                </a:moveTo>
                <a:lnTo>
                  <a:pt x="35052" y="0"/>
                </a:lnTo>
                <a:lnTo>
                  <a:pt x="0" y="0"/>
                </a:lnTo>
                <a:lnTo>
                  <a:pt x="0" y="1159763"/>
                </a:lnTo>
                <a:lnTo>
                  <a:pt x="35052" y="1159763"/>
                </a:lnTo>
                <a:close/>
              </a:path>
            </a:pathLst>
          </a:custGeom>
          <a:solidFill>
            <a:srgbClr val="66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1747" y="243331"/>
            <a:ext cx="9147175" cy="9897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59541" y="1690672"/>
            <a:ext cx="8368665" cy="5146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1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021207" y="7216271"/>
            <a:ext cx="6146926" cy="2134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1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1.png"/><Relationship Id="rId5" Type="http://schemas.openxmlformats.org/officeDocument/2006/relationships/image" Target="../media/image2.jpg"/><Relationship Id="rId6" Type="http://schemas.openxmlformats.org/officeDocument/2006/relationships/image" Target="../media/image8.jpg"/><Relationship Id="rId7" Type="http://schemas.openxmlformats.org/officeDocument/2006/relationships/image" Target="../media/image9.jpg"/><Relationship Id="rId8" Type="http://schemas.openxmlformats.org/officeDocument/2006/relationships/image" Target="../media/image10.jpg"/><Relationship Id="rId9" Type="http://schemas.openxmlformats.org/officeDocument/2006/relationships/image" Target="../media/image1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Relationship Id="rId4" Type="http://schemas.openxmlformats.org/officeDocument/2006/relationships/image" Target="../media/image1.png"/><Relationship Id="rId5" Type="http://schemas.openxmlformats.org/officeDocument/2006/relationships/image" Target="../media/image14.jpg"/><Relationship Id="rId6" Type="http://schemas.openxmlformats.org/officeDocument/2006/relationships/image" Target="../media/image1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5" Type="http://schemas.openxmlformats.org/officeDocument/2006/relationships/image" Target="../media/image46.png"/><Relationship Id="rId6" Type="http://schemas.openxmlformats.org/officeDocument/2006/relationships/image" Target="../media/image47.jpg"/><Relationship Id="rId7" Type="http://schemas.openxmlformats.org/officeDocument/2006/relationships/image" Target="../media/image48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1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jpg"/><Relationship Id="rId3" Type="http://schemas.openxmlformats.org/officeDocument/2006/relationships/image" Target="../media/image55.png"/><Relationship Id="rId4" Type="http://schemas.openxmlformats.org/officeDocument/2006/relationships/image" Target="../media/image56.jpg"/><Relationship Id="rId5" Type="http://schemas.openxmlformats.org/officeDocument/2006/relationships/image" Target="../media/image57.jpg"/><Relationship Id="rId6" Type="http://schemas.openxmlformats.org/officeDocument/2006/relationships/image" Target="../media/image58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9.jpg"/><Relationship Id="rId4" Type="http://schemas.openxmlformats.org/officeDocument/2006/relationships/image" Target="../media/image60.png"/><Relationship Id="rId5" Type="http://schemas.openxmlformats.org/officeDocument/2006/relationships/image" Target="../media/image61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Relationship Id="rId3" Type="http://schemas.openxmlformats.org/officeDocument/2006/relationships/image" Target="../media/image58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1.png"/><Relationship Id="rId4" Type="http://schemas.openxmlformats.org/officeDocument/2006/relationships/image" Target="../media/image68.jpg"/><Relationship Id="rId5" Type="http://schemas.openxmlformats.org/officeDocument/2006/relationships/image" Target="../media/image58.jpg"/><Relationship Id="rId6" Type="http://schemas.openxmlformats.org/officeDocument/2006/relationships/image" Target="../media/image69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Relationship Id="rId3" Type="http://schemas.openxmlformats.org/officeDocument/2006/relationships/image" Target="../media/image75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76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09257" y="7081266"/>
            <a:ext cx="10075545" cy="475615"/>
          </a:xfrm>
          <a:custGeom>
            <a:avLst/>
            <a:gdLst/>
            <a:ahLst/>
            <a:cxnLst/>
            <a:rect l="l" t="t" r="r" b="b"/>
            <a:pathLst>
              <a:path w="10075545" h="475615">
                <a:moveTo>
                  <a:pt x="10075278" y="475487"/>
                </a:moveTo>
                <a:lnTo>
                  <a:pt x="10075278" y="0"/>
                </a:lnTo>
                <a:lnTo>
                  <a:pt x="0" y="0"/>
                </a:lnTo>
                <a:lnTo>
                  <a:pt x="0" y="475487"/>
                </a:lnTo>
                <a:lnTo>
                  <a:pt x="10075278" y="475487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033907" y="7228971"/>
            <a:ext cx="6120765" cy="187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55"/>
              </a:lnSpc>
            </a:pP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300" spc="2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300" spc="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300" spc="2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consultoría</a:t>
            </a:r>
            <a:r>
              <a:rPr dirty="0" sz="1300" spc="4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300" spc="6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300" spc="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300" spc="3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300" spc="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ingeniería</a:t>
            </a:r>
            <a:r>
              <a:rPr dirty="0" sz="1300" spc="4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49465" y="461772"/>
            <a:ext cx="9412605" cy="1160145"/>
            <a:chOff x="449465" y="461772"/>
            <a:chExt cx="9412605" cy="1160145"/>
          </a:xfrm>
        </p:grpSpPr>
        <p:sp>
          <p:nvSpPr>
            <p:cNvPr id="5" name="object 5" descr=""/>
            <p:cNvSpPr/>
            <p:nvPr/>
          </p:nvSpPr>
          <p:spPr>
            <a:xfrm>
              <a:off x="905903" y="1046226"/>
              <a:ext cx="466090" cy="523875"/>
            </a:xfrm>
            <a:custGeom>
              <a:avLst/>
              <a:gdLst/>
              <a:ahLst/>
              <a:cxnLst/>
              <a:rect l="l" t="t" r="r" b="b"/>
              <a:pathLst>
                <a:path w="466090" h="523875">
                  <a:moveTo>
                    <a:pt x="465582" y="523494"/>
                  </a:moveTo>
                  <a:lnTo>
                    <a:pt x="465581" y="0"/>
                  </a:lnTo>
                  <a:lnTo>
                    <a:pt x="0" y="0"/>
                  </a:lnTo>
                  <a:lnTo>
                    <a:pt x="0" y="523494"/>
                  </a:lnTo>
                  <a:lnTo>
                    <a:pt x="465582" y="523494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465" y="966216"/>
              <a:ext cx="9412224" cy="60350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148981" y="461772"/>
              <a:ext cx="35560" cy="1160145"/>
            </a:xfrm>
            <a:custGeom>
              <a:avLst/>
              <a:gdLst/>
              <a:ahLst/>
              <a:cxnLst/>
              <a:rect l="l" t="t" r="r" b="b"/>
              <a:pathLst>
                <a:path w="35559" h="1160145">
                  <a:moveTo>
                    <a:pt x="35052" y="1159763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1159763"/>
                  </a:lnTo>
                  <a:lnTo>
                    <a:pt x="35052" y="115976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309257" y="0"/>
            <a:ext cx="10075545" cy="7557134"/>
            <a:chOff x="309257" y="0"/>
            <a:chExt cx="10075545" cy="7557134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213" y="7093457"/>
              <a:ext cx="2061210" cy="45034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257" y="0"/>
              <a:ext cx="10075164" cy="7556754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569847" y="4083436"/>
            <a:ext cx="4758690" cy="992505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730"/>
              </a:spcBef>
            </a:pPr>
            <a:r>
              <a:rPr dirty="0" sz="2650" b="1">
                <a:solidFill>
                  <a:srgbClr val="000065"/>
                </a:solidFill>
                <a:latin typeface="Arial"/>
                <a:cs typeface="Arial"/>
              </a:rPr>
              <a:t>Jean</a:t>
            </a:r>
            <a:r>
              <a:rPr dirty="0" sz="2650" spc="-4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650" b="1">
                <a:solidFill>
                  <a:srgbClr val="000065"/>
                </a:solidFill>
                <a:latin typeface="Arial"/>
                <a:cs typeface="Arial"/>
              </a:rPr>
              <a:t>Ponce</a:t>
            </a:r>
            <a:r>
              <a:rPr dirty="0" sz="2650" spc="-4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650" b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650" spc="-4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650" b="1">
                <a:solidFill>
                  <a:srgbClr val="000065"/>
                </a:solidFill>
                <a:latin typeface="Arial"/>
                <a:cs typeface="Arial"/>
              </a:rPr>
              <a:t>Leon</a:t>
            </a:r>
            <a:r>
              <a:rPr dirty="0" sz="2650" spc="-3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650" b="1">
                <a:solidFill>
                  <a:srgbClr val="000065"/>
                </a:solidFill>
                <a:latin typeface="Arial"/>
                <a:cs typeface="Arial"/>
              </a:rPr>
              <a:t>Ing,</a:t>
            </a:r>
            <a:r>
              <a:rPr dirty="0" sz="2650" spc="-4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650" spc="-20" b="1">
                <a:solidFill>
                  <a:srgbClr val="000065"/>
                </a:solidFill>
                <a:latin typeface="Arial"/>
                <a:cs typeface="Arial"/>
              </a:rPr>
              <a:t>M.C.</a:t>
            </a:r>
            <a:endParaRPr sz="2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45"/>
              </a:spcBef>
            </a:pPr>
            <a:r>
              <a:rPr dirty="0" sz="1550" spc="-10" b="1">
                <a:solidFill>
                  <a:srgbClr val="000065"/>
                </a:solidFill>
                <a:latin typeface="Arial"/>
                <a:cs typeface="Arial"/>
              </a:rPr>
              <a:t>Expositor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309515" y="2775458"/>
            <a:ext cx="6775450" cy="1033144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 indent="339725">
              <a:lnSpc>
                <a:spcPct val="100000"/>
              </a:lnSpc>
              <a:spcBef>
                <a:spcPts val="105"/>
              </a:spcBef>
            </a:pPr>
            <a:r>
              <a:rPr dirty="0" sz="3300" b="1">
                <a:solidFill>
                  <a:srgbClr val="33659A"/>
                </a:solidFill>
                <a:latin typeface="Arial"/>
                <a:cs typeface="Arial"/>
              </a:rPr>
              <a:t>ANALISIS</a:t>
            </a:r>
            <a:r>
              <a:rPr dirty="0" sz="3300" spc="-1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300" b="1">
                <a:solidFill>
                  <a:srgbClr val="33659A"/>
                </a:solidFill>
                <a:latin typeface="Arial"/>
                <a:cs typeface="Arial"/>
              </a:rPr>
              <a:t>DE</a:t>
            </a:r>
            <a:r>
              <a:rPr dirty="0" sz="3300" spc="-12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300" b="1">
                <a:solidFill>
                  <a:srgbClr val="33659A"/>
                </a:solidFill>
                <a:latin typeface="Arial"/>
                <a:cs typeface="Arial"/>
              </a:rPr>
              <a:t>ARMONICOS</a:t>
            </a:r>
            <a:r>
              <a:rPr dirty="0" sz="3300" spc="-1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300" spc="-35" b="1">
                <a:solidFill>
                  <a:srgbClr val="33659A"/>
                </a:solidFill>
                <a:latin typeface="Arial"/>
                <a:cs typeface="Arial"/>
              </a:rPr>
              <a:t>EN </a:t>
            </a:r>
            <a:r>
              <a:rPr dirty="0" sz="3300" b="1">
                <a:solidFill>
                  <a:srgbClr val="33659A"/>
                </a:solidFill>
                <a:latin typeface="Arial"/>
                <a:cs typeface="Arial"/>
              </a:rPr>
              <a:t>SISTEMAS</a:t>
            </a:r>
            <a:r>
              <a:rPr dirty="0" sz="3300" spc="-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300" b="1">
                <a:solidFill>
                  <a:srgbClr val="33659A"/>
                </a:solidFill>
                <a:latin typeface="Arial"/>
                <a:cs typeface="Arial"/>
              </a:rPr>
              <a:t>ELECTRICOS</a:t>
            </a:r>
            <a:r>
              <a:rPr dirty="0" sz="3300" spc="-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300" b="1">
                <a:solidFill>
                  <a:srgbClr val="33659A"/>
                </a:solidFill>
                <a:latin typeface="Arial"/>
                <a:cs typeface="Arial"/>
              </a:rPr>
              <a:t>BT</a:t>
            </a:r>
            <a:r>
              <a:rPr dirty="0" sz="3300" spc="-65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300" b="1">
                <a:solidFill>
                  <a:srgbClr val="33659A"/>
                </a:solidFill>
                <a:latin typeface="Arial"/>
                <a:cs typeface="Arial"/>
              </a:rPr>
              <a:t>Y</a:t>
            </a:r>
            <a:r>
              <a:rPr dirty="0" sz="3300" spc="-60" b="1">
                <a:solidFill>
                  <a:srgbClr val="33659A"/>
                </a:solidFill>
                <a:latin typeface="Arial"/>
                <a:cs typeface="Arial"/>
              </a:rPr>
              <a:t> </a:t>
            </a:r>
            <a:r>
              <a:rPr dirty="0" sz="3300" spc="-35" b="1">
                <a:solidFill>
                  <a:srgbClr val="33659A"/>
                </a:solidFill>
                <a:latin typeface="Arial"/>
                <a:cs typeface="Arial"/>
              </a:rPr>
              <a:t>MT</a:t>
            </a:r>
            <a:endParaRPr sz="33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837308" y="6617461"/>
            <a:ext cx="2221230" cy="63690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algn="r" marL="638810" marR="5080" indent="827405">
              <a:lnSpc>
                <a:spcPct val="79700"/>
              </a:lnSpc>
              <a:spcBef>
                <a:spcPts val="470"/>
              </a:spcBef>
            </a:pPr>
            <a:r>
              <a:rPr dirty="0" sz="1550" b="1">
                <a:latin typeface="Calibri"/>
                <a:cs typeface="Calibri"/>
              </a:rPr>
              <a:t>Curso</a:t>
            </a:r>
            <a:r>
              <a:rPr dirty="0" sz="1550" spc="-85" b="1">
                <a:latin typeface="Calibri"/>
                <a:cs typeface="Calibri"/>
              </a:rPr>
              <a:t> </a:t>
            </a:r>
            <a:r>
              <a:rPr dirty="0" sz="1550" spc="-25" b="1">
                <a:latin typeface="Calibri"/>
                <a:cs typeface="Calibri"/>
              </a:rPr>
              <a:t>PQ </a:t>
            </a:r>
            <a:r>
              <a:rPr dirty="0" sz="1550" b="1">
                <a:latin typeface="Calibri"/>
                <a:cs typeface="Calibri"/>
              </a:rPr>
              <a:t>16‐18</a:t>
            </a:r>
            <a:r>
              <a:rPr dirty="0" sz="1550" spc="-25" b="1">
                <a:latin typeface="Calibri"/>
                <a:cs typeface="Calibri"/>
              </a:rPr>
              <a:t> </a:t>
            </a:r>
            <a:r>
              <a:rPr dirty="0" sz="1550" spc="-20" b="1">
                <a:latin typeface="Calibri"/>
                <a:cs typeface="Calibri"/>
              </a:rPr>
              <a:t>Febrero</a:t>
            </a:r>
            <a:r>
              <a:rPr dirty="0" sz="1550" spc="-45" b="1">
                <a:latin typeface="Calibri"/>
                <a:cs typeface="Calibri"/>
              </a:rPr>
              <a:t> </a:t>
            </a:r>
            <a:r>
              <a:rPr dirty="0" sz="1550" spc="-20" b="1">
                <a:latin typeface="Calibri"/>
                <a:cs typeface="Calibri"/>
              </a:rPr>
              <a:t>2017</a:t>
            </a:r>
            <a:endParaRPr sz="1550">
              <a:latin typeface="Calibri"/>
              <a:cs typeface="Calibri"/>
            </a:endParaRPr>
          </a:p>
          <a:p>
            <a:pPr algn="r" marR="5080">
              <a:lnSpc>
                <a:spcPts val="1480"/>
              </a:lnSpc>
            </a:pPr>
            <a:r>
              <a:rPr dirty="0" sz="1550">
                <a:latin typeface="Calibri"/>
                <a:cs typeface="Calibri"/>
              </a:rPr>
              <a:t>CIP</a:t>
            </a:r>
            <a:r>
              <a:rPr dirty="0" sz="1550" spc="-25">
                <a:latin typeface="Calibri"/>
                <a:cs typeface="Calibri"/>
              </a:rPr>
              <a:t> </a:t>
            </a:r>
            <a:r>
              <a:rPr dirty="0" sz="1550" spc="-10">
                <a:latin typeface="Calibri"/>
                <a:cs typeface="Calibri"/>
              </a:rPr>
              <a:t>Miraflores</a:t>
            </a:r>
            <a:r>
              <a:rPr dirty="0" sz="1550" spc="-1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–</a:t>
            </a:r>
            <a:r>
              <a:rPr dirty="0" sz="1550" spc="-1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Lima</a:t>
            </a:r>
            <a:r>
              <a:rPr dirty="0" sz="1550" spc="-1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‐</a:t>
            </a:r>
            <a:r>
              <a:rPr dirty="0" sz="1550" spc="-20">
                <a:latin typeface="Calibri"/>
                <a:cs typeface="Calibri"/>
              </a:rPr>
              <a:t> Perú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53040" y="1750923"/>
            <a:ext cx="8865235" cy="5046980"/>
          </a:xfrm>
          <a:prstGeom prst="rect">
            <a:avLst/>
          </a:prstGeom>
        </p:spPr>
        <p:txBody>
          <a:bodyPr wrap="square" lIns="0" tIns="151765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195"/>
              </a:spcBef>
              <a:buAutoNum type="romanUcPeriod"/>
              <a:tabLst>
                <a:tab pos="298450" algn="l"/>
              </a:tabLst>
            </a:pPr>
            <a:r>
              <a:rPr dirty="0" sz="1950">
                <a:latin typeface="Verdana"/>
                <a:cs typeface="Verdana"/>
              </a:rPr>
              <a:t>Perturbaciones</a:t>
            </a:r>
            <a:r>
              <a:rPr dirty="0" sz="1950" spc="3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en</a:t>
            </a:r>
            <a:r>
              <a:rPr dirty="0" sz="1950" spc="4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un</a:t>
            </a:r>
            <a:r>
              <a:rPr dirty="0" sz="1950" spc="4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Sistema</a:t>
            </a:r>
            <a:r>
              <a:rPr dirty="0" sz="1950" spc="40">
                <a:latin typeface="Verdana"/>
                <a:cs typeface="Verdana"/>
              </a:rPr>
              <a:t> </a:t>
            </a:r>
            <a:r>
              <a:rPr dirty="0" sz="1950" spc="-10">
                <a:latin typeface="Verdana"/>
                <a:cs typeface="Verdana"/>
              </a:rPr>
              <a:t>Eléctrico</a:t>
            </a:r>
            <a:endParaRPr sz="1950">
              <a:latin typeface="Verdana"/>
              <a:cs typeface="Verdana"/>
            </a:endParaRPr>
          </a:p>
          <a:p>
            <a:pPr lvl="1" marL="830580" indent="-314325">
              <a:lnSpc>
                <a:spcPct val="100000"/>
              </a:lnSpc>
              <a:spcBef>
                <a:spcPts val="960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</a:tabLst>
            </a:pPr>
            <a:r>
              <a:rPr dirty="0" sz="1750">
                <a:latin typeface="Verdana"/>
                <a:cs typeface="Verdana"/>
              </a:rPr>
              <a:t>Problemas</a:t>
            </a:r>
            <a:r>
              <a:rPr dirty="0" sz="1750" spc="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y disturbios</a:t>
            </a:r>
            <a:r>
              <a:rPr dirty="0" sz="1750" spc="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calidad</a:t>
            </a:r>
            <a:r>
              <a:rPr dirty="0" sz="1750" spc="-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5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energía</a:t>
            </a:r>
            <a:endParaRPr sz="1750">
              <a:latin typeface="Verdana"/>
              <a:cs typeface="Verdana"/>
            </a:endParaRPr>
          </a:p>
          <a:p>
            <a:pPr lvl="1" marL="830580" indent="-314325">
              <a:lnSpc>
                <a:spcPct val="100000"/>
              </a:lnSpc>
              <a:spcBef>
                <a:spcPts val="229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</a:tabLst>
            </a:pPr>
            <a:r>
              <a:rPr dirty="0" sz="1750">
                <a:latin typeface="Verdana"/>
                <a:cs typeface="Verdana"/>
              </a:rPr>
              <a:t>Equipos</a:t>
            </a:r>
            <a:r>
              <a:rPr dirty="0" sz="1750" spc="-2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eléctricos</a:t>
            </a:r>
            <a:r>
              <a:rPr dirty="0" sz="1750" spc="-20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afectados</a:t>
            </a:r>
            <a:endParaRPr sz="1750">
              <a:latin typeface="Verdana"/>
              <a:cs typeface="Verdana"/>
            </a:endParaRPr>
          </a:p>
          <a:p>
            <a:pPr lvl="1" marL="830580" indent="-314325">
              <a:lnSpc>
                <a:spcPct val="100000"/>
              </a:lnSpc>
              <a:spcBef>
                <a:spcPts val="225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</a:tabLst>
            </a:pPr>
            <a:r>
              <a:rPr dirty="0" sz="1750">
                <a:latin typeface="Verdana"/>
                <a:cs typeface="Verdana"/>
              </a:rPr>
              <a:t>Eventos</a:t>
            </a:r>
            <a:r>
              <a:rPr dirty="0" sz="1750" spc="-40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Flicker.</a:t>
            </a:r>
            <a:r>
              <a:rPr dirty="0" sz="1750" spc="-2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Análisis</a:t>
            </a:r>
            <a:r>
              <a:rPr dirty="0" sz="1750" spc="-4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y</a:t>
            </a:r>
            <a:r>
              <a:rPr dirty="0" sz="1750" spc="-40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soluciones.</a:t>
            </a:r>
            <a:endParaRPr sz="1750">
              <a:latin typeface="Verdana"/>
              <a:cs typeface="Verdana"/>
            </a:endParaRPr>
          </a:p>
          <a:p>
            <a:pPr lvl="1" marL="830580" marR="5080" indent="-314960">
              <a:lnSpc>
                <a:spcPts val="1910"/>
              </a:lnSpc>
              <a:spcBef>
                <a:spcPts val="445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</a:tabLst>
            </a:pPr>
            <a:r>
              <a:rPr dirty="0" sz="1750">
                <a:latin typeface="Verdana"/>
                <a:cs typeface="Verdana"/>
              </a:rPr>
              <a:t>Normativas</a:t>
            </a:r>
            <a:r>
              <a:rPr dirty="0" sz="1750" spc="4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Nacionales</a:t>
            </a:r>
            <a:r>
              <a:rPr dirty="0" sz="1750" spc="4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(NTCSE)</a:t>
            </a:r>
            <a:r>
              <a:rPr dirty="0" sz="1750" spc="4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e</a:t>
            </a:r>
            <a:r>
              <a:rPr dirty="0" sz="1750" spc="4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Internacionales</a:t>
            </a:r>
            <a:r>
              <a:rPr dirty="0" sz="1750" spc="5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referentes</a:t>
            </a:r>
            <a:r>
              <a:rPr dirty="0" sz="1750" spc="4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a</a:t>
            </a:r>
            <a:r>
              <a:rPr dirty="0" sz="1750" spc="45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Calidad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Energía</a:t>
            </a:r>
            <a:r>
              <a:rPr dirty="0" sz="1750" spc="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(IEEE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y </a:t>
            </a:r>
            <a:r>
              <a:rPr dirty="0" sz="1750" spc="-20">
                <a:latin typeface="Verdana"/>
                <a:cs typeface="Verdana"/>
              </a:rPr>
              <a:t>IEC)</a:t>
            </a:r>
            <a:endParaRPr sz="175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730"/>
              </a:spcBef>
              <a:buClr>
                <a:srgbClr val="33659A"/>
              </a:buClr>
              <a:buFont typeface="Wingdings"/>
              <a:buChar char=""/>
            </a:pPr>
            <a:endParaRPr sz="1750">
              <a:latin typeface="Verdana"/>
              <a:cs typeface="Verdana"/>
            </a:endParaRPr>
          </a:p>
          <a:p>
            <a:pPr marL="405130" indent="-392430">
              <a:lnSpc>
                <a:spcPct val="100000"/>
              </a:lnSpc>
              <a:buAutoNum type="romanUcPeriod"/>
              <a:tabLst>
                <a:tab pos="405130" algn="l"/>
              </a:tabLst>
            </a:pPr>
            <a:r>
              <a:rPr dirty="0" sz="1950">
                <a:latin typeface="Verdana"/>
                <a:cs typeface="Verdana"/>
              </a:rPr>
              <a:t>Armónicos</a:t>
            </a:r>
            <a:r>
              <a:rPr dirty="0" sz="1950" spc="3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en</a:t>
            </a:r>
            <a:r>
              <a:rPr dirty="0" sz="1950" spc="5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los</a:t>
            </a:r>
            <a:r>
              <a:rPr dirty="0" sz="1950" spc="45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Sistemas</a:t>
            </a:r>
            <a:r>
              <a:rPr dirty="0" sz="1950" spc="45">
                <a:latin typeface="Verdana"/>
                <a:cs typeface="Verdana"/>
              </a:rPr>
              <a:t> </a:t>
            </a:r>
            <a:r>
              <a:rPr dirty="0" sz="1950" spc="-10">
                <a:latin typeface="Verdana"/>
                <a:cs typeface="Verdana"/>
              </a:rPr>
              <a:t>Eléctricos</a:t>
            </a:r>
            <a:endParaRPr sz="1950">
              <a:latin typeface="Verdana"/>
              <a:cs typeface="Verdana"/>
            </a:endParaRPr>
          </a:p>
          <a:p>
            <a:pPr lvl="1" marL="830580" indent="-314325">
              <a:lnSpc>
                <a:spcPct val="100000"/>
              </a:lnSpc>
              <a:spcBef>
                <a:spcPts val="955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</a:tabLst>
            </a:pPr>
            <a:r>
              <a:rPr dirty="0" sz="1750" spc="-10">
                <a:latin typeface="Verdana"/>
                <a:cs typeface="Verdana"/>
              </a:rPr>
              <a:t>Definiciones</a:t>
            </a:r>
            <a:endParaRPr sz="1750">
              <a:latin typeface="Verdana"/>
              <a:cs typeface="Verdana"/>
            </a:endParaRPr>
          </a:p>
          <a:p>
            <a:pPr lvl="1" marL="830580" indent="-314325">
              <a:lnSpc>
                <a:spcPct val="100000"/>
              </a:lnSpc>
              <a:spcBef>
                <a:spcPts val="229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</a:tabLst>
            </a:pPr>
            <a:r>
              <a:rPr dirty="0" sz="1750">
                <a:latin typeface="Verdana"/>
                <a:cs typeface="Verdana"/>
              </a:rPr>
              <a:t>Cargas</a:t>
            </a:r>
            <a:r>
              <a:rPr dirty="0" sz="1750" spc="-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Generadoras</a:t>
            </a:r>
            <a:r>
              <a:rPr dirty="0" sz="1750" spc="-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20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Armónicos</a:t>
            </a:r>
            <a:endParaRPr sz="1750">
              <a:latin typeface="Verdana"/>
              <a:cs typeface="Verdana"/>
            </a:endParaRPr>
          </a:p>
          <a:p>
            <a:pPr lvl="1" marL="830580" indent="-314325">
              <a:lnSpc>
                <a:spcPct val="100000"/>
              </a:lnSpc>
              <a:spcBef>
                <a:spcPts val="225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</a:tabLst>
            </a:pPr>
            <a:r>
              <a:rPr dirty="0" sz="1750">
                <a:latin typeface="Verdana"/>
                <a:cs typeface="Verdana"/>
              </a:rPr>
              <a:t>Análisis</a:t>
            </a:r>
            <a:r>
              <a:rPr dirty="0" sz="1750" spc="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la Propagación</a:t>
            </a:r>
            <a:r>
              <a:rPr dirty="0" sz="1750" spc="3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los</a:t>
            </a:r>
            <a:r>
              <a:rPr dirty="0" sz="1750" spc="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Armónicos</a:t>
            </a:r>
            <a:r>
              <a:rPr dirty="0" sz="1750" spc="4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en</a:t>
            </a:r>
            <a:r>
              <a:rPr dirty="0" sz="1750" spc="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un</a:t>
            </a:r>
            <a:r>
              <a:rPr dirty="0" sz="1750" spc="5">
                <a:latin typeface="Verdana"/>
                <a:cs typeface="Verdana"/>
              </a:rPr>
              <a:t> </a:t>
            </a:r>
            <a:r>
              <a:rPr dirty="0" sz="1750" spc="-25">
                <a:latin typeface="Verdana"/>
                <a:cs typeface="Verdana"/>
              </a:rPr>
              <a:t>SE</a:t>
            </a:r>
            <a:endParaRPr sz="1750">
              <a:latin typeface="Verdana"/>
              <a:cs typeface="Verdana"/>
            </a:endParaRPr>
          </a:p>
          <a:p>
            <a:pPr lvl="1" marL="830580" indent="-314325">
              <a:lnSpc>
                <a:spcPct val="100000"/>
              </a:lnSpc>
              <a:spcBef>
                <a:spcPts val="225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</a:tabLst>
            </a:pPr>
            <a:r>
              <a:rPr dirty="0" sz="1750">
                <a:latin typeface="Verdana"/>
                <a:cs typeface="Verdana"/>
              </a:rPr>
              <a:t>Análisis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los</a:t>
            </a:r>
            <a:r>
              <a:rPr dirty="0" sz="1750" spc="-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Problemas</a:t>
            </a:r>
            <a:r>
              <a:rPr dirty="0" sz="1750" spc="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Creados por los</a:t>
            </a:r>
            <a:r>
              <a:rPr dirty="0" sz="1750" spc="-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Armónicos</a:t>
            </a:r>
            <a:r>
              <a:rPr dirty="0" sz="1750" spc="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y</a:t>
            </a:r>
            <a:r>
              <a:rPr dirty="0" sz="1750" spc="-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su</a:t>
            </a:r>
            <a:r>
              <a:rPr dirty="0" sz="1750" spc="-10">
                <a:latin typeface="Verdana"/>
                <a:cs typeface="Verdana"/>
              </a:rPr>
              <a:t> tratamiento</a:t>
            </a:r>
            <a:endParaRPr sz="1750">
              <a:latin typeface="Verdana"/>
              <a:cs typeface="Verdana"/>
            </a:endParaRPr>
          </a:p>
          <a:p>
            <a:pPr lvl="1" marL="830580" indent="-314325">
              <a:lnSpc>
                <a:spcPct val="100000"/>
              </a:lnSpc>
              <a:spcBef>
                <a:spcPts val="225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</a:tabLst>
            </a:pPr>
            <a:r>
              <a:rPr dirty="0" sz="1750">
                <a:latin typeface="Verdana"/>
                <a:cs typeface="Verdana"/>
              </a:rPr>
              <a:t>Como</a:t>
            </a:r>
            <a:r>
              <a:rPr dirty="0" sz="1750" spc="-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analizar</a:t>
            </a:r>
            <a:r>
              <a:rPr dirty="0" sz="1750" spc="-2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y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controlar los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armónicos</a:t>
            </a:r>
            <a:r>
              <a:rPr dirty="0" sz="1750" spc="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en</a:t>
            </a:r>
            <a:r>
              <a:rPr dirty="0" sz="1750" spc="-2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un</a:t>
            </a:r>
            <a:r>
              <a:rPr dirty="0" sz="1750" spc="-10">
                <a:latin typeface="Verdana"/>
                <a:cs typeface="Verdana"/>
              </a:rPr>
              <a:t> </a:t>
            </a:r>
            <a:r>
              <a:rPr dirty="0" sz="1750" spc="-25">
                <a:latin typeface="Verdana"/>
                <a:cs typeface="Verdana"/>
              </a:rPr>
              <a:t>SE</a:t>
            </a:r>
            <a:endParaRPr sz="1750">
              <a:latin typeface="Verdana"/>
              <a:cs typeface="Verdana"/>
            </a:endParaRPr>
          </a:p>
          <a:p>
            <a:pPr lvl="1" marL="830580" marR="5080" indent="-314960">
              <a:lnSpc>
                <a:spcPts val="1900"/>
              </a:lnSpc>
              <a:spcBef>
                <a:spcPts val="459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  <a:tab pos="2145665" algn="l"/>
                <a:tab pos="2662555" algn="l"/>
                <a:tab pos="3929379" algn="l"/>
                <a:tab pos="5242560" algn="l"/>
                <a:tab pos="5761355" algn="l"/>
                <a:tab pos="7075170" algn="l"/>
                <a:tab pos="7592695" algn="l"/>
              </a:tabLst>
            </a:pPr>
            <a:r>
              <a:rPr dirty="0" sz="1750" spc="-10">
                <a:latin typeface="Verdana"/>
                <a:cs typeface="Verdana"/>
              </a:rPr>
              <a:t>Modelado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25">
                <a:latin typeface="Verdana"/>
                <a:cs typeface="Verdana"/>
              </a:rPr>
              <a:t>de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10">
                <a:latin typeface="Verdana"/>
                <a:cs typeface="Verdana"/>
              </a:rPr>
              <a:t>Sistemas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10">
                <a:latin typeface="Verdana"/>
                <a:cs typeface="Verdana"/>
              </a:rPr>
              <a:t>Eléctricos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25">
                <a:latin typeface="Verdana"/>
                <a:cs typeface="Verdana"/>
              </a:rPr>
              <a:t>en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10">
                <a:latin typeface="Verdana"/>
                <a:cs typeface="Verdana"/>
              </a:rPr>
              <a:t>Presencia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25">
                <a:latin typeface="Verdana"/>
                <a:cs typeface="Verdana"/>
              </a:rPr>
              <a:t>de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10">
                <a:latin typeface="Verdana"/>
                <a:cs typeface="Verdana"/>
              </a:rPr>
              <a:t>Armónicos. Desarrollo.</a:t>
            </a:r>
            <a:endParaRPr sz="1750">
              <a:latin typeface="Verdana"/>
              <a:cs typeface="Verdana"/>
            </a:endParaRPr>
          </a:p>
          <a:p>
            <a:pPr lvl="1" marL="830580" indent="-314325">
              <a:lnSpc>
                <a:spcPct val="100000"/>
              </a:lnSpc>
              <a:spcBef>
                <a:spcPts val="200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</a:tabLst>
            </a:pPr>
            <a:r>
              <a:rPr dirty="0" sz="1750">
                <a:latin typeface="Verdana"/>
                <a:cs typeface="Verdana"/>
              </a:rPr>
              <a:t>Diseño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Filtros</a:t>
            </a:r>
            <a:r>
              <a:rPr dirty="0" sz="1750" spc="-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Pasivos</a:t>
            </a:r>
            <a:r>
              <a:rPr dirty="0" sz="1750" spc="-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para</a:t>
            </a:r>
            <a:r>
              <a:rPr dirty="0" sz="1750" spc="-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la</a:t>
            </a:r>
            <a:r>
              <a:rPr dirty="0" sz="1750" spc="-2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solución</a:t>
            </a:r>
            <a:r>
              <a:rPr dirty="0" sz="1750" spc="-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los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armónicos.</a:t>
            </a:r>
            <a:r>
              <a:rPr dirty="0" sz="1750" spc="15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Desarrollo.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8973" rIns="0" bIns="0" rtlCol="0" vert="horz">
            <a:spAutoFit/>
          </a:bodyPr>
          <a:lstStyle/>
          <a:p>
            <a:pPr marL="1503045">
              <a:lnSpc>
                <a:spcPct val="100000"/>
              </a:lnSpc>
              <a:spcBef>
                <a:spcPts val="125"/>
              </a:spcBef>
            </a:pPr>
            <a:r>
              <a:rPr dirty="0" sz="3500" spc="-25" b="1">
                <a:solidFill>
                  <a:srgbClr val="33659A"/>
                </a:solidFill>
                <a:latin typeface="Arial"/>
                <a:cs typeface="Arial"/>
              </a:rPr>
              <a:t>Temario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53040" y="1799336"/>
            <a:ext cx="4907280" cy="122872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50">
                <a:latin typeface="Verdana"/>
                <a:cs typeface="Verdana"/>
              </a:rPr>
              <a:t>III.</a:t>
            </a:r>
            <a:r>
              <a:rPr dirty="0" sz="1950" spc="5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Medición</a:t>
            </a:r>
            <a:r>
              <a:rPr dirty="0" sz="1950" spc="35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de</a:t>
            </a:r>
            <a:r>
              <a:rPr dirty="0" sz="1950" spc="45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la</a:t>
            </a:r>
            <a:r>
              <a:rPr dirty="0" sz="1950" spc="4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calidad</a:t>
            </a:r>
            <a:r>
              <a:rPr dirty="0" sz="1950" spc="3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de</a:t>
            </a:r>
            <a:r>
              <a:rPr dirty="0" sz="1950" spc="50">
                <a:latin typeface="Verdana"/>
                <a:cs typeface="Verdana"/>
              </a:rPr>
              <a:t> </a:t>
            </a:r>
            <a:r>
              <a:rPr dirty="0" sz="1950" spc="-10">
                <a:latin typeface="Verdana"/>
                <a:cs typeface="Verdana"/>
              </a:rPr>
              <a:t>energía</a:t>
            </a:r>
            <a:endParaRPr sz="1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950">
              <a:latin typeface="Verdana"/>
              <a:cs typeface="Verdana"/>
            </a:endParaRPr>
          </a:p>
          <a:p>
            <a:pPr marL="830580" marR="5080" indent="-314960">
              <a:lnSpc>
                <a:spcPts val="1900"/>
              </a:lnSpc>
              <a:buClr>
                <a:srgbClr val="33659A"/>
              </a:buClr>
              <a:buSzPct val="60000"/>
              <a:buFont typeface="Wingdings"/>
              <a:buChar char=""/>
              <a:tabLst>
                <a:tab pos="830580" algn="l"/>
                <a:tab pos="1915160" algn="l"/>
                <a:tab pos="2623185" algn="l"/>
                <a:tab pos="3023870" algn="l"/>
                <a:tab pos="4620895" algn="l"/>
              </a:tabLst>
            </a:pPr>
            <a:r>
              <a:rPr dirty="0" sz="1750" spc="-10">
                <a:latin typeface="Verdana"/>
                <a:cs typeface="Verdana"/>
              </a:rPr>
              <a:t>Equipos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20">
                <a:latin typeface="Verdana"/>
                <a:cs typeface="Verdana"/>
              </a:rPr>
              <a:t>para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25">
                <a:latin typeface="Verdana"/>
                <a:cs typeface="Verdana"/>
              </a:rPr>
              <a:t>el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10">
                <a:latin typeface="Verdana"/>
                <a:cs typeface="Verdana"/>
              </a:rPr>
              <a:t>diagnósticos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25">
                <a:latin typeface="Verdana"/>
                <a:cs typeface="Verdana"/>
              </a:rPr>
              <a:t>de </a:t>
            </a:r>
            <a:r>
              <a:rPr dirty="0" sz="1750" spc="-10">
                <a:latin typeface="Verdana"/>
                <a:cs typeface="Verdana"/>
              </a:rPr>
              <a:t>Normatividad.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240692" y="2491993"/>
            <a:ext cx="3776979" cy="2946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08330" algn="l"/>
                <a:tab pos="2463165" algn="l"/>
                <a:tab pos="3630929" algn="l"/>
              </a:tabLst>
            </a:pPr>
            <a:r>
              <a:rPr dirty="0" sz="1750" spc="-25">
                <a:latin typeface="Verdana"/>
                <a:cs typeface="Verdana"/>
              </a:rPr>
              <a:t>PQ.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10">
                <a:latin typeface="Verdana"/>
                <a:cs typeface="Verdana"/>
              </a:rPr>
              <a:t>Características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10">
                <a:latin typeface="Verdana"/>
                <a:cs typeface="Verdana"/>
              </a:rPr>
              <a:t>Técnicas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50">
                <a:latin typeface="Verdana"/>
                <a:cs typeface="Verdana"/>
              </a:rPr>
              <a:t>y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56721" y="3003143"/>
            <a:ext cx="8361045" cy="3879850"/>
          </a:xfrm>
          <a:prstGeom prst="rect">
            <a:avLst/>
          </a:prstGeom>
        </p:spPr>
        <p:txBody>
          <a:bodyPr wrap="square" lIns="0" tIns="154940" rIns="0" bIns="0" rtlCol="0" vert="horz">
            <a:spAutoFit/>
          </a:bodyPr>
          <a:lstStyle/>
          <a:p>
            <a:pPr marL="327025" indent="-314325">
              <a:lnSpc>
                <a:spcPct val="100000"/>
              </a:lnSpc>
              <a:spcBef>
                <a:spcPts val="1220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327025" algn="l"/>
              </a:tabLst>
            </a:pPr>
            <a:r>
              <a:rPr dirty="0" sz="1750">
                <a:latin typeface="Verdana"/>
                <a:cs typeface="Verdana"/>
              </a:rPr>
              <a:t>Consideraciones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en</a:t>
            </a:r>
            <a:r>
              <a:rPr dirty="0" sz="1750" spc="-3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los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trabajos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2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campo. Campaña</a:t>
            </a:r>
            <a:r>
              <a:rPr dirty="0" sz="1750" spc="-2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20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mediciones.</a:t>
            </a:r>
            <a:endParaRPr sz="1750">
              <a:latin typeface="Verdana"/>
              <a:cs typeface="Verdana"/>
            </a:endParaRPr>
          </a:p>
          <a:p>
            <a:pPr marL="327025" marR="5080" indent="-314960">
              <a:lnSpc>
                <a:spcPts val="1900"/>
              </a:lnSpc>
              <a:spcBef>
                <a:spcPts val="1350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327025" algn="l"/>
                <a:tab pos="2061210" algn="l"/>
                <a:tab pos="2581275" algn="l"/>
                <a:tab pos="3161665" algn="l"/>
                <a:tab pos="3620770" algn="l"/>
                <a:tab pos="4559300" algn="l"/>
                <a:tab pos="5978525" algn="l"/>
                <a:tab pos="6436995" algn="l"/>
                <a:tab pos="6934200" algn="l"/>
              </a:tabLst>
            </a:pPr>
            <a:r>
              <a:rPr dirty="0" sz="1750" spc="-10">
                <a:latin typeface="Verdana"/>
                <a:cs typeface="Verdana"/>
              </a:rPr>
              <a:t>Demostración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25">
                <a:latin typeface="Verdana"/>
                <a:cs typeface="Verdana"/>
              </a:rPr>
              <a:t>del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25">
                <a:latin typeface="Verdana"/>
                <a:cs typeface="Verdana"/>
              </a:rPr>
              <a:t>uso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25">
                <a:latin typeface="Verdana"/>
                <a:cs typeface="Verdana"/>
              </a:rPr>
              <a:t>de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10">
                <a:latin typeface="Verdana"/>
                <a:cs typeface="Verdana"/>
              </a:rPr>
              <a:t>equipo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10">
                <a:latin typeface="Verdana"/>
                <a:cs typeface="Verdana"/>
              </a:rPr>
              <a:t>registrador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25">
                <a:latin typeface="Verdana"/>
                <a:cs typeface="Verdana"/>
              </a:rPr>
              <a:t>de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25">
                <a:latin typeface="Verdana"/>
                <a:cs typeface="Verdana"/>
              </a:rPr>
              <a:t>PQ</a:t>
            </a:r>
            <a:r>
              <a:rPr dirty="0" sz="1750">
                <a:latin typeface="Verdana"/>
                <a:cs typeface="Verdana"/>
              </a:rPr>
              <a:t>	</a:t>
            </a:r>
            <a:r>
              <a:rPr dirty="0" sz="1750" spc="-10">
                <a:latin typeface="Verdana"/>
                <a:cs typeface="Verdana"/>
              </a:rPr>
              <a:t>(Instalación, </a:t>
            </a:r>
            <a:r>
              <a:rPr dirty="0" sz="1750">
                <a:latin typeface="Verdana"/>
                <a:cs typeface="Verdana"/>
              </a:rPr>
              <a:t>configuración,</a:t>
            </a:r>
            <a:r>
              <a:rPr dirty="0" sz="1750" spc="-2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extracción</a:t>
            </a:r>
            <a:r>
              <a:rPr dirty="0" sz="1750" spc="-4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45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información)</a:t>
            </a:r>
            <a:endParaRPr sz="1750">
              <a:latin typeface="Verdana"/>
              <a:cs typeface="Verdana"/>
            </a:endParaRPr>
          </a:p>
          <a:p>
            <a:pPr marL="327025" indent="-314325">
              <a:lnSpc>
                <a:spcPct val="100000"/>
              </a:lnSpc>
              <a:spcBef>
                <a:spcPts val="1100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327025" algn="l"/>
              </a:tabLst>
            </a:pPr>
            <a:r>
              <a:rPr dirty="0" sz="1750">
                <a:latin typeface="Verdana"/>
                <a:cs typeface="Verdana"/>
              </a:rPr>
              <a:t>Recomendaciones</a:t>
            </a:r>
            <a:r>
              <a:rPr dirty="0" sz="1750" spc="-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en</a:t>
            </a:r>
            <a:r>
              <a:rPr dirty="0" sz="1750" spc="-2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la</a:t>
            </a:r>
            <a:r>
              <a:rPr dirty="0" sz="1750" spc="-2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realización</a:t>
            </a:r>
            <a:r>
              <a:rPr dirty="0" sz="1750" spc="-2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los</a:t>
            </a:r>
            <a:r>
              <a:rPr dirty="0" sz="1750" spc="-2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estudios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 spc="-25">
                <a:latin typeface="Verdana"/>
                <a:cs typeface="Verdana"/>
              </a:rPr>
              <a:t>PQ.</a:t>
            </a:r>
            <a:endParaRPr sz="1750">
              <a:latin typeface="Verdana"/>
              <a:cs typeface="Verdana"/>
            </a:endParaRPr>
          </a:p>
          <a:p>
            <a:pPr lvl="1" marL="692785" indent="-251460">
              <a:lnSpc>
                <a:spcPct val="100000"/>
              </a:lnSpc>
              <a:spcBef>
                <a:spcPts val="1340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692785" algn="l"/>
              </a:tabLst>
            </a:pPr>
            <a:r>
              <a:rPr dirty="0" sz="1750">
                <a:latin typeface="Verdana"/>
                <a:cs typeface="Verdana"/>
              </a:rPr>
              <a:t>La</a:t>
            </a:r>
            <a:r>
              <a:rPr dirty="0" sz="1750" spc="2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oferta,</a:t>
            </a:r>
            <a:r>
              <a:rPr dirty="0" sz="1750" spc="4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delimitación</a:t>
            </a:r>
            <a:r>
              <a:rPr dirty="0" sz="1750" spc="2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35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responsabilidades,</a:t>
            </a:r>
            <a:endParaRPr sz="1750">
              <a:latin typeface="Verdana"/>
              <a:cs typeface="Verdana"/>
            </a:endParaRPr>
          </a:p>
          <a:p>
            <a:pPr lvl="1" marL="692785" indent="-251460">
              <a:lnSpc>
                <a:spcPct val="100000"/>
              </a:lnSpc>
              <a:spcBef>
                <a:spcPts val="675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692785" algn="l"/>
              </a:tabLst>
            </a:pPr>
            <a:r>
              <a:rPr dirty="0" sz="1750">
                <a:latin typeface="Verdana"/>
                <a:cs typeface="Verdana"/>
              </a:rPr>
              <a:t>Negociación</a:t>
            </a:r>
            <a:r>
              <a:rPr dirty="0" sz="1750" spc="-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con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el</a:t>
            </a:r>
            <a:r>
              <a:rPr dirty="0" sz="1750" spc="-3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suministrador</a:t>
            </a:r>
            <a:r>
              <a:rPr dirty="0" sz="1750" spc="-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energía,</a:t>
            </a:r>
            <a:endParaRPr sz="1750">
              <a:latin typeface="Verdana"/>
              <a:cs typeface="Verdana"/>
            </a:endParaRPr>
          </a:p>
          <a:p>
            <a:pPr lvl="1" marL="692785" indent="-251460">
              <a:lnSpc>
                <a:spcPct val="100000"/>
              </a:lnSpc>
              <a:spcBef>
                <a:spcPts val="675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692785" algn="l"/>
              </a:tabLst>
            </a:pPr>
            <a:r>
              <a:rPr dirty="0" sz="1750" spc="-10">
                <a:latin typeface="Verdana"/>
                <a:cs typeface="Verdana"/>
              </a:rPr>
              <a:t>Tratamiento</a:t>
            </a:r>
            <a:r>
              <a:rPr dirty="0" sz="1750" spc="-3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la</a:t>
            </a:r>
            <a:r>
              <a:rPr dirty="0" sz="1750" spc="-2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información</a:t>
            </a:r>
            <a:r>
              <a:rPr dirty="0" sz="1750" spc="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y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forma</a:t>
            </a:r>
            <a:r>
              <a:rPr dirty="0" sz="1750" spc="-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20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mostrarla</a:t>
            </a:r>
            <a:endParaRPr sz="1750">
              <a:latin typeface="Verdana"/>
              <a:cs typeface="Verdana"/>
            </a:endParaRPr>
          </a:p>
          <a:p>
            <a:pPr algn="just" lvl="1" marL="692785" marR="5080" indent="-251460">
              <a:lnSpc>
                <a:spcPct val="100699"/>
              </a:lnSpc>
              <a:spcBef>
                <a:spcPts val="660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692785" algn="l"/>
              </a:tabLst>
            </a:pPr>
            <a:r>
              <a:rPr dirty="0" sz="1750">
                <a:latin typeface="Verdana"/>
                <a:cs typeface="Verdana"/>
              </a:rPr>
              <a:t>Estudios</a:t>
            </a:r>
            <a:r>
              <a:rPr dirty="0" sz="1750" spc="26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estandares</a:t>
            </a:r>
            <a:r>
              <a:rPr dirty="0" sz="1750" spc="27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tipo</a:t>
            </a:r>
            <a:r>
              <a:rPr dirty="0" sz="1750" spc="27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diagnostico</a:t>
            </a:r>
            <a:r>
              <a:rPr dirty="0" sz="1750" spc="27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(auditoria</a:t>
            </a:r>
            <a:r>
              <a:rPr dirty="0" sz="1750" spc="28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PQ,</a:t>
            </a:r>
            <a:r>
              <a:rPr dirty="0" sz="1750" spc="26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análisis</a:t>
            </a:r>
            <a:r>
              <a:rPr dirty="0" sz="1750" spc="275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según </a:t>
            </a:r>
            <a:r>
              <a:rPr dirty="0" sz="1750">
                <a:latin typeface="Verdana"/>
                <a:cs typeface="Verdana"/>
              </a:rPr>
              <a:t>ntcse,</a:t>
            </a:r>
            <a:r>
              <a:rPr dirty="0" sz="1750" spc="90">
                <a:latin typeface="Verdana"/>
                <a:cs typeface="Verdana"/>
              </a:rPr>
              <a:t>  </a:t>
            </a:r>
            <a:r>
              <a:rPr dirty="0" sz="1750">
                <a:latin typeface="Verdana"/>
                <a:cs typeface="Verdana"/>
              </a:rPr>
              <a:t>etc)</a:t>
            </a:r>
            <a:r>
              <a:rPr dirty="0" sz="1750" spc="85">
                <a:latin typeface="Verdana"/>
                <a:cs typeface="Verdana"/>
              </a:rPr>
              <a:t>  </a:t>
            </a:r>
            <a:r>
              <a:rPr dirty="0" sz="1750">
                <a:latin typeface="Verdana"/>
                <a:cs typeface="Verdana"/>
              </a:rPr>
              <a:t>y</a:t>
            </a:r>
            <a:r>
              <a:rPr dirty="0" sz="1750" spc="95">
                <a:latin typeface="Verdana"/>
                <a:cs typeface="Verdana"/>
              </a:rPr>
              <a:t>  </a:t>
            </a:r>
            <a:r>
              <a:rPr dirty="0" sz="1750">
                <a:latin typeface="Verdana"/>
                <a:cs typeface="Verdana"/>
              </a:rPr>
              <a:t>estudios</a:t>
            </a:r>
            <a:r>
              <a:rPr dirty="0" sz="1750" spc="85">
                <a:latin typeface="Verdana"/>
                <a:cs typeface="Verdana"/>
              </a:rPr>
              <a:t>  </a:t>
            </a:r>
            <a:r>
              <a:rPr dirty="0" sz="1750">
                <a:latin typeface="Verdana"/>
                <a:cs typeface="Verdana"/>
              </a:rPr>
              <a:t>especiales</a:t>
            </a:r>
            <a:r>
              <a:rPr dirty="0" sz="1750" spc="90">
                <a:latin typeface="Verdana"/>
                <a:cs typeface="Verdana"/>
              </a:rPr>
              <a:t>  </a:t>
            </a:r>
            <a:r>
              <a:rPr dirty="0" sz="1750">
                <a:latin typeface="Verdana"/>
                <a:cs typeface="Verdana"/>
              </a:rPr>
              <a:t>(dimensionamiento</a:t>
            </a:r>
            <a:r>
              <a:rPr dirty="0" sz="1750" spc="90">
                <a:latin typeface="Verdana"/>
                <a:cs typeface="Verdana"/>
              </a:rPr>
              <a:t> 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90">
                <a:latin typeface="Verdana"/>
                <a:cs typeface="Verdana"/>
              </a:rPr>
              <a:t>  </a:t>
            </a:r>
            <a:r>
              <a:rPr dirty="0" sz="1750" spc="-10">
                <a:latin typeface="Verdana"/>
                <a:cs typeface="Verdana"/>
              </a:rPr>
              <a:t>filtros </a:t>
            </a:r>
            <a:r>
              <a:rPr dirty="0" sz="1750">
                <a:latin typeface="Verdana"/>
                <a:cs typeface="Verdana"/>
              </a:rPr>
              <a:t>armónicos,</a:t>
            </a:r>
            <a:r>
              <a:rPr dirty="0" sz="1750" spc="3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determinación</a:t>
            </a:r>
            <a:r>
              <a:rPr dirty="0" sz="1750" spc="5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1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la direccionalidad,</a:t>
            </a:r>
            <a:r>
              <a:rPr dirty="0" sz="1750" spc="25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etc).</a:t>
            </a:r>
            <a:endParaRPr sz="1750">
              <a:latin typeface="Verdana"/>
              <a:cs typeface="Verdana"/>
            </a:endParaRPr>
          </a:p>
          <a:p>
            <a:pPr algn="just" lvl="1" marL="692150" indent="-250825">
              <a:lnSpc>
                <a:spcPct val="100000"/>
              </a:lnSpc>
              <a:spcBef>
                <a:spcPts val="680"/>
              </a:spcBef>
              <a:buClr>
                <a:srgbClr val="33659A"/>
              </a:buClr>
              <a:buSzPct val="60000"/>
              <a:buFont typeface="Wingdings"/>
              <a:buChar char=""/>
              <a:tabLst>
                <a:tab pos="692150" algn="l"/>
              </a:tabLst>
            </a:pPr>
            <a:r>
              <a:rPr dirty="0" sz="1750">
                <a:latin typeface="Verdana"/>
                <a:cs typeface="Verdana"/>
              </a:rPr>
              <a:t>Entregables,</a:t>
            </a:r>
            <a:r>
              <a:rPr dirty="0" sz="1750" spc="-3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visualización</a:t>
            </a:r>
            <a:r>
              <a:rPr dirty="0" sz="1750" spc="-3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de</a:t>
            </a:r>
            <a:r>
              <a:rPr dirty="0" sz="1750" spc="-30">
                <a:latin typeface="Verdana"/>
                <a:cs typeface="Verdana"/>
              </a:rPr>
              <a:t> </a:t>
            </a:r>
            <a:r>
              <a:rPr dirty="0" sz="1750">
                <a:latin typeface="Verdana"/>
                <a:cs typeface="Verdana"/>
              </a:rPr>
              <a:t>informes</a:t>
            </a:r>
            <a:r>
              <a:rPr dirty="0" sz="1750" spc="-15">
                <a:latin typeface="Verdana"/>
                <a:cs typeface="Verdana"/>
              </a:rPr>
              <a:t> </a:t>
            </a:r>
            <a:r>
              <a:rPr dirty="0" sz="1750" spc="-10">
                <a:latin typeface="Verdana"/>
                <a:cs typeface="Verdana"/>
              </a:rPr>
              <a:t>tipos.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8973" rIns="0" bIns="0" rtlCol="0" vert="horz">
            <a:spAutoFit/>
          </a:bodyPr>
          <a:lstStyle/>
          <a:p>
            <a:pPr marL="1503045">
              <a:lnSpc>
                <a:spcPct val="100000"/>
              </a:lnSpc>
              <a:spcBef>
                <a:spcPts val="125"/>
              </a:spcBef>
            </a:pPr>
            <a:r>
              <a:rPr dirty="0" sz="3500" spc="-25" b="1">
                <a:solidFill>
                  <a:srgbClr val="33659A"/>
                </a:solidFill>
                <a:latin typeface="Arial"/>
                <a:cs typeface="Arial"/>
              </a:rPr>
              <a:t>Temario</a:t>
            </a:r>
            <a:endParaRPr sz="35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7005701" y="1782317"/>
            <a:ext cx="685165" cy="413384"/>
            <a:chOff x="7005701" y="1782317"/>
            <a:chExt cx="685165" cy="413384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13321" y="1795271"/>
              <a:ext cx="672096" cy="38785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7005701" y="1782317"/>
              <a:ext cx="685165" cy="413384"/>
            </a:xfrm>
            <a:custGeom>
              <a:avLst/>
              <a:gdLst/>
              <a:ahLst/>
              <a:cxnLst/>
              <a:rect l="l" t="t" r="r" b="b"/>
              <a:pathLst>
                <a:path w="685165" h="413385">
                  <a:moveTo>
                    <a:pt x="207263" y="104393"/>
                  </a:moveTo>
                  <a:lnTo>
                    <a:pt x="207263" y="0"/>
                  </a:lnTo>
                  <a:lnTo>
                    <a:pt x="0" y="206501"/>
                  </a:lnTo>
                  <a:lnTo>
                    <a:pt x="11430" y="217889"/>
                  </a:lnTo>
                  <a:lnTo>
                    <a:pt x="11430" y="202691"/>
                  </a:lnTo>
                  <a:lnTo>
                    <a:pt x="15247" y="206509"/>
                  </a:lnTo>
                  <a:lnTo>
                    <a:pt x="196596" y="25872"/>
                  </a:lnTo>
                  <a:lnTo>
                    <a:pt x="196595" y="12953"/>
                  </a:lnTo>
                  <a:lnTo>
                    <a:pt x="205740" y="16763"/>
                  </a:lnTo>
                  <a:lnTo>
                    <a:pt x="205740" y="104393"/>
                  </a:lnTo>
                  <a:lnTo>
                    <a:pt x="207263" y="104393"/>
                  </a:lnTo>
                  <a:close/>
                </a:path>
                <a:path w="685165" h="413385">
                  <a:moveTo>
                    <a:pt x="15247" y="206509"/>
                  </a:moveTo>
                  <a:lnTo>
                    <a:pt x="11430" y="202691"/>
                  </a:lnTo>
                  <a:lnTo>
                    <a:pt x="11430" y="210311"/>
                  </a:lnTo>
                  <a:lnTo>
                    <a:pt x="15247" y="206509"/>
                  </a:lnTo>
                  <a:close/>
                </a:path>
                <a:path w="685165" h="413385">
                  <a:moveTo>
                    <a:pt x="205740" y="397001"/>
                  </a:moveTo>
                  <a:lnTo>
                    <a:pt x="15247" y="206509"/>
                  </a:lnTo>
                  <a:lnTo>
                    <a:pt x="11430" y="210311"/>
                  </a:lnTo>
                  <a:lnTo>
                    <a:pt x="11430" y="217889"/>
                  </a:lnTo>
                  <a:lnTo>
                    <a:pt x="196596" y="402375"/>
                  </a:lnTo>
                  <a:lnTo>
                    <a:pt x="196596" y="400811"/>
                  </a:lnTo>
                  <a:lnTo>
                    <a:pt x="205740" y="397001"/>
                  </a:lnTo>
                  <a:close/>
                </a:path>
                <a:path w="685165" h="413385">
                  <a:moveTo>
                    <a:pt x="205740" y="16763"/>
                  </a:moveTo>
                  <a:lnTo>
                    <a:pt x="196595" y="12953"/>
                  </a:lnTo>
                  <a:lnTo>
                    <a:pt x="196596" y="25872"/>
                  </a:lnTo>
                  <a:lnTo>
                    <a:pt x="205740" y="16763"/>
                  </a:lnTo>
                  <a:close/>
                </a:path>
                <a:path w="685165" h="413385">
                  <a:moveTo>
                    <a:pt x="205740" y="104393"/>
                  </a:moveTo>
                  <a:lnTo>
                    <a:pt x="205740" y="16763"/>
                  </a:lnTo>
                  <a:lnTo>
                    <a:pt x="196596" y="25872"/>
                  </a:lnTo>
                  <a:lnTo>
                    <a:pt x="196595" y="115061"/>
                  </a:lnTo>
                  <a:lnTo>
                    <a:pt x="201929" y="115061"/>
                  </a:lnTo>
                  <a:lnTo>
                    <a:pt x="201930" y="104393"/>
                  </a:lnTo>
                  <a:lnTo>
                    <a:pt x="205740" y="104393"/>
                  </a:lnTo>
                  <a:close/>
                </a:path>
                <a:path w="685165" h="413385">
                  <a:moveTo>
                    <a:pt x="679704" y="298703"/>
                  </a:moveTo>
                  <a:lnTo>
                    <a:pt x="196596" y="298703"/>
                  </a:lnTo>
                  <a:lnTo>
                    <a:pt x="196596" y="387857"/>
                  </a:lnTo>
                  <a:lnTo>
                    <a:pt x="201930" y="393191"/>
                  </a:lnTo>
                  <a:lnTo>
                    <a:pt x="201930" y="308609"/>
                  </a:lnTo>
                  <a:lnTo>
                    <a:pt x="207263" y="304038"/>
                  </a:lnTo>
                  <a:lnTo>
                    <a:pt x="207263" y="308609"/>
                  </a:lnTo>
                  <a:lnTo>
                    <a:pt x="674370" y="308609"/>
                  </a:lnTo>
                  <a:lnTo>
                    <a:pt x="674370" y="304037"/>
                  </a:lnTo>
                  <a:lnTo>
                    <a:pt x="679704" y="298703"/>
                  </a:lnTo>
                  <a:close/>
                </a:path>
                <a:path w="685165" h="413385">
                  <a:moveTo>
                    <a:pt x="205740" y="411485"/>
                  </a:moveTo>
                  <a:lnTo>
                    <a:pt x="205740" y="397001"/>
                  </a:lnTo>
                  <a:lnTo>
                    <a:pt x="196596" y="400811"/>
                  </a:lnTo>
                  <a:lnTo>
                    <a:pt x="196596" y="402375"/>
                  </a:lnTo>
                  <a:lnTo>
                    <a:pt x="205740" y="411485"/>
                  </a:lnTo>
                  <a:close/>
                </a:path>
                <a:path w="685165" h="413385">
                  <a:moveTo>
                    <a:pt x="685038" y="308609"/>
                  </a:moveTo>
                  <a:lnTo>
                    <a:pt x="685038" y="104393"/>
                  </a:lnTo>
                  <a:lnTo>
                    <a:pt x="201930" y="104393"/>
                  </a:lnTo>
                  <a:lnTo>
                    <a:pt x="207263" y="109727"/>
                  </a:lnTo>
                  <a:lnTo>
                    <a:pt x="207263" y="115061"/>
                  </a:lnTo>
                  <a:lnTo>
                    <a:pt x="674370" y="115061"/>
                  </a:lnTo>
                  <a:lnTo>
                    <a:pt x="674370" y="109727"/>
                  </a:lnTo>
                  <a:lnTo>
                    <a:pt x="679704" y="115061"/>
                  </a:lnTo>
                  <a:lnTo>
                    <a:pt x="679704" y="308609"/>
                  </a:lnTo>
                  <a:lnTo>
                    <a:pt x="685038" y="308609"/>
                  </a:lnTo>
                  <a:close/>
                </a:path>
                <a:path w="685165" h="413385">
                  <a:moveTo>
                    <a:pt x="207263" y="115061"/>
                  </a:moveTo>
                  <a:lnTo>
                    <a:pt x="207263" y="109727"/>
                  </a:lnTo>
                  <a:lnTo>
                    <a:pt x="201930" y="104393"/>
                  </a:lnTo>
                  <a:lnTo>
                    <a:pt x="201929" y="115061"/>
                  </a:lnTo>
                  <a:lnTo>
                    <a:pt x="207263" y="115061"/>
                  </a:lnTo>
                  <a:close/>
                </a:path>
                <a:path w="685165" h="413385">
                  <a:moveTo>
                    <a:pt x="207263" y="308609"/>
                  </a:moveTo>
                  <a:lnTo>
                    <a:pt x="207263" y="304038"/>
                  </a:lnTo>
                  <a:lnTo>
                    <a:pt x="201930" y="308609"/>
                  </a:lnTo>
                  <a:lnTo>
                    <a:pt x="207263" y="308609"/>
                  </a:lnTo>
                  <a:close/>
                </a:path>
                <a:path w="685165" h="413385">
                  <a:moveTo>
                    <a:pt x="207263" y="413003"/>
                  </a:moveTo>
                  <a:lnTo>
                    <a:pt x="207263" y="308609"/>
                  </a:lnTo>
                  <a:lnTo>
                    <a:pt x="201930" y="308609"/>
                  </a:lnTo>
                  <a:lnTo>
                    <a:pt x="201930" y="393191"/>
                  </a:lnTo>
                  <a:lnTo>
                    <a:pt x="205740" y="397001"/>
                  </a:lnTo>
                  <a:lnTo>
                    <a:pt x="205740" y="411485"/>
                  </a:lnTo>
                  <a:lnTo>
                    <a:pt x="207263" y="413003"/>
                  </a:lnTo>
                  <a:close/>
                </a:path>
                <a:path w="685165" h="413385">
                  <a:moveTo>
                    <a:pt x="679704" y="115061"/>
                  </a:moveTo>
                  <a:lnTo>
                    <a:pt x="674370" y="109727"/>
                  </a:lnTo>
                  <a:lnTo>
                    <a:pt x="674370" y="115061"/>
                  </a:lnTo>
                  <a:lnTo>
                    <a:pt x="679704" y="115061"/>
                  </a:lnTo>
                  <a:close/>
                </a:path>
                <a:path w="685165" h="413385">
                  <a:moveTo>
                    <a:pt x="679704" y="298703"/>
                  </a:moveTo>
                  <a:lnTo>
                    <a:pt x="679704" y="115061"/>
                  </a:lnTo>
                  <a:lnTo>
                    <a:pt x="674370" y="115061"/>
                  </a:lnTo>
                  <a:lnTo>
                    <a:pt x="674370" y="298703"/>
                  </a:lnTo>
                  <a:lnTo>
                    <a:pt x="679704" y="298703"/>
                  </a:lnTo>
                  <a:close/>
                </a:path>
                <a:path w="685165" h="413385">
                  <a:moveTo>
                    <a:pt x="679704" y="308609"/>
                  </a:moveTo>
                  <a:lnTo>
                    <a:pt x="679704" y="298703"/>
                  </a:lnTo>
                  <a:lnTo>
                    <a:pt x="674370" y="304037"/>
                  </a:lnTo>
                  <a:lnTo>
                    <a:pt x="674370" y="308609"/>
                  </a:lnTo>
                  <a:lnTo>
                    <a:pt x="679704" y="3086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9257" y="2136292"/>
            <a:ext cx="10075545" cy="5420995"/>
            <a:chOff x="309257" y="2136292"/>
            <a:chExt cx="10075545" cy="54209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98349" y="4495800"/>
              <a:ext cx="1651254" cy="208559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8357" y="2136292"/>
              <a:ext cx="4701540" cy="5054701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313829" y="0"/>
            <a:ext cx="10071100" cy="2040889"/>
            <a:chOff x="313829" y="0"/>
            <a:chExt cx="10071100" cy="2040889"/>
          </a:xfrm>
        </p:grpSpPr>
        <p:sp>
          <p:nvSpPr>
            <p:cNvPr id="6" name="object 6" descr=""/>
            <p:cNvSpPr/>
            <p:nvPr/>
          </p:nvSpPr>
          <p:spPr>
            <a:xfrm>
              <a:off x="905903" y="1046225"/>
              <a:ext cx="466090" cy="523875"/>
            </a:xfrm>
            <a:custGeom>
              <a:avLst/>
              <a:gdLst/>
              <a:ahLst/>
              <a:cxnLst/>
              <a:rect l="l" t="t" r="r" b="b"/>
              <a:pathLst>
                <a:path w="466090" h="523875">
                  <a:moveTo>
                    <a:pt x="465582" y="523494"/>
                  </a:moveTo>
                  <a:lnTo>
                    <a:pt x="465581" y="0"/>
                  </a:lnTo>
                  <a:lnTo>
                    <a:pt x="0" y="0"/>
                  </a:lnTo>
                  <a:lnTo>
                    <a:pt x="0" y="523494"/>
                  </a:lnTo>
                  <a:lnTo>
                    <a:pt x="465582" y="523494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9465" y="966216"/>
              <a:ext cx="9412224" cy="60350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148981" y="461772"/>
              <a:ext cx="35560" cy="1160145"/>
            </a:xfrm>
            <a:custGeom>
              <a:avLst/>
              <a:gdLst/>
              <a:ahLst/>
              <a:cxnLst/>
              <a:rect l="l" t="t" r="r" b="b"/>
              <a:pathLst>
                <a:path w="35559" h="1160145">
                  <a:moveTo>
                    <a:pt x="35052" y="1159763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1159763"/>
                  </a:lnTo>
                  <a:lnTo>
                    <a:pt x="35052" y="115976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3829" y="0"/>
              <a:ext cx="10070592" cy="204063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00" b="1">
                <a:solidFill>
                  <a:srgbClr val="FFFFFF"/>
                </a:solidFill>
                <a:latin typeface="Verdana"/>
                <a:cs typeface="Verdana"/>
              </a:rPr>
              <a:t>III.</a:t>
            </a:r>
            <a:r>
              <a:rPr dirty="0" sz="3300" spc="-2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b="1">
                <a:solidFill>
                  <a:srgbClr val="FFFFFF"/>
                </a:solidFill>
                <a:latin typeface="Verdana"/>
                <a:cs typeface="Verdana"/>
              </a:rPr>
              <a:t>Medición</a:t>
            </a:r>
            <a:r>
              <a:rPr dirty="0" sz="3300" spc="-2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b="1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3300" spc="-2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b="1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dirty="0" sz="3300" spc="-2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b="1">
                <a:solidFill>
                  <a:srgbClr val="FFFFFF"/>
                </a:solidFill>
                <a:latin typeface="Verdana"/>
                <a:cs typeface="Verdana"/>
              </a:rPr>
              <a:t>calidad</a:t>
            </a:r>
            <a:r>
              <a:rPr dirty="0" sz="3300" spc="-2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b="1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dirty="0" sz="3300" spc="-2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300" spc="-10" b="1">
                <a:solidFill>
                  <a:srgbClr val="FFFFFF"/>
                </a:solidFill>
                <a:latin typeface="Verdana"/>
                <a:cs typeface="Verdana"/>
              </a:rPr>
              <a:t>energía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923931" y="1901443"/>
            <a:ext cx="1831975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07365">
              <a:lnSpc>
                <a:spcPct val="100000"/>
              </a:lnSpc>
              <a:spcBef>
                <a:spcPts val="100"/>
              </a:spcBef>
            </a:pPr>
            <a:r>
              <a:rPr dirty="0" sz="2200" spc="-10">
                <a:latin typeface="Verdana"/>
                <a:cs typeface="Verdana"/>
              </a:rPr>
              <a:t>Antes </a:t>
            </a:r>
            <a:r>
              <a:rPr dirty="0" sz="2200" spc="-20">
                <a:latin typeface="Verdana"/>
                <a:cs typeface="Verdana"/>
              </a:rPr>
              <a:t>(1990-</a:t>
            </a:r>
            <a:r>
              <a:rPr dirty="0" sz="2200" spc="-10">
                <a:latin typeface="Verdana"/>
                <a:cs typeface="Verdana"/>
              </a:rPr>
              <a:t>1999)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430387" y="1778004"/>
            <a:ext cx="1831975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06705">
              <a:lnSpc>
                <a:spcPct val="100000"/>
              </a:lnSpc>
              <a:spcBef>
                <a:spcPts val="100"/>
              </a:spcBef>
            </a:pPr>
            <a:r>
              <a:rPr dirty="0" sz="2200" spc="-10">
                <a:latin typeface="Verdana"/>
                <a:cs typeface="Verdana"/>
              </a:rPr>
              <a:t>Después </a:t>
            </a:r>
            <a:r>
              <a:rPr dirty="0" sz="2200" spc="-20">
                <a:latin typeface="Verdana"/>
                <a:cs typeface="Verdana"/>
              </a:rPr>
              <a:t>(2000-</a:t>
            </a:r>
            <a:r>
              <a:rPr dirty="0" sz="2200" spc="-10">
                <a:latin typeface="Verdana"/>
                <a:cs typeface="Verdana"/>
              </a:rPr>
              <a:t>2008)</a:t>
            </a:r>
            <a:endParaRPr sz="2200">
              <a:latin typeface="Verdana"/>
              <a:cs typeface="Verdana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5800229" y="2741676"/>
            <a:ext cx="4471035" cy="4075429"/>
            <a:chOff x="5800229" y="2741676"/>
            <a:chExt cx="4471035" cy="4075429"/>
          </a:xfrm>
        </p:grpSpPr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00229" y="2741676"/>
              <a:ext cx="2048255" cy="1155953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0907" y="4016502"/>
              <a:ext cx="703326" cy="1270253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68044" y="2887980"/>
              <a:ext cx="1962438" cy="151790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48129" y="4732020"/>
              <a:ext cx="2222754" cy="2084831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9257" y="1712213"/>
            <a:ext cx="10075545" cy="5844540"/>
            <a:chOff x="309257" y="1712213"/>
            <a:chExt cx="10075545" cy="584454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6819" y="1712213"/>
              <a:ext cx="8338566" cy="532485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9359" y="1794510"/>
              <a:ext cx="1375410" cy="931925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449465" y="461772"/>
            <a:ext cx="9412605" cy="1160145"/>
            <a:chOff x="449465" y="461772"/>
            <a:chExt cx="9412605" cy="1160145"/>
          </a:xfrm>
        </p:grpSpPr>
        <p:sp>
          <p:nvSpPr>
            <p:cNvPr id="6" name="object 6" descr=""/>
            <p:cNvSpPr/>
            <p:nvPr/>
          </p:nvSpPr>
          <p:spPr>
            <a:xfrm>
              <a:off x="905903" y="1046226"/>
              <a:ext cx="466090" cy="523875"/>
            </a:xfrm>
            <a:custGeom>
              <a:avLst/>
              <a:gdLst/>
              <a:ahLst/>
              <a:cxnLst/>
              <a:rect l="l" t="t" r="r" b="b"/>
              <a:pathLst>
                <a:path w="466090" h="523875">
                  <a:moveTo>
                    <a:pt x="465582" y="523494"/>
                  </a:moveTo>
                  <a:lnTo>
                    <a:pt x="465581" y="0"/>
                  </a:lnTo>
                  <a:lnTo>
                    <a:pt x="0" y="0"/>
                  </a:lnTo>
                  <a:lnTo>
                    <a:pt x="0" y="523494"/>
                  </a:lnTo>
                  <a:lnTo>
                    <a:pt x="465582" y="523494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9465" y="966216"/>
              <a:ext cx="9412224" cy="60350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148981" y="461772"/>
              <a:ext cx="35560" cy="1160145"/>
            </a:xfrm>
            <a:custGeom>
              <a:avLst/>
              <a:gdLst/>
              <a:ahLst/>
              <a:cxnLst/>
              <a:rect l="l" t="t" r="r" b="b"/>
              <a:pathLst>
                <a:path w="35559" h="1160145">
                  <a:moveTo>
                    <a:pt x="35052" y="1159763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1159763"/>
                  </a:lnTo>
                  <a:lnTo>
                    <a:pt x="35052" y="115976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829431" y="2885948"/>
            <a:ext cx="1198880" cy="68389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algn="ctr" marL="12700" marR="5080" indent="-54610">
              <a:lnSpc>
                <a:spcPct val="89500"/>
              </a:lnSpc>
              <a:spcBef>
                <a:spcPts val="285"/>
              </a:spcBef>
            </a:pP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Gama</a:t>
            </a:r>
            <a:r>
              <a:rPr dirty="0" sz="1550" spc="-5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spc="-10" b="1">
                <a:solidFill>
                  <a:srgbClr val="33339A"/>
                </a:solidFill>
                <a:latin typeface="Arial"/>
                <a:cs typeface="Arial"/>
              </a:rPr>
              <a:t>Baja: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Equipo</a:t>
            </a:r>
            <a:r>
              <a:rPr dirty="0" sz="1550" spc="-10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spc="-20" b="1">
                <a:solidFill>
                  <a:srgbClr val="33339A"/>
                </a:solidFill>
                <a:latin typeface="Arial"/>
                <a:cs typeface="Arial"/>
              </a:rPr>
              <a:t>mide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hasta</a:t>
            </a:r>
            <a:r>
              <a:rPr dirty="0" sz="1550" spc="-9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spc="-10" b="1">
                <a:solidFill>
                  <a:srgbClr val="33339A"/>
                </a:solidFill>
                <a:latin typeface="Arial"/>
                <a:cs typeface="Arial"/>
              </a:rPr>
              <a:t>h&lt;15º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723273" y="2827020"/>
            <a:ext cx="6035040" cy="2062480"/>
            <a:chOff x="2723273" y="2827020"/>
            <a:chExt cx="6035040" cy="2062480"/>
          </a:xfrm>
        </p:grpSpPr>
        <p:sp>
          <p:nvSpPr>
            <p:cNvPr id="11" name="object 11" descr=""/>
            <p:cNvSpPr/>
            <p:nvPr/>
          </p:nvSpPr>
          <p:spPr>
            <a:xfrm>
              <a:off x="2730131" y="3618750"/>
              <a:ext cx="1268095" cy="535940"/>
            </a:xfrm>
            <a:custGeom>
              <a:avLst/>
              <a:gdLst/>
              <a:ahLst/>
              <a:cxnLst/>
              <a:rect l="l" t="t" r="r" b="b"/>
              <a:pathLst>
                <a:path w="1268095" h="535939">
                  <a:moveTo>
                    <a:pt x="39624" y="134112"/>
                  </a:moveTo>
                  <a:lnTo>
                    <a:pt x="0" y="134112"/>
                  </a:lnTo>
                  <a:lnTo>
                    <a:pt x="0" y="401574"/>
                  </a:lnTo>
                  <a:lnTo>
                    <a:pt x="39624" y="401574"/>
                  </a:lnTo>
                  <a:lnTo>
                    <a:pt x="39624" y="134112"/>
                  </a:lnTo>
                  <a:close/>
                </a:path>
                <a:path w="1268095" h="535939">
                  <a:moveTo>
                    <a:pt x="158496" y="134112"/>
                  </a:moveTo>
                  <a:lnTo>
                    <a:pt x="79248" y="134112"/>
                  </a:lnTo>
                  <a:lnTo>
                    <a:pt x="79248" y="401574"/>
                  </a:lnTo>
                  <a:lnTo>
                    <a:pt x="158496" y="401574"/>
                  </a:lnTo>
                  <a:lnTo>
                    <a:pt x="158496" y="134112"/>
                  </a:lnTo>
                  <a:close/>
                </a:path>
                <a:path w="1268095" h="535939">
                  <a:moveTo>
                    <a:pt x="1267968" y="267462"/>
                  </a:moveTo>
                  <a:lnTo>
                    <a:pt x="950976" y="0"/>
                  </a:lnTo>
                  <a:lnTo>
                    <a:pt x="950976" y="134112"/>
                  </a:lnTo>
                  <a:lnTo>
                    <a:pt x="198120" y="134112"/>
                  </a:lnTo>
                  <a:lnTo>
                    <a:pt x="198120" y="401574"/>
                  </a:lnTo>
                  <a:lnTo>
                    <a:pt x="950976" y="401574"/>
                  </a:lnTo>
                  <a:lnTo>
                    <a:pt x="950976" y="535686"/>
                  </a:lnTo>
                  <a:lnTo>
                    <a:pt x="1267968" y="267462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723273" y="3603510"/>
              <a:ext cx="1285875" cy="565785"/>
            </a:xfrm>
            <a:custGeom>
              <a:avLst/>
              <a:gdLst/>
              <a:ahLst/>
              <a:cxnLst/>
              <a:rect l="l" t="t" r="r" b="b"/>
              <a:pathLst>
                <a:path w="1285875" h="565785">
                  <a:moveTo>
                    <a:pt x="53340" y="142494"/>
                  </a:moveTo>
                  <a:lnTo>
                    <a:pt x="39624" y="142494"/>
                  </a:lnTo>
                  <a:lnTo>
                    <a:pt x="39624" y="156210"/>
                  </a:lnTo>
                  <a:lnTo>
                    <a:pt x="39624" y="409956"/>
                  </a:lnTo>
                  <a:lnTo>
                    <a:pt x="13716" y="409956"/>
                  </a:lnTo>
                  <a:lnTo>
                    <a:pt x="13716" y="156210"/>
                  </a:lnTo>
                  <a:lnTo>
                    <a:pt x="39624" y="156210"/>
                  </a:lnTo>
                  <a:lnTo>
                    <a:pt x="39624" y="142494"/>
                  </a:lnTo>
                  <a:lnTo>
                    <a:pt x="0" y="142494"/>
                  </a:lnTo>
                  <a:lnTo>
                    <a:pt x="0" y="423672"/>
                  </a:lnTo>
                  <a:lnTo>
                    <a:pt x="6858" y="423672"/>
                  </a:lnTo>
                  <a:lnTo>
                    <a:pt x="13716" y="423672"/>
                  </a:lnTo>
                  <a:lnTo>
                    <a:pt x="39624" y="423672"/>
                  </a:lnTo>
                  <a:lnTo>
                    <a:pt x="46482" y="423672"/>
                  </a:lnTo>
                  <a:lnTo>
                    <a:pt x="53340" y="423672"/>
                  </a:lnTo>
                  <a:lnTo>
                    <a:pt x="53340" y="142494"/>
                  </a:lnTo>
                  <a:close/>
                </a:path>
                <a:path w="1285875" h="565785">
                  <a:moveTo>
                    <a:pt x="172212" y="142494"/>
                  </a:moveTo>
                  <a:lnTo>
                    <a:pt x="158496" y="142494"/>
                  </a:lnTo>
                  <a:lnTo>
                    <a:pt x="158496" y="156210"/>
                  </a:lnTo>
                  <a:lnTo>
                    <a:pt x="158496" y="409956"/>
                  </a:lnTo>
                  <a:lnTo>
                    <a:pt x="92964" y="409956"/>
                  </a:lnTo>
                  <a:lnTo>
                    <a:pt x="92964" y="156210"/>
                  </a:lnTo>
                  <a:lnTo>
                    <a:pt x="158496" y="156210"/>
                  </a:lnTo>
                  <a:lnTo>
                    <a:pt x="158496" y="142494"/>
                  </a:lnTo>
                  <a:lnTo>
                    <a:pt x="79248" y="142494"/>
                  </a:lnTo>
                  <a:lnTo>
                    <a:pt x="79248" y="423672"/>
                  </a:lnTo>
                  <a:lnTo>
                    <a:pt x="86106" y="423672"/>
                  </a:lnTo>
                  <a:lnTo>
                    <a:pt x="92964" y="423672"/>
                  </a:lnTo>
                  <a:lnTo>
                    <a:pt x="158496" y="423672"/>
                  </a:lnTo>
                  <a:lnTo>
                    <a:pt x="165354" y="423672"/>
                  </a:lnTo>
                  <a:lnTo>
                    <a:pt x="172212" y="423672"/>
                  </a:lnTo>
                  <a:lnTo>
                    <a:pt x="172212" y="142494"/>
                  </a:lnTo>
                  <a:close/>
                </a:path>
                <a:path w="1285875" h="565785">
                  <a:moveTo>
                    <a:pt x="1285494" y="282702"/>
                  </a:moveTo>
                  <a:lnTo>
                    <a:pt x="1263929" y="264490"/>
                  </a:lnTo>
                  <a:lnTo>
                    <a:pt x="1263929" y="282702"/>
                  </a:lnTo>
                  <a:lnTo>
                    <a:pt x="964692" y="535914"/>
                  </a:lnTo>
                  <a:lnTo>
                    <a:pt x="964692" y="409956"/>
                  </a:lnTo>
                  <a:lnTo>
                    <a:pt x="211836" y="409956"/>
                  </a:lnTo>
                  <a:lnTo>
                    <a:pt x="211836" y="156210"/>
                  </a:lnTo>
                  <a:lnTo>
                    <a:pt x="950976" y="156210"/>
                  </a:lnTo>
                  <a:lnTo>
                    <a:pt x="957834" y="156210"/>
                  </a:lnTo>
                  <a:lnTo>
                    <a:pt x="964692" y="156210"/>
                  </a:lnTo>
                  <a:lnTo>
                    <a:pt x="964692" y="30213"/>
                  </a:lnTo>
                  <a:lnTo>
                    <a:pt x="1263929" y="282702"/>
                  </a:lnTo>
                  <a:lnTo>
                    <a:pt x="1263929" y="264490"/>
                  </a:lnTo>
                  <a:lnTo>
                    <a:pt x="950976" y="0"/>
                  </a:lnTo>
                  <a:lnTo>
                    <a:pt x="950976" y="142494"/>
                  </a:lnTo>
                  <a:lnTo>
                    <a:pt x="198120" y="142494"/>
                  </a:lnTo>
                  <a:lnTo>
                    <a:pt x="198120" y="423672"/>
                  </a:lnTo>
                  <a:lnTo>
                    <a:pt x="204978" y="423672"/>
                  </a:lnTo>
                  <a:lnTo>
                    <a:pt x="211836" y="423672"/>
                  </a:lnTo>
                  <a:lnTo>
                    <a:pt x="950976" y="423672"/>
                  </a:lnTo>
                  <a:lnTo>
                    <a:pt x="950976" y="565404"/>
                  </a:lnTo>
                  <a:lnTo>
                    <a:pt x="953262" y="563460"/>
                  </a:lnTo>
                  <a:lnTo>
                    <a:pt x="964692" y="553808"/>
                  </a:lnTo>
                  <a:lnTo>
                    <a:pt x="1270254" y="295579"/>
                  </a:lnTo>
                  <a:lnTo>
                    <a:pt x="1285494" y="282702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8871" y="3143250"/>
              <a:ext cx="1427225" cy="121005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26237" y="2827020"/>
              <a:ext cx="2132076" cy="2061972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5720467" y="2013457"/>
            <a:ext cx="3577590" cy="68389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algn="ctr" marL="12700" marR="5080">
              <a:lnSpc>
                <a:spcPct val="89500"/>
              </a:lnSpc>
              <a:spcBef>
                <a:spcPts val="285"/>
              </a:spcBef>
            </a:pPr>
            <a:r>
              <a:rPr dirty="0" sz="1550" spc="-10" b="1">
                <a:solidFill>
                  <a:srgbClr val="33339A"/>
                </a:solidFill>
                <a:latin typeface="Arial"/>
                <a:cs typeface="Arial"/>
              </a:rPr>
              <a:t>Analizador</a:t>
            </a:r>
            <a:r>
              <a:rPr dirty="0" sz="1550" spc="-6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moderno,</a:t>
            </a:r>
            <a:r>
              <a:rPr dirty="0" sz="1550" spc="-6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mide</a:t>
            </a:r>
            <a:r>
              <a:rPr dirty="0" sz="1550" spc="-6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de</a:t>
            </a:r>
            <a:r>
              <a:rPr dirty="0" sz="1550" spc="-5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spc="-10" b="1">
                <a:solidFill>
                  <a:srgbClr val="33339A"/>
                </a:solidFill>
                <a:latin typeface="Arial"/>
                <a:cs typeface="Arial"/>
              </a:rPr>
              <a:t>acuerdo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a</a:t>
            </a:r>
            <a:r>
              <a:rPr dirty="0" sz="1550" spc="-4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la</a:t>
            </a:r>
            <a:r>
              <a:rPr dirty="0" sz="1550" spc="-4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IEC</a:t>
            </a:r>
            <a:r>
              <a:rPr dirty="0" sz="1550" spc="-2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spc="-20" b="1">
                <a:solidFill>
                  <a:srgbClr val="33339A"/>
                </a:solidFill>
                <a:latin typeface="Arial"/>
                <a:cs typeface="Arial"/>
              </a:rPr>
              <a:t>1000-4-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7.</a:t>
            </a:r>
            <a:r>
              <a:rPr dirty="0" sz="1550" spc="-5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Cumple</a:t>
            </a:r>
            <a:r>
              <a:rPr dirty="0" sz="1550" spc="-4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con</a:t>
            </a:r>
            <a:r>
              <a:rPr dirty="0" sz="1550" spc="-4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spc="-25" b="1">
                <a:solidFill>
                  <a:srgbClr val="33339A"/>
                </a:solidFill>
                <a:latin typeface="Arial"/>
                <a:cs typeface="Arial"/>
              </a:rPr>
              <a:t>los </a:t>
            </a:r>
            <a:r>
              <a:rPr dirty="0" sz="1550" spc="-10" b="1">
                <a:solidFill>
                  <a:srgbClr val="33339A"/>
                </a:solidFill>
                <a:latin typeface="Arial"/>
                <a:cs typeface="Arial"/>
              </a:rPr>
              <a:t>requerimientos</a:t>
            </a:r>
            <a:r>
              <a:rPr dirty="0" sz="1550" spc="-5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de</a:t>
            </a:r>
            <a:r>
              <a:rPr dirty="0" sz="1550" spc="-4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la</a:t>
            </a:r>
            <a:r>
              <a:rPr dirty="0" sz="1550" spc="-4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spc="-10" b="1">
                <a:solidFill>
                  <a:srgbClr val="33339A"/>
                </a:solidFill>
                <a:latin typeface="Arial"/>
                <a:cs typeface="Arial"/>
              </a:rPr>
              <a:t>NTCSE.</a:t>
            </a:r>
            <a:endParaRPr sz="15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818775" y="4399264"/>
            <a:ext cx="2499360" cy="47244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1670"/>
              </a:lnSpc>
              <a:spcBef>
                <a:spcPts val="305"/>
              </a:spcBef>
            </a:pP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Gama</a:t>
            </a:r>
            <a:r>
              <a:rPr dirty="0" sz="1550" spc="-8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Media:</a:t>
            </a:r>
            <a:r>
              <a:rPr dirty="0" sz="1550" spc="-9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spc="-10" b="1">
                <a:solidFill>
                  <a:srgbClr val="33339A"/>
                </a:solidFill>
                <a:latin typeface="Arial"/>
                <a:cs typeface="Arial"/>
              </a:rPr>
              <a:t>Equipo especial</a:t>
            </a:r>
            <a:r>
              <a:rPr dirty="0" sz="1550" spc="-6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mide</a:t>
            </a:r>
            <a:r>
              <a:rPr dirty="0" sz="1550" spc="-4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hasta</a:t>
            </a:r>
            <a:r>
              <a:rPr dirty="0" sz="1550" spc="33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spc="-10" b="1">
                <a:solidFill>
                  <a:srgbClr val="33339A"/>
                </a:solidFill>
                <a:latin typeface="Arial"/>
                <a:cs typeface="Arial"/>
              </a:rPr>
              <a:t>h&lt;25º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2801759" y="5035296"/>
            <a:ext cx="2718435" cy="560070"/>
            <a:chOff x="2801759" y="5035296"/>
            <a:chExt cx="2718435" cy="560070"/>
          </a:xfrm>
        </p:grpSpPr>
        <p:sp>
          <p:nvSpPr>
            <p:cNvPr id="18" name="object 18" descr=""/>
            <p:cNvSpPr/>
            <p:nvPr/>
          </p:nvSpPr>
          <p:spPr>
            <a:xfrm>
              <a:off x="2808617" y="5048262"/>
              <a:ext cx="2697480" cy="535305"/>
            </a:xfrm>
            <a:custGeom>
              <a:avLst/>
              <a:gdLst/>
              <a:ahLst/>
              <a:cxnLst/>
              <a:rect l="l" t="t" r="r" b="b"/>
              <a:pathLst>
                <a:path w="2697479" h="535304">
                  <a:moveTo>
                    <a:pt x="84582" y="102870"/>
                  </a:moveTo>
                  <a:lnTo>
                    <a:pt x="0" y="102870"/>
                  </a:lnTo>
                  <a:lnTo>
                    <a:pt x="0" y="432054"/>
                  </a:lnTo>
                  <a:lnTo>
                    <a:pt x="84582" y="432054"/>
                  </a:lnTo>
                  <a:lnTo>
                    <a:pt x="84582" y="102870"/>
                  </a:lnTo>
                  <a:close/>
                </a:path>
                <a:path w="2697479" h="535304">
                  <a:moveTo>
                    <a:pt x="337566" y="102870"/>
                  </a:moveTo>
                  <a:lnTo>
                    <a:pt x="168402" y="102870"/>
                  </a:lnTo>
                  <a:lnTo>
                    <a:pt x="168402" y="432054"/>
                  </a:lnTo>
                  <a:lnTo>
                    <a:pt x="337566" y="432054"/>
                  </a:lnTo>
                  <a:lnTo>
                    <a:pt x="337566" y="102870"/>
                  </a:lnTo>
                  <a:close/>
                </a:path>
                <a:path w="2697479" h="535304">
                  <a:moveTo>
                    <a:pt x="2697480" y="267462"/>
                  </a:moveTo>
                  <a:lnTo>
                    <a:pt x="2247900" y="0"/>
                  </a:lnTo>
                  <a:lnTo>
                    <a:pt x="2247900" y="102870"/>
                  </a:lnTo>
                  <a:lnTo>
                    <a:pt x="421386" y="102870"/>
                  </a:lnTo>
                  <a:lnTo>
                    <a:pt x="421386" y="432054"/>
                  </a:lnTo>
                  <a:lnTo>
                    <a:pt x="2247900" y="432054"/>
                  </a:lnTo>
                  <a:lnTo>
                    <a:pt x="2247900" y="534924"/>
                  </a:lnTo>
                  <a:lnTo>
                    <a:pt x="2697480" y="267462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801759" y="5035308"/>
              <a:ext cx="2718435" cy="560070"/>
            </a:xfrm>
            <a:custGeom>
              <a:avLst/>
              <a:gdLst/>
              <a:ahLst/>
              <a:cxnLst/>
              <a:rect l="l" t="t" r="r" b="b"/>
              <a:pathLst>
                <a:path w="2718435" h="560070">
                  <a:moveTo>
                    <a:pt x="98298" y="108966"/>
                  </a:moveTo>
                  <a:lnTo>
                    <a:pt x="84582" y="108966"/>
                  </a:lnTo>
                  <a:lnTo>
                    <a:pt x="84582" y="122682"/>
                  </a:lnTo>
                  <a:lnTo>
                    <a:pt x="84582" y="437388"/>
                  </a:lnTo>
                  <a:lnTo>
                    <a:pt x="13716" y="437388"/>
                  </a:lnTo>
                  <a:lnTo>
                    <a:pt x="13716" y="122682"/>
                  </a:lnTo>
                  <a:lnTo>
                    <a:pt x="84582" y="122682"/>
                  </a:lnTo>
                  <a:lnTo>
                    <a:pt x="84582" y="108966"/>
                  </a:lnTo>
                  <a:lnTo>
                    <a:pt x="0" y="108966"/>
                  </a:lnTo>
                  <a:lnTo>
                    <a:pt x="0" y="451866"/>
                  </a:lnTo>
                  <a:lnTo>
                    <a:pt x="6858" y="451866"/>
                  </a:lnTo>
                  <a:lnTo>
                    <a:pt x="13716" y="451866"/>
                  </a:lnTo>
                  <a:lnTo>
                    <a:pt x="84582" y="451866"/>
                  </a:lnTo>
                  <a:lnTo>
                    <a:pt x="91440" y="451866"/>
                  </a:lnTo>
                  <a:lnTo>
                    <a:pt x="98298" y="451866"/>
                  </a:lnTo>
                  <a:lnTo>
                    <a:pt x="98298" y="108966"/>
                  </a:lnTo>
                  <a:close/>
                </a:path>
                <a:path w="2718435" h="560070">
                  <a:moveTo>
                    <a:pt x="351282" y="108966"/>
                  </a:moveTo>
                  <a:lnTo>
                    <a:pt x="336804" y="108966"/>
                  </a:lnTo>
                  <a:lnTo>
                    <a:pt x="336804" y="122682"/>
                  </a:lnTo>
                  <a:lnTo>
                    <a:pt x="336804" y="437388"/>
                  </a:lnTo>
                  <a:lnTo>
                    <a:pt x="182880" y="437388"/>
                  </a:lnTo>
                  <a:lnTo>
                    <a:pt x="182880" y="122682"/>
                  </a:lnTo>
                  <a:lnTo>
                    <a:pt x="336804" y="122682"/>
                  </a:lnTo>
                  <a:lnTo>
                    <a:pt x="336804" y="108966"/>
                  </a:lnTo>
                  <a:lnTo>
                    <a:pt x="168402" y="108966"/>
                  </a:lnTo>
                  <a:lnTo>
                    <a:pt x="168402" y="451866"/>
                  </a:lnTo>
                  <a:lnTo>
                    <a:pt x="175260" y="451866"/>
                  </a:lnTo>
                  <a:lnTo>
                    <a:pt x="182880" y="451866"/>
                  </a:lnTo>
                  <a:lnTo>
                    <a:pt x="336804" y="451866"/>
                  </a:lnTo>
                  <a:lnTo>
                    <a:pt x="344424" y="451866"/>
                  </a:lnTo>
                  <a:lnTo>
                    <a:pt x="351282" y="451866"/>
                  </a:lnTo>
                  <a:lnTo>
                    <a:pt x="351282" y="108966"/>
                  </a:lnTo>
                  <a:close/>
                </a:path>
                <a:path w="2718435" h="560070">
                  <a:moveTo>
                    <a:pt x="2718054" y="280416"/>
                  </a:moveTo>
                  <a:lnTo>
                    <a:pt x="2690291" y="263867"/>
                  </a:lnTo>
                  <a:lnTo>
                    <a:pt x="2690291" y="280403"/>
                  </a:lnTo>
                  <a:lnTo>
                    <a:pt x="2261616" y="535432"/>
                  </a:lnTo>
                  <a:lnTo>
                    <a:pt x="2261616" y="437388"/>
                  </a:lnTo>
                  <a:lnTo>
                    <a:pt x="435102" y="437388"/>
                  </a:lnTo>
                  <a:lnTo>
                    <a:pt x="435102" y="122682"/>
                  </a:lnTo>
                  <a:lnTo>
                    <a:pt x="2247900" y="122682"/>
                  </a:lnTo>
                  <a:lnTo>
                    <a:pt x="2254758" y="122682"/>
                  </a:lnTo>
                  <a:lnTo>
                    <a:pt x="2261616" y="122682"/>
                  </a:lnTo>
                  <a:lnTo>
                    <a:pt x="2261616" y="24650"/>
                  </a:lnTo>
                  <a:lnTo>
                    <a:pt x="2690291" y="280403"/>
                  </a:lnTo>
                  <a:lnTo>
                    <a:pt x="2690291" y="263867"/>
                  </a:lnTo>
                  <a:lnTo>
                    <a:pt x="2247900" y="0"/>
                  </a:lnTo>
                  <a:lnTo>
                    <a:pt x="2247900" y="108966"/>
                  </a:lnTo>
                  <a:lnTo>
                    <a:pt x="421386" y="108966"/>
                  </a:lnTo>
                  <a:lnTo>
                    <a:pt x="421386" y="451866"/>
                  </a:lnTo>
                  <a:lnTo>
                    <a:pt x="428244" y="451866"/>
                  </a:lnTo>
                  <a:lnTo>
                    <a:pt x="435102" y="451866"/>
                  </a:lnTo>
                  <a:lnTo>
                    <a:pt x="2247900" y="451866"/>
                  </a:lnTo>
                  <a:lnTo>
                    <a:pt x="2247900" y="560070"/>
                  </a:lnTo>
                  <a:lnTo>
                    <a:pt x="2250948" y="558253"/>
                  </a:lnTo>
                  <a:lnTo>
                    <a:pt x="2261616" y="551903"/>
                  </a:lnTo>
                  <a:lnTo>
                    <a:pt x="2700528" y="290830"/>
                  </a:lnTo>
                  <a:lnTo>
                    <a:pt x="2718054" y="280416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5753233" y="5326633"/>
            <a:ext cx="3495040" cy="47244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1670"/>
              </a:lnSpc>
              <a:spcBef>
                <a:spcPts val="305"/>
              </a:spcBef>
            </a:pPr>
            <a:r>
              <a:rPr dirty="0" sz="1550" spc="-10" b="1">
                <a:solidFill>
                  <a:srgbClr val="33339A"/>
                </a:solidFill>
                <a:latin typeface="Arial"/>
                <a:cs typeface="Arial"/>
              </a:rPr>
              <a:t>Gama</a:t>
            </a:r>
            <a:r>
              <a:rPr dirty="0" sz="1550" spc="-10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Alta:</a:t>
            </a:r>
            <a:r>
              <a:rPr dirty="0" sz="1550" spc="-9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Equipo</a:t>
            </a:r>
            <a:r>
              <a:rPr dirty="0" sz="1550" spc="-7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spc="-10" b="1">
                <a:solidFill>
                  <a:srgbClr val="33339A"/>
                </a:solidFill>
                <a:latin typeface="Arial"/>
                <a:cs typeface="Arial"/>
              </a:rPr>
              <a:t>denominado “Analizador”</a:t>
            </a:r>
            <a:r>
              <a:rPr dirty="0" sz="1550" spc="-3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mide</a:t>
            </a:r>
            <a:r>
              <a:rPr dirty="0" sz="1550" spc="-3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hasta</a:t>
            </a:r>
            <a:r>
              <a:rPr dirty="0" sz="1550" spc="-4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h</a:t>
            </a:r>
            <a:r>
              <a:rPr dirty="0" sz="1550" spc="-3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=</a:t>
            </a:r>
            <a:r>
              <a:rPr dirty="0" sz="1550" spc="-35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40º</a:t>
            </a:r>
            <a:r>
              <a:rPr dirty="0" sz="1550" spc="-3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33339A"/>
                </a:solidFill>
                <a:latin typeface="Arial"/>
                <a:cs typeface="Arial"/>
              </a:rPr>
              <a:t>o</a:t>
            </a:r>
            <a:r>
              <a:rPr dirty="0" sz="1550" spc="-30" b="1">
                <a:solidFill>
                  <a:srgbClr val="33339A"/>
                </a:solidFill>
                <a:latin typeface="Arial"/>
                <a:cs typeface="Arial"/>
              </a:rPr>
              <a:t> </a:t>
            </a:r>
            <a:r>
              <a:rPr dirty="0" sz="1550" spc="-25" b="1">
                <a:solidFill>
                  <a:srgbClr val="33339A"/>
                </a:solidFill>
                <a:latin typeface="Arial"/>
                <a:cs typeface="Arial"/>
              </a:rPr>
              <a:t>50º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3753497" y="2042922"/>
            <a:ext cx="5567680" cy="4450080"/>
            <a:chOff x="3753497" y="2042922"/>
            <a:chExt cx="5567680" cy="4450080"/>
          </a:xfrm>
        </p:grpSpPr>
        <p:sp>
          <p:nvSpPr>
            <p:cNvPr id="22" name="object 22" descr=""/>
            <p:cNvSpPr/>
            <p:nvPr/>
          </p:nvSpPr>
          <p:spPr>
            <a:xfrm>
              <a:off x="3760355" y="5761494"/>
              <a:ext cx="5396865" cy="535940"/>
            </a:xfrm>
            <a:custGeom>
              <a:avLst/>
              <a:gdLst/>
              <a:ahLst/>
              <a:cxnLst/>
              <a:rect l="l" t="t" r="r" b="b"/>
              <a:pathLst>
                <a:path w="5396865" h="535939">
                  <a:moveTo>
                    <a:pt x="168402" y="105918"/>
                  </a:moveTo>
                  <a:lnTo>
                    <a:pt x="0" y="105918"/>
                  </a:lnTo>
                  <a:lnTo>
                    <a:pt x="0" y="429768"/>
                  </a:lnTo>
                  <a:lnTo>
                    <a:pt x="168402" y="429768"/>
                  </a:lnTo>
                  <a:lnTo>
                    <a:pt x="168402" y="105918"/>
                  </a:lnTo>
                  <a:close/>
                </a:path>
                <a:path w="5396865" h="535939">
                  <a:moveTo>
                    <a:pt x="674370" y="105918"/>
                  </a:moveTo>
                  <a:lnTo>
                    <a:pt x="337566" y="105918"/>
                  </a:lnTo>
                  <a:lnTo>
                    <a:pt x="337566" y="429768"/>
                  </a:lnTo>
                  <a:lnTo>
                    <a:pt x="674370" y="429768"/>
                  </a:lnTo>
                  <a:lnTo>
                    <a:pt x="674370" y="105918"/>
                  </a:lnTo>
                  <a:close/>
                </a:path>
                <a:path w="5396865" h="535939">
                  <a:moveTo>
                    <a:pt x="5396471" y="267462"/>
                  </a:moveTo>
                  <a:lnTo>
                    <a:pt x="4961369" y="0"/>
                  </a:lnTo>
                  <a:lnTo>
                    <a:pt x="4961369" y="105918"/>
                  </a:lnTo>
                  <a:lnTo>
                    <a:pt x="842759" y="105918"/>
                  </a:lnTo>
                  <a:lnTo>
                    <a:pt x="842759" y="429768"/>
                  </a:lnTo>
                  <a:lnTo>
                    <a:pt x="4961369" y="429768"/>
                  </a:lnTo>
                  <a:lnTo>
                    <a:pt x="4961369" y="535686"/>
                  </a:lnTo>
                  <a:lnTo>
                    <a:pt x="5396471" y="267462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753497" y="5749302"/>
              <a:ext cx="5416550" cy="560070"/>
            </a:xfrm>
            <a:custGeom>
              <a:avLst/>
              <a:gdLst/>
              <a:ahLst/>
              <a:cxnLst/>
              <a:rect l="l" t="t" r="r" b="b"/>
              <a:pathLst>
                <a:path w="5416550" h="560070">
                  <a:moveTo>
                    <a:pt x="182118" y="111252"/>
                  </a:moveTo>
                  <a:lnTo>
                    <a:pt x="168402" y="111252"/>
                  </a:lnTo>
                  <a:lnTo>
                    <a:pt x="168402" y="124968"/>
                  </a:lnTo>
                  <a:lnTo>
                    <a:pt x="168402" y="435102"/>
                  </a:lnTo>
                  <a:lnTo>
                    <a:pt x="13716" y="435102"/>
                  </a:lnTo>
                  <a:lnTo>
                    <a:pt x="13716" y="124968"/>
                  </a:lnTo>
                  <a:lnTo>
                    <a:pt x="168402" y="124968"/>
                  </a:lnTo>
                  <a:lnTo>
                    <a:pt x="168402" y="111252"/>
                  </a:lnTo>
                  <a:lnTo>
                    <a:pt x="0" y="111252"/>
                  </a:lnTo>
                  <a:lnTo>
                    <a:pt x="0" y="448818"/>
                  </a:lnTo>
                  <a:lnTo>
                    <a:pt x="6858" y="448818"/>
                  </a:lnTo>
                  <a:lnTo>
                    <a:pt x="13716" y="448818"/>
                  </a:lnTo>
                  <a:lnTo>
                    <a:pt x="168402" y="448818"/>
                  </a:lnTo>
                  <a:lnTo>
                    <a:pt x="175260" y="448818"/>
                  </a:lnTo>
                  <a:lnTo>
                    <a:pt x="182118" y="448818"/>
                  </a:lnTo>
                  <a:lnTo>
                    <a:pt x="182118" y="111252"/>
                  </a:lnTo>
                  <a:close/>
                </a:path>
                <a:path w="5416550" h="560070">
                  <a:moveTo>
                    <a:pt x="688086" y="111252"/>
                  </a:moveTo>
                  <a:lnTo>
                    <a:pt x="674370" y="111252"/>
                  </a:lnTo>
                  <a:lnTo>
                    <a:pt x="674370" y="124968"/>
                  </a:lnTo>
                  <a:lnTo>
                    <a:pt x="674370" y="435102"/>
                  </a:lnTo>
                  <a:lnTo>
                    <a:pt x="351282" y="435102"/>
                  </a:lnTo>
                  <a:lnTo>
                    <a:pt x="351282" y="124968"/>
                  </a:lnTo>
                  <a:lnTo>
                    <a:pt x="674370" y="124968"/>
                  </a:lnTo>
                  <a:lnTo>
                    <a:pt x="674370" y="111252"/>
                  </a:lnTo>
                  <a:lnTo>
                    <a:pt x="336804" y="111252"/>
                  </a:lnTo>
                  <a:lnTo>
                    <a:pt x="336804" y="448818"/>
                  </a:lnTo>
                  <a:lnTo>
                    <a:pt x="344424" y="448818"/>
                  </a:lnTo>
                  <a:lnTo>
                    <a:pt x="351282" y="448818"/>
                  </a:lnTo>
                  <a:lnTo>
                    <a:pt x="674370" y="448818"/>
                  </a:lnTo>
                  <a:lnTo>
                    <a:pt x="681228" y="448818"/>
                  </a:lnTo>
                  <a:lnTo>
                    <a:pt x="688086" y="448818"/>
                  </a:lnTo>
                  <a:lnTo>
                    <a:pt x="688086" y="111252"/>
                  </a:lnTo>
                  <a:close/>
                </a:path>
                <a:path w="5416550" h="560070">
                  <a:moveTo>
                    <a:pt x="5416296" y="279654"/>
                  </a:moveTo>
                  <a:lnTo>
                    <a:pt x="5390223" y="263626"/>
                  </a:lnTo>
                  <a:lnTo>
                    <a:pt x="5390223" y="280035"/>
                  </a:lnTo>
                  <a:lnTo>
                    <a:pt x="4975098" y="535216"/>
                  </a:lnTo>
                  <a:lnTo>
                    <a:pt x="4975098" y="435102"/>
                  </a:lnTo>
                  <a:lnTo>
                    <a:pt x="857250" y="435102"/>
                  </a:lnTo>
                  <a:lnTo>
                    <a:pt x="857250" y="124968"/>
                  </a:lnTo>
                  <a:lnTo>
                    <a:pt x="4961369" y="124968"/>
                  </a:lnTo>
                  <a:lnTo>
                    <a:pt x="4968240" y="124968"/>
                  </a:lnTo>
                  <a:lnTo>
                    <a:pt x="4975098" y="124968"/>
                  </a:lnTo>
                  <a:lnTo>
                    <a:pt x="4975098" y="24841"/>
                  </a:lnTo>
                  <a:lnTo>
                    <a:pt x="5390223" y="280035"/>
                  </a:lnTo>
                  <a:lnTo>
                    <a:pt x="5390223" y="263626"/>
                  </a:lnTo>
                  <a:lnTo>
                    <a:pt x="4961369" y="0"/>
                  </a:lnTo>
                  <a:lnTo>
                    <a:pt x="4961369" y="111252"/>
                  </a:lnTo>
                  <a:lnTo>
                    <a:pt x="842772" y="111252"/>
                  </a:lnTo>
                  <a:lnTo>
                    <a:pt x="842772" y="448818"/>
                  </a:lnTo>
                  <a:lnTo>
                    <a:pt x="849630" y="448818"/>
                  </a:lnTo>
                  <a:lnTo>
                    <a:pt x="857250" y="448818"/>
                  </a:lnTo>
                  <a:lnTo>
                    <a:pt x="4961369" y="448818"/>
                  </a:lnTo>
                  <a:lnTo>
                    <a:pt x="4961369" y="560070"/>
                  </a:lnTo>
                  <a:lnTo>
                    <a:pt x="4964430" y="558190"/>
                  </a:lnTo>
                  <a:lnTo>
                    <a:pt x="4975098" y="551611"/>
                  </a:lnTo>
                  <a:lnTo>
                    <a:pt x="5399532" y="289979"/>
                  </a:lnTo>
                  <a:lnTo>
                    <a:pt x="5416296" y="279654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991241" y="2042934"/>
              <a:ext cx="1522095" cy="4450080"/>
            </a:xfrm>
            <a:custGeom>
              <a:avLst/>
              <a:gdLst/>
              <a:ahLst/>
              <a:cxnLst/>
              <a:rect l="l" t="t" r="r" b="b"/>
              <a:pathLst>
                <a:path w="1522095" h="4450080">
                  <a:moveTo>
                    <a:pt x="13716" y="83820"/>
                  </a:moveTo>
                  <a:lnTo>
                    <a:pt x="0" y="83820"/>
                  </a:lnTo>
                  <a:lnTo>
                    <a:pt x="0" y="4450080"/>
                  </a:lnTo>
                  <a:lnTo>
                    <a:pt x="13716" y="4450080"/>
                  </a:lnTo>
                  <a:lnTo>
                    <a:pt x="13716" y="83820"/>
                  </a:lnTo>
                  <a:close/>
                </a:path>
                <a:path w="1522095" h="4450080">
                  <a:moveTo>
                    <a:pt x="1521714" y="0"/>
                  </a:moveTo>
                  <a:lnTo>
                    <a:pt x="1507998" y="0"/>
                  </a:lnTo>
                  <a:lnTo>
                    <a:pt x="1507998" y="4450080"/>
                  </a:lnTo>
                  <a:lnTo>
                    <a:pt x="1521714" y="4450080"/>
                  </a:lnTo>
                  <a:lnTo>
                    <a:pt x="15217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9306953" y="2042922"/>
              <a:ext cx="13970" cy="4450080"/>
            </a:xfrm>
            <a:custGeom>
              <a:avLst/>
              <a:gdLst/>
              <a:ahLst/>
              <a:cxnLst/>
              <a:rect l="l" t="t" r="r" b="b"/>
              <a:pathLst>
                <a:path w="13970" h="4450080">
                  <a:moveTo>
                    <a:pt x="13716" y="4450080"/>
                  </a:moveTo>
                  <a:lnTo>
                    <a:pt x="13716" y="0"/>
                  </a:lnTo>
                  <a:lnTo>
                    <a:pt x="0" y="0"/>
                  </a:lnTo>
                  <a:lnTo>
                    <a:pt x="0" y="4450080"/>
                  </a:lnTo>
                  <a:lnTo>
                    <a:pt x="13716" y="445008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921" rIns="0" bIns="0" rtlCol="0" vert="horz">
            <a:spAutoFit/>
          </a:bodyPr>
          <a:lstStyle/>
          <a:p>
            <a:pPr marL="1006475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  <p:sp>
        <p:nvSpPr>
          <p:cNvPr id="27" name="object 2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159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45237" y="1781042"/>
            <a:ext cx="6673215" cy="49593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050">
                <a:latin typeface="Verdana"/>
                <a:cs typeface="Verdana"/>
              </a:rPr>
              <a:t>Análisis</a:t>
            </a:r>
            <a:r>
              <a:rPr dirty="0" sz="3050" spc="7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espectral</a:t>
            </a:r>
            <a:r>
              <a:rPr dirty="0" sz="3050" spc="8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en</a:t>
            </a:r>
            <a:r>
              <a:rPr dirty="0" sz="3050" spc="90">
                <a:latin typeface="Verdana"/>
                <a:cs typeface="Verdana"/>
              </a:rPr>
              <a:t> </a:t>
            </a:r>
            <a:r>
              <a:rPr dirty="0" sz="3050" spc="-10">
                <a:latin typeface="Verdana"/>
                <a:cs typeface="Verdana"/>
              </a:rPr>
              <a:t>Analizadores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67290" y="3257804"/>
            <a:ext cx="4159885" cy="4292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650" spc="-30">
                <a:latin typeface="Verdana"/>
                <a:cs typeface="Verdana"/>
              </a:rPr>
              <a:t>Transformada</a:t>
            </a:r>
            <a:r>
              <a:rPr dirty="0" sz="2650" spc="-6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de</a:t>
            </a:r>
            <a:r>
              <a:rPr dirty="0" sz="2650" spc="-6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Fourier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0673" y="4467860"/>
            <a:ext cx="4485005" cy="999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Verdana"/>
                <a:cs typeface="Verdana"/>
              </a:rPr>
              <a:t>Análisis</a:t>
            </a:r>
            <a:r>
              <a:rPr dirty="0" sz="2200" spc="-7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espectral</a:t>
            </a:r>
            <a:r>
              <a:rPr dirty="0" sz="2200" spc="-7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señales</a:t>
            </a:r>
            <a:endParaRPr sz="2200">
              <a:latin typeface="Verdana"/>
              <a:cs typeface="Verdana"/>
            </a:endParaRPr>
          </a:p>
          <a:p>
            <a:pPr marL="12700" marR="5080" indent="-635">
              <a:lnSpc>
                <a:spcPts val="2420"/>
              </a:lnSpc>
              <a:spcBef>
                <a:spcPts val="270"/>
              </a:spcBef>
            </a:pPr>
            <a:r>
              <a:rPr dirty="0" sz="2200" i="1">
                <a:latin typeface="Verdana"/>
                <a:cs typeface="Verdana"/>
              </a:rPr>
              <a:t>NO</a:t>
            </a:r>
            <a:r>
              <a:rPr dirty="0" sz="2200" spc="-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PERIÓDICAS</a:t>
            </a:r>
            <a:r>
              <a:rPr dirty="0" sz="2200">
                <a:latin typeface="Verdana"/>
                <a:cs typeface="Verdana"/>
              </a:rPr>
              <a:t>.</a:t>
            </a:r>
            <a:r>
              <a:rPr dirty="0" sz="2200" spc="-1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(señal</a:t>
            </a:r>
            <a:r>
              <a:rPr dirty="0" sz="1950" spc="10">
                <a:latin typeface="Verdana"/>
                <a:cs typeface="Verdana"/>
              </a:rPr>
              <a:t> </a:t>
            </a:r>
            <a:r>
              <a:rPr dirty="0" sz="1950" spc="-10">
                <a:latin typeface="Verdana"/>
                <a:cs typeface="Verdana"/>
              </a:rPr>
              <a:t>continua </a:t>
            </a:r>
            <a:r>
              <a:rPr dirty="0" sz="1950">
                <a:latin typeface="Verdana"/>
                <a:cs typeface="Verdana"/>
              </a:rPr>
              <a:t>de</a:t>
            </a:r>
            <a:r>
              <a:rPr dirty="0" sz="1950" spc="5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periodo</a:t>
            </a:r>
            <a:r>
              <a:rPr dirty="0" sz="1950" spc="40">
                <a:latin typeface="Verdana"/>
                <a:cs typeface="Verdana"/>
              </a:rPr>
              <a:t> </a:t>
            </a:r>
            <a:r>
              <a:rPr dirty="0" sz="1950" spc="-10">
                <a:latin typeface="Verdana"/>
                <a:cs typeface="Verdana"/>
              </a:rPr>
              <a:t>infinito)</a:t>
            </a:r>
            <a:endParaRPr sz="1950">
              <a:latin typeface="Verdana"/>
              <a:cs typeface="Verdan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82813" y="1417319"/>
            <a:ext cx="1469161" cy="1466088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269107" y="2873756"/>
            <a:ext cx="4026535" cy="8128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22525" marR="5080" indent="-586105">
              <a:lnSpc>
                <a:spcPct val="101899"/>
              </a:lnSpc>
              <a:spcBef>
                <a:spcPts val="90"/>
              </a:spcBef>
            </a:pPr>
            <a:r>
              <a:rPr dirty="0" sz="1300">
                <a:latin typeface="Arial MT"/>
                <a:cs typeface="Arial MT"/>
              </a:rPr>
              <a:t>Jean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Baptiste</a:t>
            </a:r>
            <a:r>
              <a:rPr dirty="0" sz="1300" spc="2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Joseph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Fourier </a:t>
            </a:r>
            <a:r>
              <a:rPr dirty="0" sz="1300">
                <a:latin typeface="Arial MT"/>
                <a:cs typeface="Arial MT"/>
              </a:rPr>
              <a:t>(1768</a:t>
            </a:r>
            <a:r>
              <a:rPr dirty="0" sz="1300" spc="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-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1830)</a:t>
            </a:r>
            <a:endParaRPr sz="1300">
              <a:latin typeface="Arial MT"/>
              <a:cs typeface="Arial MT"/>
            </a:endParaRPr>
          </a:p>
          <a:p>
            <a:pPr marL="12700">
              <a:lnSpc>
                <a:spcPts val="3030"/>
              </a:lnSpc>
            </a:pPr>
            <a:r>
              <a:rPr dirty="0" sz="2650">
                <a:latin typeface="Verdana"/>
                <a:cs typeface="Verdana"/>
              </a:rPr>
              <a:t>Series</a:t>
            </a:r>
            <a:r>
              <a:rPr dirty="0" sz="2650" spc="-35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Fourier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436999" y="4467860"/>
            <a:ext cx="4558665" cy="133604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85"/>
              </a:spcBef>
            </a:pPr>
            <a:r>
              <a:rPr dirty="0" sz="2200">
                <a:latin typeface="Verdana"/>
                <a:cs typeface="Verdana"/>
              </a:rPr>
              <a:t>Análisis</a:t>
            </a:r>
            <a:r>
              <a:rPr dirty="0" sz="2200" spc="-7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espectral</a:t>
            </a:r>
            <a:r>
              <a:rPr dirty="0" sz="2200" spc="-7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señales </a:t>
            </a:r>
            <a:r>
              <a:rPr dirty="0" sz="2200" i="1">
                <a:latin typeface="Verdana"/>
                <a:cs typeface="Verdana"/>
              </a:rPr>
              <a:t>PERIÓDICAS,</a:t>
            </a:r>
            <a:r>
              <a:rPr dirty="0" sz="2200" spc="-40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una</a:t>
            </a:r>
            <a:r>
              <a:rPr dirty="0" sz="2200" spc="-40" i="1">
                <a:latin typeface="Verdana"/>
                <a:cs typeface="Verdana"/>
              </a:rPr>
              <a:t> </a:t>
            </a:r>
            <a:r>
              <a:rPr dirty="0" sz="2200" spc="-10" i="1">
                <a:latin typeface="Verdana"/>
                <a:cs typeface="Verdana"/>
              </a:rPr>
              <a:t>particularidad </a:t>
            </a:r>
            <a:r>
              <a:rPr dirty="0" sz="2200" i="1">
                <a:latin typeface="Verdana"/>
                <a:cs typeface="Verdana"/>
              </a:rPr>
              <a:t>de</a:t>
            </a:r>
            <a:r>
              <a:rPr dirty="0" sz="2200" spc="1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TF.</a:t>
            </a:r>
            <a:r>
              <a:rPr dirty="0" sz="2200" spc="25" i="1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(como</a:t>
            </a:r>
            <a:r>
              <a:rPr dirty="0" sz="1950" spc="3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una</a:t>
            </a:r>
            <a:r>
              <a:rPr dirty="0" sz="1950" spc="25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combinación</a:t>
            </a:r>
            <a:r>
              <a:rPr dirty="0" sz="1950" spc="15">
                <a:latin typeface="Verdana"/>
                <a:cs typeface="Verdana"/>
              </a:rPr>
              <a:t> </a:t>
            </a:r>
            <a:r>
              <a:rPr dirty="0" sz="1950" spc="-25">
                <a:latin typeface="Verdana"/>
                <a:cs typeface="Verdana"/>
              </a:rPr>
              <a:t>de </a:t>
            </a:r>
            <a:r>
              <a:rPr dirty="0" sz="1950">
                <a:latin typeface="Verdana"/>
                <a:cs typeface="Verdana"/>
              </a:rPr>
              <a:t>señales</a:t>
            </a:r>
            <a:r>
              <a:rPr dirty="0" sz="1950" spc="55">
                <a:latin typeface="Verdana"/>
                <a:cs typeface="Verdana"/>
              </a:rPr>
              <a:t> </a:t>
            </a:r>
            <a:r>
              <a:rPr dirty="0" sz="1950" spc="-10">
                <a:latin typeface="Verdana"/>
                <a:cs typeface="Verdana"/>
              </a:rPr>
              <a:t>armónicas)</a:t>
            </a:r>
            <a:endParaRPr sz="1950">
              <a:latin typeface="Verdana"/>
              <a:cs typeface="Verdana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795" y="5999226"/>
            <a:ext cx="4690109" cy="732281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49125" y="5999226"/>
            <a:ext cx="5035296" cy="819911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2922155" y="3702558"/>
            <a:ext cx="83820" cy="762000"/>
          </a:xfrm>
          <a:custGeom>
            <a:avLst/>
            <a:gdLst/>
            <a:ahLst/>
            <a:cxnLst/>
            <a:rect l="l" t="t" r="r" b="b"/>
            <a:pathLst>
              <a:path w="83819" h="762000">
                <a:moveTo>
                  <a:pt x="83819" y="678179"/>
                </a:moveTo>
                <a:lnTo>
                  <a:pt x="0" y="678179"/>
                </a:lnTo>
                <a:lnTo>
                  <a:pt x="28193" y="734568"/>
                </a:lnTo>
                <a:lnTo>
                  <a:pt x="28193" y="691896"/>
                </a:lnTo>
                <a:lnTo>
                  <a:pt x="56387" y="691896"/>
                </a:lnTo>
                <a:lnTo>
                  <a:pt x="56387" y="733043"/>
                </a:lnTo>
                <a:lnTo>
                  <a:pt x="83819" y="678179"/>
                </a:lnTo>
                <a:close/>
              </a:path>
              <a:path w="83819" h="762000">
                <a:moveTo>
                  <a:pt x="56387" y="678179"/>
                </a:moveTo>
                <a:lnTo>
                  <a:pt x="56387" y="0"/>
                </a:lnTo>
                <a:lnTo>
                  <a:pt x="28193" y="0"/>
                </a:lnTo>
                <a:lnTo>
                  <a:pt x="28193" y="678179"/>
                </a:lnTo>
                <a:lnTo>
                  <a:pt x="56387" y="678179"/>
                </a:lnTo>
                <a:close/>
              </a:path>
              <a:path w="83819" h="762000">
                <a:moveTo>
                  <a:pt x="56387" y="733043"/>
                </a:moveTo>
                <a:lnTo>
                  <a:pt x="56387" y="691896"/>
                </a:lnTo>
                <a:lnTo>
                  <a:pt x="28193" y="691896"/>
                </a:lnTo>
                <a:lnTo>
                  <a:pt x="28193" y="734568"/>
                </a:lnTo>
                <a:lnTo>
                  <a:pt x="41909" y="762000"/>
                </a:lnTo>
                <a:lnTo>
                  <a:pt x="56387" y="7330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7447674" y="3699509"/>
            <a:ext cx="83820" cy="762000"/>
          </a:xfrm>
          <a:custGeom>
            <a:avLst/>
            <a:gdLst/>
            <a:ahLst/>
            <a:cxnLst/>
            <a:rect l="l" t="t" r="r" b="b"/>
            <a:pathLst>
              <a:path w="83820" h="762000">
                <a:moveTo>
                  <a:pt x="83819" y="677417"/>
                </a:moveTo>
                <a:lnTo>
                  <a:pt x="0" y="677417"/>
                </a:lnTo>
                <a:lnTo>
                  <a:pt x="28181" y="734310"/>
                </a:lnTo>
                <a:lnTo>
                  <a:pt x="28181" y="691896"/>
                </a:lnTo>
                <a:lnTo>
                  <a:pt x="55613" y="691896"/>
                </a:lnTo>
                <a:lnTo>
                  <a:pt x="55613" y="734327"/>
                </a:lnTo>
                <a:lnTo>
                  <a:pt x="83819" y="677417"/>
                </a:lnTo>
                <a:close/>
              </a:path>
              <a:path w="83820" h="762000">
                <a:moveTo>
                  <a:pt x="55613" y="677417"/>
                </a:moveTo>
                <a:lnTo>
                  <a:pt x="55613" y="0"/>
                </a:lnTo>
                <a:lnTo>
                  <a:pt x="28181" y="0"/>
                </a:lnTo>
                <a:lnTo>
                  <a:pt x="28181" y="677417"/>
                </a:lnTo>
                <a:lnTo>
                  <a:pt x="55613" y="677417"/>
                </a:lnTo>
                <a:close/>
              </a:path>
              <a:path w="83820" h="762000">
                <a:moveTo>
                  <a:pt x="55613" y="734327"/>
                </a:moveTo>
                <a:lnTo>
                  <a:pt x="55613" y="691896"/>
                </a:lnTo>
                <a:lnTo>
                  <a:pt x="28181" y="691896"/>
                </a:lnTo>
                <a:lnTo>
                  <a:pt x="28181" y="734310"/>
                </a:lnTo>
                <a:lnTo>
                  <a:pt x="41897" y="762000"/>
                </a:lnTo>
                <a:lnTo>
                  <a:pt x="55613" y="73432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3457" y="3369076"/>
            <a:ext cx="1983739" cy="4292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650" spc="-10" b="1">
                <a:solidFill>
                  <a:srgbClr val="0A0363"/>
                </a:solidFill>
                <a:latin typeface="Arial"/>
                <a:cs typeface="Arial"/>
              </a:rPr>
              <a:t>LIMITACIÓN</a:t>
            </a:r>
            <a:endParaRPr sz="26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90149" y="1515872"/>
            <a:ext cx="8303895" cy="2112645"/>
          </a:xfrm>
          <a:prstGeom prst="rect">
            <a:avLst/>
          </a:prstGeom>
        </p:spPr>
        <p:txBody>
          <a:bodyPr wrap="square" lIns="0" tIns="26669" rIns="0" bIns="0" rtlCol="0" vert="horz">
            <a:spAutoFit/>
          </a:bodyPr>
          <a:lstStyle/>
          <a:p>
            <a:pPr marL="390525" marR="40640" indent="-378460">
              <a:lnSpc>
                <a:spcPts val="3170"/>
              </a:lnSpc>
              <a:spcBef>
                <a:spcPts val="209"/>
              </a:spcBef>
              <a:buSzPct val="73584"/>
              <a:buFont typeface="Wingdings"/>
              <a:buChar char=""/>
              <a:tabLst>
                <a:tab pos="390525" algn="l"/>
              </a:tabLst>
            </a:pP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La</a:t>
            </a:r>
            <a:r>
              <a:rPr dirty="0" sz="2650" spc="-8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mayoría</a:t>
            </a:r>
            <a:r>
              <a:rPr dirty="0" sz="2650" spc="-8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de</a:t>
            </a:r>
            <a:r>
              <a:rPr dirty="0" sz="2650" spc="-8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señales</a:t>
            </a:r>
            <a:r>
              <a:rPr dirty="0" sz="2650" spc="-7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se</a:t>
            </a:r>
            <a:r>
              <a:rPr dirty="0" sz="2650" spc="-8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perciben</a:t>
            </a:r>
            <a:r>
              <a:rPr dirty="0" sz="2650" spc="-7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en</a:t>
            </a:r>
            <a:r>
              <a:rPr dirty="0" sz="2650" spc="-8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el</a:t>
            </a:r>
            <a:r>
              <a:rPr dirty="0" sz="2650" spc="-8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dominio</a:t>
            </a:r>
            <a:r>
              <a:rPr dirty="0" sz="265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 spc="-25">
                <a:solidFill>
                  <a:srgbClr val="0A0363"/>
                </a:solidFill>
                <a:latin typeface="Arial MT"/>
                <a:cs typeface="Arial MT"/>
              </a:rPr>
              <a:t>del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tiempo</a:t>
            </a:r>
            <a:r>
              <a:rPr dirty="0" sz="2650" spc="-10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(tensión</a:t>
            </a:r>
            <a:r>
              <a:rPr dirty="0" sz="2650" spc="-10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y</a:t>
            </a:r>
            <a:r>
              <a:rPr dirty="0" sz="2650" spc="-10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corriente</a:t>
            </a:r>
            <a:r>
              <a:rPr dirty="0" sz="2650" spc="-10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instantánea,</a:t>
            </a:r>
            <a:r>
              <a:rPr dirty="0" sz="2650" spc="-10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flujo,</a:t>
            </a:r>
            <a:r>
              <a:rPr dirty="0" sz="2650" spc="-10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 spc="-10">
                <a:solidFill>
                  <a:srgbClr val="0A0363"/>
                </a:solidFill>
                <a:latin typeface="Arial MT"/>
                <a:cs typeface="Arial MT"/>
              </a:rPr>
              <a:t>etc.)</a:t>
            </a:r>
            <a:endParaRPr sz="2650">
              <a:latin typeface="Arial MT"/>
              <a:cs typeface="Arial MT"/>
            </a:endParaRPr>
          </a:p>
          <a:p>
            <a:pPr algn="ctr" marR="344805">
              <a:lnSpc>
                <a:spcPct val="100000"/>
              </a:lnSpc>
              <a:spcBef>
                <a:spcPts val="530"/>
              </a:spcBef>
            </a:pPr>
            <a:r>
              <a:rPr dirty="0" sz="2650">
                <a:solidFill>
                  <a:srgbClr val="0A0363"/>
                </a:solidFill>
                <a:latin typeface="Symbol"/>
                <a:cs typeface="Symbol"/>
              </a:rPr>
              <a:t></a:t>
            </a:r>
            <a:r>
              <a:rPr dirty="0" sz="2650" spc="15">
                <a:solidFill>
                  <a:srgbClr val="0A0363"/>
                </a:solidFill>
                <a:latin typeface="Times New Roman"/>
                <a:cs typeface="Times New Roman"/>
              </a:rPr>
              <a:t> </a:t>
            </a:r>
            <a:r>
              <a:rPr dirty="0" sz="2650" spc="-10">
                <a:solidFill>
                  <a:srgbClr val="0A0363"/>
                </a:solidFill>
                <a:latin typeface="Arial MT"/>
                <a:cs typeface="Arial MT"/>
              </a:rPr>
              <a:t>Representación</a:t>
            </a:r>
            <a:r>
              <a:rPr dirty="0" sz="2650" spc="-2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 spc="-25" b="1">
                <a:solidFill>
                  <a:srgbClr val="0A0363"/>
                </a:solidFill>
                <a:latin typeface="Arial"/>
                <a:cs typeface="Arial"/>
              </a:rPr>
              <a:t>Amplitud-</a:t>
            </a:r>
            <a:r>
              <a:rPr dirty="0" sz="2650" spc="-10" b="1">
                <a:solidFill>
                  <a:srgbClr val="0A0363"/>
                </a:solidFill>
                <a:latin typeface="Arial"/>
                <a:cs typeface="Arial"/>
              </a:rPr>
              <a:t>Tiempo</a:t>
            </a:r>
            <a:r>
              <a:rPr dirty="0" sz="2650" spc="-10">
                <a:solidFill>
                  <a:srgbClr val="0A0363"/>
                </a:solidFill>
                <a:latin typeface="Arial MT"/>
                <a:cs typeface="Arial MT"/>
              </a:rPr>
              <a:t>.</a:t>
            </a:r>
            <a:endParaRPr sz="2650">
              <a:latin typeface="Arial MT"/>
              <a:cs typeface="Arial MT"/>
            </a:endParaRPr>
          </a:p>
          <a:p>
            <a:pPr marL="3603625" marR="5080">
              <a:lnSpc>
                <a:spcPct val="100000"/>
              </a:lnSpc>
              <a:spcBef>
                <a:spcPts val="990"/>
              </a:spcBef>
            </a:pPr>
            <a:r>
              <a:rPr dirty="0" sz="2200" i="1">
                <a:latin typeface="Verdana"/>
                <a:cs typeface="Verdana"/>
              </a:rPr>
              <a:t>No</a:t>
            </a:r>
            <a:r>
              <a:rPr dirty="0" sz="2200" spc="-1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permite</a:t>
            </a:r>
            <a:r>
              <a:rPr dirty="0" sz="2200" spc="-2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extraer</a:t>
            </a:r>
            <a:r>
              <a:rPr dirty="0" sz="2200" spc="-30" i="1">
                <a:latin typeface="Verdana"/>
                <a:cs typeface="Verdana"/>
              </a:rPr>
              <a:t> </a:t>
            </a:r>
            <a:r>
              <a:rPr dirty="0" sz="2200" spc="-10" i="1">
                <a:latin typeface="Verdana"/>
                <a:cs typeface="Verdana"/>
              </a:rPr>
              <a:t>fácilmente </a:t>
            </a:r>
            <a:r>
              <a:rPr dirty="0" sz="2200" i="1">
                <a:latin typeface="Verdana"/>
                <a:cs typeface="Verdana"/>
              </a:rPr>
              <a:t>información</a:t>
            </a:r>
            <a:r>
              <a:rPr dirty="0" sz="2200" spc="-50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sobre</a:t>
            </a:r>
            <a:r>
              <a:rPr dirty="0" sz="2200" spc="-4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las</a:t>
            </a:r>
            <a:r>
              <a:rPr dirty="0" sz="2200" spc="-45" i="1">
                <a:latin typeface="Verdana"/>
                <a:cs typeface="Verdana"/>
              </a:rPr>
              <a:t> </a:t>
            </a:r>
            <a:r>
              <a:rPr dirty="0" sz="2200" spc="-10" i="1">
                <a:latin typeface="Verdana"/>
                <a:cs typeface="Verdana"/>
              </a:rPr>
              <a:t>componen-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90149" y="4336034"/>
            <a:ext cx="8139430" cy="2202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90525" marR="5080" indent="-378460">
              <a:lnSpc>
                <a:spcPct val="100000"/>
              </a:lnSpc>
              <a:spcBef>
                <a:spcPts val="95"/>
              </a:spcBef>
              <a:buSzPct val="73584"/>
              <a:buFont typeface="Wingdings"/>
              <a:buChar char=""/>
              <a:tabLst>
                <a:tab pos="390525" algn="l"/>
              </a:tabLst>
            </a:pP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La</a:t>
            </a:r>
            <a:r>
              <a:rPr dirty="0" sz="2650" spc="-9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utilización</a:t>
            </a:r>
            <a:r>
              <a:rPr dirty="0" sz="2650" spc="-8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del</a:t>
            </a:r>
            <a:r>
              <a:rPr dirty="0" sz="2650" spc="-9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dominio</a:t>
            </a:r>
            <a:r>
              <a:rPr dirty="0" sz="2650" spc="-7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de</a:t>
            </a:r>
            <a:r>
              <a:rPr dirty="0" sz="2650" spc="-9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la</a:t>
            </a:r>
            <a:r>
              <a:rPr dirty="0" sz="2650" spc="-8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frecuencia</a:t>
            </a:r>
            <a:r>
              <a:rPr dirty="0" sz="2650" spc="-8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aporta</a:t>
            </a:r>
            <a:r>
              <a:rPr dirty="0" sz="2650" spc="-9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 spc="-25">
                <a:solidFill>
                  <a:srgbClr val="0A0363"/>
                </a:solidFill>
                <a:latin typeface="Arial MT"/>
                <a:cs typeface="Arial MT"/>
              </a:rPr>
              <a:t>un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punto</a:t>
            </a:r>
            <a:r>
              <a:rPr dirty="0" sz="265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de</a:t>
            </a:r>
            <a:r>
              <a:rPr dirty="0" sz="265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vista</a:t>
            </a:r>
            <a:r>
              <a:rPr dirty="0" sz="265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 spc="-10">
                <a:solidFill>
                  <a:srgbClr val="0A0363"/>
                </a:solidFill>
                <a:latin typeface="Arial MT"/>
                <a:cs typeface="Arial MT"/>
              </a:rPr>
              <a:t>complementario</a:t>
            </a:r>
            <a:r>
              <a:rPr dirty="0" sz="265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de</a:t>
            </a:r>
            <a:r>
              <a:rPr dirty="0" sz="265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la</a:t>
            </a:r>
            <a:r>
              <a:rPr dirty="0" sz="265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 spc="-10">
                <a:solidFill>
                  <a:srgbClr val="0A0363"/>
                </a:solidFill>
                <a:latin typeface="Arial MT"/>
                <a:cs typeface="Arial MT"/>
              </a:rPr>
              <a:t>señal.</a:t>
            </a:r>
            <a:endParaRPr sz="2650">
              <a:latin typeface="Arial MT"/>
              <a:cs typeface="Arial MT"/>
            </a:endParaRPr>
          </a:p>
          <a:p>
            <a:pPr algn="ctr" marL="205740">
              <a:lnSpc>
                <a:spcPct val="100000"/>
              </a:lnSpc>
              <a:spcBef>
                <a:spcPts val="630"/>
              </a:spcBef>
            </a:pPr>
            <a:r>
              <a:rPr dirty="0" sz="2650">
                <a:solidFill>
                  <a:srgbClr val="0A0363"/>
                </a:solidFill>
                <a:latin typeface="Symbol"/>
                <a:cs typeface="Symbol"/>
              </a:rPr>
              <a:t></a:t>
            </a:r>
            <a:r>
              <a:rPr dirty="0" sz="2650" spc="15">
                <a:solidFill>
                  <a:srgbClr val="0A0363"/>
                </a:solidFill>
                <a:latin typeface="Times New Roman"/>
                <a:cs typeface="Times New Roman"/>
              </a:rPr>
              <a:t> </a:t>
            </a:r>
            <a:r>
              <a:rPr dirty="0" sz="2650" spc="-10">
                <a:solidFill>
                  <a:srgbClr val="0A0363"/>
                </a:solidFill>
                <a:latin typeface="Arial MT"/>
                <a:cs typeface="Arial MT"/>
              </a:rPr>
              <a:t>Representación</a:t>
            </a:r>
            <a:r>
              <a:rPr dirty="0" sz="2650" spc="-2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 spc="-25" b="1">
                <a:solidFill>
                  <a:srgbClr val="0A0363"/>
                </a:solidFill>
                <a:latin typeface="Arial"/>
                <a:cs typeface="Arial"/>
              </a:rPr>
              <a:t>Amplitud-</a:t>
            </a:r>
            <a:r>
              <a:rPr dirty="0" sz="2650" spc="-10" b="1">
                <a:solidFill>
                  <a:srgbClr val="0A0363"/>
                </a:solidFill>
                <a:latin typeface="Arial"/>
                <a:cs typeface="Arial"/>
              </a:rPr>
              <a:t>Frecuencia.</a:t>
            </a:r>
            <a:endParaRPr sz="2650">
              <a:latin typeface="Arial"/>
              <a:cs typeface="Arial"/>
            </a:endParaRPr>
          </a:p>
          <a:p>
            <a:pPr marL="390525" marR="698500" indent="-378460">
              <a:lnSpc>
                <a:spcPct val="100000"/>
              </a:lnSpc>
              <a:spcBef>
                <a:spcPts val="615"/>
              </a:spcBef>
              <a:buSzPct val="73584"/>
              <a:buFont typeface="Wingdings"/>
              <a:buChar char=""/>
              <a:tabLst>
                <a:tab pos="390525" algn="l"/>
              </a:tabLst>
            </a:pP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Muy</a:t>
            </a:r>
            <a:r>
              <a:rPr dirty="0" sz="265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útil</a:t>
            </a:r>
            <a:r>
              <a:rPr dirty="0" sz="265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para</a:t>
            </a:r>
            <a:r>
              <a:rPr dirty="0" sz="265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obtener</a:t>
            </a:r>
            <a:r>
              <a:rPr dirty="0" sz="265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los</a:t>
            </a:r>
            <a:r>
              <a:rPr dirty="0" sz="2650" spc="-60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armónicos</a:t>
            </a:r>
            <a:r>
              <a:rPr dirty="0" sz="265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>
                <a:solidFill>
                  <a:srgbClr val="0A0363"/>
                </a:solidFill>
                <a:latin typeface="Arial MT"/>
                <a:cs typeface="Arial MT"/>
              </a:rPr>
              <a:t>de</a:t>
            </a:r>
            <a:r>
              <a:rPr dirty="0" sz="2650" spc="-65">
                <a:solidFill>
                  <a:srgbClr val="0A0363"/>
                </a:solidFill>
                <a:latin typeface="Arial MT"/>
                <a:cs typeface="Arial MT"/>
              </a:rPr>
              <a:t> </a:t>
            </a:r>
            <a:r>
              <a:rPr dirty="0" sz="2650" spc="-10">
                <a:solidFill>
                  <a:srgbClr val="0A0363"/>
                </a:solidFill>
                <a:latin typeface="Arial MT"/>
                <a:cs typeface="Arial MT"/>
              </a:rPr>
              <a:t>señales estacionarias.</a:t>
            </a:r>
            <a:endParaRPr sz="265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481455" y="3602977"/>
            <a:ext cx="408686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i="1">
                <a:latin typeface="Verdana"/>
                <a:cs typeface="Verdana"/>
              </a:rPr>
              <a:t>tes</a:t>
            </a:r>
            <a:r>
              <a:rPr dirty="0" sz="2200" spc="-4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frecuenciales</a:t>
            </a:r>
            <a:r>
              <a:rPr dirty="0" sz="2200" spc="-50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de</a:t>
            </a:r>
            <a:r>
              <a:rPr dirty="0" sz="2200" spc="-3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la</a:t>
            </a:r>
            <a:r>
              <a:rPr dirty="0" sz="2200" spc="-30" i="1">
                <a:latin typeface="Verdana"/>
                <a:cs typeface="Verdana"/>
              </a:rPr>
              <a:t> </a:t>
            </a:r>
            <a:r>
              <a:rPr dirty="0" sz="2200" spc="-10" i="1">
                <a:latin typeface="Verdana"/>
                <a:cs typeface="Verdana"/>
              </a:rPr>
              <a:t>señal.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159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  <p:sp>
        <p:nvSpPr>
          <p:cNvPr id="7" name="object 7" descr=""/>
          <p:cNvSpPr/>
          <p:nvPr/>
        </p:nvSpPr>
        <p:spPr>
          <a:xfrm>
            <a:off x="3728351" y="2891789"/>
            <a:ext cx="349885" cy="1139190"/>
          </a:xfrm>
          <a:custGeom>
            <a:avLst/>
            <a:gdLst/>
            <a:ahLst/>
            <a:cxnLst/>
            <a:rect l="l" t="t" r="r" b="b"/>
            <a:pathLst>
              <a:path w="349885" h="1139189">
                <a:moveTo>
                  <a:pt x="228250" y="569469"/>
                </a:moveTo>
                <a:lnTo>
                  <a:pt x="182574" y="559394"/>
                </a:lnTo>
                <a:lnTo>
                  <a:pt x="135636" y="555497"/>
                </a:lnTo>
                <a:lnTo>
                  <a:pt x="111252" y="555573"/>
                </a:lnTo>
                <a:lnTo>
                  <a:pt x="0" y="556259"/>
                </a:lnTo>
                <a:lnTo>
                  <a:pt x="0" y="582929"/>
                </a:lnTo>
                <a:lnTo>
                  <a:pt x="111252" y="583616"/>
                </a:lnTo>
                <a:lnTo>
                  <a:pt x="124206" y="583691"/>
                </a:lnTo>
                <a:lnTo>
                  <a:pt x="151310" y="582098"/>
                </a:lnTo>
                <a:lnTo>
                  <a:pt x="191647" y="578610"/>
                </a:lnTo>
                <a:lnTo>
                  <a:pt x="228250" y="569469"/>
                </a:lnTo>
                <a:close/>
              </a:path>
              <a:path w="349885" h="1139189">
                <a:moveTo>
                  <a:pt x="193548" y="560947"/>
                </a:moveTo>
                <a:lnTo>
                  <a:pt x="193548" y="550163"/>
                </a:lnTo>
                <a:lnTo>
                  <a:pt x="192786" y="550163"/>
                </a:lnTo>
                <a:lnTo>
                  <a:pt x="192024" y="550302"/>
                </a:lnTo>
                <a:lnTo>
                  <a:pt x="185166" y="550925"/>
                </a:lnTo>
                <a:lnTo>
                  <a:pt x="176763" y="552326"/>
                </a:lnTo>
                <a:lnTo>
                  <a:pt x="176022" y="552449"/>
                </a:lnTo>
                <a:lnTo>
                  <a:pt x="175368" y="552558"/>
                </a:lnTo>
                <a:lnTo>
                  <a:pt x="156972" y="553973"/>
                </a:lnTo>
                <a:lnTo>
                  <a:pt x="146304" y="554735"/>
                </a:lnTo>
                <a:lnTo>
                  <a:pt x="134874" y="554735"/>
                </a:lnTo>
                <a:lnTo>
                  <a:pt x="124206" y="555447"/>
                </a:lnTo>
                <a:lnTo>
                  <a:pt x="166963" y="557726"/>
                </a:lnTo>
                <a:lnTo>
                  <a:pt x="192024" y="560731"/>
                </a:lnTo>
                <a:lnTo>
                  <a:pt x="192786" y="560839"/>
                </a:lnTo>
                <a:lnTo>
                  <a:pt x="193548" y="560947"/>
                </a:lnTo>
                <a:close/>
              </a:path>
              <a:path w="349885" h="1139189">
                <a:moveTo>
                  <a:pt x="244602" y="1099870"/>
                </a:moveTo>
                <a:lnTo>
                  <a:pt x="244602" y="588263"/>
                </a:lnTo>
                <a:lnTo>
                  <a:pt x="228400" y="569431"/>
                </a:lnTo>
                <a:lnTo>
                  <a:pt x="192024" y="578516"/>
                </a:lnTo>
                <a:lnTo>
                  <a:pt x="191647" y="578610"/>
                </a:lnTo>
                <a:lnTo>
                  <a:pt x="151470" y="582088"/>
                </a:lnTo>
                <a:lnTo>
                  <a:pt x="124206" y="583691"/>
                </a:lnTo>
                <a:lnTo>
                  <a:pt x="135636" y="583742"/>
                </a:lnTo>
                <a:lnTo>
                  <a:pt x="146304" y="584453"/>
                </a:lnTo>
                <a:lnTo>
                  <a:pt x="156972" y="585215"/>
                </a:lnTo>
                <a:lnTo>
                  <a:pt x="175368" y="586631"/>
                </a:lnTo>
                <a:lnTo>
                  <a:pt x="176763" y="586738"/>
                </a:lnTo>
                <a:lnTo>
                  <a:pt x="182574" y="587286"/>
                </a:lnTo>
                <a:lnTo>
                  <a:pt x="185166" y="587501"/>
                </a:lnTo>
                <a:lnTo>
                  <a:pt x="193548" y="589025"/>
                </a:lnTo>
                <a:lnTo>
                  <a:pt x="193548" y="589178"/>
                </a:lnTo>
                <a:lnTo>
                  <a:pt x="200406" y="590549"/>
                </a:lnTo>
                <a:lnTo>
                  <a:pt x="207264" y="592073"/>
                </a:lnTo>
                <a:lnTo>
                  <a:pt x="207264" y="592264"/>
                </a:lnTo>
                <a:lnTo>
                  <a:pt x="211836" y="593407"/>
                </a:lnTo>
                <a:lnTo>
                  <a:pt x="211836" y="592835"/>
                </a:lnTo>
                <a:lnTo>
                  <a:pt x="215646" y="594740"/>
                </a:lnTo>
                <a:lnTo>
                  <a:pt x="215646" y="594359"/>
                </a:lnTo>
                <a:lnTo>
                  <a:pt x="216408" y="594664"/>
                </a:lnTo>
                <a:lnTo>
                  <a:pt x="216408" y="590549"/>
                </a:lnTo>
                <a:lnTo>
                  <a:pt x="217932" y="594359"/>
                </a:lnTo>
                <a:lnTo>
                  <a:pt x="218503" y="595502"/>
                </a:lnTo>
                <a:lnTo>
                  <a:pt x="218694" y="595579"/>
                </a:lnTo>
                <a:lnTo>
                  <a:pt x="218694" y="595121"/>
                </a:lnTo>
                <a:lnTo>
                  <a:pt x="220218" y="596645"/>
                </a:lnTo>
                <a:lnTo>
                  <a:pt x="220218" y="1115651"/>
                </a:lnTo>
                <a:lnTo>
                  <a:pt x="221496" y="1117924"/>
                </a:lnTo>
                <a:lnTo>
                  <a:pt x="229638" y="1123335"/>
                </a:lnTo>
                <a:lnTo>
                  <a:pt x="238857" y="1127025"/>
                </a:lnTo>
                <a:lnTo>
                  <a:pt x="239165" y="1127148"/>
                </a:lnTo>
                <a:lnTo>
                  <a:pt x="240792" y="1127704"/>
                </a:lnTo>
                <a:lnTo>
                  <a:pt x="240792" y="1097280"/>
                </a:lnTo>
                <a:lnTo>
                  <a:pt x="241554" y="1098042"/>
                </a:lnTo>
                <a:lnTo>
                  <a:pt x="242316" y="1098499"/>
                </a:lnTo>
                <a:lnTo>
                  <a:pt x="242316" y="1098042"/>
                </a:lnTo>
                <a:lnTo>
                  <a:pt x="242506" y="1098423"/>
                </a:lnTo>
                <a:lnTo>
                  <a:pt x="242506" y="1098613"/>
                </a:lnTo>
                <a:lnTo>
                  <a:pt x="244602" y="1099870"/>
                </a:lnTo>
                <a:close/>
              </a:path>
              <a:path w="349885" h="1139189">
                <a:moveTo>
                  <a:pt x="201168" y="562203"/>
                </a:moveTo>
                <a:lnTo>
                  <a:pt x="201168" y="548639"/>
                </a:lnTo>
                <a:lnTo>
                  <a:pt x="192786" y="550163"/>
                </a:lnTo>
                <a:lnTo>
                  <a:pt x="193548" y="550163"/>
                </a:lnTo>
                <a:lnTo>
                  <a:pt x="193548" y="560947"/>
                </a:lnTo>
                <a:lnTo>
                  <a:pt x="198120" y="561593"/>
                </a:lnTo>
                <a:lnTo>
                  <a:pt x="201168" y="562203"/>
                </a:lnTo>
                <a:close/>
              </a:path>
              <a:path w="349885" h="1139189">
                <a:moveTo>
                  <a:pt x="193548" y="589178"/>
                </a:moveTo>
                <a:lnTo>
                  <a:pt x="193548" y="589025"/>
                </a:lnTo>
                <a:lnTo>
                  <a:pt x="192786" y="589025"/>
                </a:lnTo>
                <a:lnTo>
                  <a:pt x="193548" y="589178"/>
                </a:lnTo>
                <a:close/>
              </a:path>
              <a:path w="349885" h="1139189">
                <a:moveTo>
                  <a:pt x="207264" y="563422"/>
                </a:moveTo>
                <a:lnTo>
                  <a:pt x="207264" y="547115"/>
                </a:lnTo>
                <a:lnTo>
                  <a:pt x="200406" y="548639"/>
                </a:lnTo>
                <a:lnTo>
                  <a:pt x="201168" y="548639"/>
                </a:lnTo>
                <a:lnTo>
                  <a:pt x="201168" y="562203"/>
                </a:lnTo>
                <a:lnTo>
                  <a:pt x="207264" y="563422"/>
                </a:lnTo>
                <a:close/>
              </a:path>
              <a:path w="349885" h="1139189">
                <a:moveTo>
                  <a:pt x="212598" y="564489"/>
                </a:moveTo>
                <a:lnTo>
                  <a:pt x="212598" y="545591"/>
                </a:lnTo>
                <a:lnTo>
                  <a:pt x="206502" y="547115"/>
                </a:lnTo>
                <a:lnTo>
                  <a:pt x="207264" y="547115"/>
                </a:lnTo>
                <a:lnTo>
                  <a:pt x="207264" y="563422"/>
                </a:lnTo>
                <a:lnTo>
                  <a:pt x="212598" y="564489"/>
                </a:lnTo>
                <a:close/>
              </a:path>
              <a:path w="349885" h="1139189">
                <a:moveTo>
                  <a:pt x="207264" y="592264"/>
                </a:moveTo>
                <a:lnTo>
                  <a:pt x="207264" y="592073"/>
                </a:lnTo>
                <a:lnTo>
                  <a:pt x="206502" y="592073"/>
                </a:lnTo>
                <a:lnTo>
                  <a:pt x="207264" y="592264"/>
                </a:lnTo>
                <a:close/>
              </a:path>
              <a:path w="349885" h="1139189">
                <a:moveTo>
                  <a:pt x="216408" y="544067"/>
                </a:moveTo>
                <a:lnTo>
                  <a:pt x="211836" y="545591"/>
                </a:lnTo>
                <a:lnTo>
                  <a:pt x="212598" y="545591"/>
                </a:lnTo>
                <a:lnTo>
                  <a:pt x="212598" y="564489"/>
                </a:lnTo>
                <a:lnTo>
                  <a:pt x="213360" y="564641"/>
                </a:lnTo>
                <a:lnTo>
                  <a:pt x="215646" y="565216"/>
                </a:lnTo>
                <a:lnTo>
                  <a:pt x="215646" y="544829"/>
                </a:lnTo>
                <a:lnTo>
                  <a:pt x="216408" y="544067"/>
                </a:lnTo>
                <a:close/>
              </a:path>
              <a:path w="349885" h="1139189">
                <a:moveTo>
                  <a:pt x="212598" y="593597"/>
                </a:moveTo>
                <a:lnTo>
                  <a:pt x="211836" y="592835"/>
                </a:lnTo>
                <a:lnTo>
                  <a:pt x="211836" y="593407"/>
                </a:lnTo>
                <a:lnTo>
                  <a:pt x="212598" y="593597"/>
                </a:lnTo>
                <a:close/>
              </a:path>
              <a:path w="349885" h="1139189">
                <a:moveTo>
                  <a:pt x="217932" y="544829"/>
                </a:moveTo>
                <a:lnTo>
                  <a:pt x="217170" y="545591"/>
                </a:lnTo>
                <a:lnTo>
                  <a:pt x="217170" y="543915"/>
                </a:lnTo>
                <a:lnTo>
                  <a:pt x="215646" y="544829"/>
                </a:lnTo>
                <a:lnTo>
                  <a:pt x="215646" y="565216"/>
                </a:lnTo>
                <a:lnTo>
                  <a:pt x="216408" y="565408"/>
                </a:lnTo>
                <a:lnTo>
                  <a:pt x="216408" y="548639"/>
                </a:lnTo>
                <a:lnTo>
                  <a:pt x="217170" y="546734"/>
                </a:lnTo>
                <a:lnTo>
                  <a:pt x="217170" y="544067"/>
                </a:lnTo>
                <a:lnTo>
                  <a:pt x="217932" y="543559"/>
                </a:lnTo>
                <a:lnTo>
                  <a:pt x="217932" y="544829"/>
                </a:lnTo>
                <a:close/>
              </a:path>
              <a:path w="349885" h="1139189">
                <a:moveTo>
                  <a:pt x="216408" y="595121"/>
                </a:moveTo>
                <a:lnTo>
                  <a:pt x="215646" y="594359"/>
                </a:lnTo>
                <a:lnTo>
                  <a:pt x="215646" y="594740"/>
                </a:lnTo>
                <a:lnTo>
                  <a:pt x="216408" y="595121"/>
                </a:lnTo>
                <a:close/>
              </a:path>
              <a:path w="349885" h="1139189">
                <a:moveTo>
                  <a:pt x="349758" y="28193"/>
                </a:moveTo>
                <a:lnTo>
                  <a:pt x="348996" y="0"/>
                </a:lnTo>
                <a:lnTo>
                  <a:pt x="336804" y="0"/>
                </a:lnTo>
                <a:lnTo>
                  <a:pt x="326136" y="666"/>
                </a:lnTo>
                <a:lnTo>
                  <a:pt x="324612" y="761"/>
                </a:lnTo>
                <a:lnTo>
                  <a:pt x="308963" y="1118"/>
                </a:lnTo>
                <a:lnTo>
                  <a:pt x="307459" y="1153"/>
                </a:lnTo>
                <a:lnTo>
                  <a:pt x="289469" y="2595"/>
                </a:lnTo>
                <a:lnTo>
                  <a:pt x="271525" y="4835"/>
                </a:lnTo>
                <a:lnTo>
                  <a:pt x="254508" y="7619"/>
                </a:lnTo>
                <a:lnTo>
                  <a:pt x="247650" y="9143"/>
                </a:lnTo>
                <a:lnTo>
                  <a:pt x="240792" y="11429"/>
                </a:lnTo>
                <a:lnTo>
                  <a:pt x="234696" y="12953"/>
                </a:lnTo>
                <a:lnTo>
                  <a:pt x="224028" y="19049"/>
                </a:lnTo>
                <a:lnTo>
                  <a:pt x="218694" y="24383"/>
                </a:lnTo>
                <a:lnTo>
                  <a:pt x="217170" y="28955"/>
                </a:lnTo>
                <a:lnTo>
                  <a:pt x="216408" y="32765"/>
                </a:lnTo>
                <a:lnTo>
                  <a:pt x="216408" y="544372"/>
                </a:lnTo>
                <a:lnTo>
                  <a:pt x="218503" y="543115"/>
                </a:lnTo>
                <a:lnTo>
                  <a:pt x="218694" y="542924"/>
                </a:lnTo>
                <a:lnTo>
                  <a:pt x="220218" y="541781"/>
                </a:lnTo>
                <a:lnTo>
                  <a:pt x="220218" y="566365"/>
                </a:lnTo>
                <a:lnTo>
                  <a:pt x="222535" y="566948"/>
                </a:lnTo>
                <a:lnTo>
                  <a:pt x="228250" y="569368"/>
                </a:lnTo>
                <a:lnTo>
                  <a:pt x="240792" y="555223"/>
                </a:lnTo>
                <a:lnTo>
                  <a:pt x="240792" y="41909"/>
                </a:lnTo>
                <a:lnTo>
                  <a:pt x="241554" y="41147"/>
                </a:lnTo>
                <a:lnTo>
                  <a:pt x="241554" y="40385"/>
                </a:lnTo>
                <a:lnTo>
                  <a:pt x="242316" y="40081"/>
                </a:lnTo>
                <a:lnTo>
                  <a:pt x="242506" y="39909"/>
                </a:lnTo>
                <a:lnTo>
                  <a:pt x="242824" y="39369"/>
                </a:lnTo>
                <a:lnTo>
                  <a:pt x="243078" y="38861"/>
                </a:lnTo>
                <a:lnTo>
                  <a:pt x="244602" y="35051"/>
                </a:lnTo>
                <a:lnTo>
                  <a:pt x="244602" y="39166"/>
                </a:lnTo>
                <a:lnTo>
                  <a:pt x="245364" y="38861"/>
                </a:lnTo>
                <a:lnTo>
                  <a:pt x="245364" y="39242"/>
                </a:lnTo>
                <a:lnTo>
                  <a:pt x="249174" y="37337"/>
                </a:lnTo>
                <a:lnTo>
                  <a:pt x="249174" y="37909"/>
                </a:lnTo>
                <a:lnTo>
                  <a:pt x="253746" y="36766"/>
                </a:lnTo>
                <a:lnTo>
                  <a:pt x="253746" y="36575"/>
                </a:lnTo>
                <a:lnTo>
                  <a:pt x="259842" y="35221"/>
                </a:lnTo>
                <a:lnTo>
                  <a:pt x="259842" y="35051"/>
                </a:lnTo>
                <a:lnTo>
                  <a:pt x="267462" y="33666"/>
                </a:lnTo>
                <a:lnTo>
                  <a:pt x="267462" y="33527"/>
                </a:lnTo>
                <a:lnTo>
                  <a:pt x="268217" y="33448"/>
                </a:lnTo>
                <a:lnTo>
                  <a:pt x="269260" y="33339"/>
                </a:lnTo>
                <a:lnTo>
                  <a:pt x="273981" y="32935"/>
                </a:lnTo>
                <a:lnTo>
                  <a:pt x="275082" y="32835"/>
                </a:lnTo>
                <a:lnTo>
                  <a:pt x="275826" y="32651"/>
                </a:lnTo>
                <a:lnTo>
                  <a:pt x="284226" y="31360"/>
                </a:lnTo>
                <a:lnTo>
                  <a:pt x="284983" y="31242"/>
                </a:lnTo>
                <a:lnTo>
                  <a:pt x="285750" y="31124"/>
                </a:lnTo>
                <a:lnTo>
                  <a:pt x="304038" y="29717"/>
                </a:lnTo>
                <a:lnTo>
                  <a:pt x="314706" y="28955"/>
                </a:lnTo>
                <a:lnTo>
                  <a:pt x="324612" y="28295"/>
                </a:lnTo>
                <a:lnTo>
                  <a:pt x="349758" y="28193"/>
                </a:lnTo>
                <a:close/>
              </a:path>
              <a:path w="349885" h="1139189">
                <a:moveTo>
                  <a:pt x="217932" y="565791"/>
                </a:moveTo>
                <a:lnTo>
                  <a:pt x="217932" y="544829"/>
                </a:lnTo>
                <a:lnTo>
                  <a:pt x="216408" y="548639"/>
                </a:lnTo>
                <a:lnTo>
                  <a:pt x="216408" y="565408"/>
                </a:lnTo>
                <a:lnTo>
                  <a:pt x="217932" y="565791"/>
                </a:lnTo>
                <a:close/>
              </a:path>
              <a:path w="349885" h="1139189">
                <a:moveTo>
                  <a:pt x="217932" y="594359"/>
                </a:moveTo>
                <a:lnTo>
                  <a:pt x="216408" y="590549"/>
                </a:lnTo>
                <a:lnTo>
                  <a:pt x="216408" y="594664"/>
                </a:lnTo>
                <a:lnTo>
                  <a:pt x="217170" y="594969"/>
                </a:lnTo>
                <a:lnTo>
                  <a:pt x="217170" y="592835"/>
                </a:lnTo>
                <a:lnTo>
                  <a:pt x="217932" y="594359"/>
                </a:lnTo>
                <a:close/>
              </a:path>
              <a:path w="349885" h="1139189">
                <a:moveTo>
                  <a:pt x="218694" y="595883"/>
                </a:moveTo>
                <a:lnTo>
                  <a:pt x="218503" y="595566"/>
                </a:lnTo>
                <a:lnTo>
                  <a:pt x="218185" y="595460"/>
                </a:lnTo>
                <a:lnTo>
                  <a:pt x="217932" y="595274"/>
                </a:lnTo>
                <a:lnTo>
                  <a:pt x="216408" y="594664"/>
                </a:lnTo>
                <a:lnTo>
                  <a:pt x="216408" y="1105661"/>
                </a:lnTo>
                <a:lnTo>
                  <a:pt x="217170" y="1110233"/>
                </a:lnTo>
                <a:lnTo>
                  <a:pt x="217170" y="595121"/>
                </a:lnTo>
                <a:lnTo>
                  <a:pt x="217932" y="595502"/>
                </a:lnTo>
                <a:lnTo>
                  <a:pt x="218185" y="595460"/>
                </a:lnTo>
                <a:lnTo>
                  <a:pt x="218185" y="595629"/>
                </a:lnTo>
                <a:lnTo>
                  <a:pt x="218503" y="595788"/>
                </a:lnTo>
                <a:lnTo>
                  <a:pt x="218694" y="595883"/>
                </a:lnTo>
                <a:close/>
              </a:path>
              <a:path w="349885" h="1139189">
                <a:moveTo>
                  <a:pt x="219202" y="542797"/>
                </a:moveTo>
                <a:lnTo>
                  <a:pt x="218979" y="542861"/>
                </a:lnTo>
                <a:lnTo>
                  <a:pt x="218185" y="543390"/>
                </a:lnTo>
                <a:lnTo>
                  <a:pt x="217932" y="543496"/>
                </a:lnTo>
                <a:lnTo>
                  <a:pt x="217170" y="544067"/>
                </a:lnTo>
                <a:lnTo>
                  <a:pt x="217170" y="545591"/>
                </a:lnTo>
                <a:lnTo>
                  <a:pt x="217932" y="544448"/>
                </a:lnTo>
                <a:lnTo>
                  <a:pt x="217932" y="544067"/>
                </a:lnTo>
                <a:lnTo>
                  <a:pt x="219202" y="542797"/>
                </a:lnTo>
                <a:close/>
              </a:path>
              <a:path w="349885" h="1139189">
                <a:moveTo>
                  <a:pt x="220218" y="566365"/>
                </a:moveTo>
                <a:lnTo>
                  <a:pt x="220218" y="541781"/>
                </a:lnTo>
                <a:lnTo>
                  <a:pt x="218694" y="543305"/>
                </a:lnTo>
                <a:lnTo>
                  <a:pt x="217170" y="545591"/>
                </a:lnTo>
                <a:lnTo>
                  <a:pt x="217932" y="544829"/>
                </a:lnTo>
                <a:lnTo>
                  <a:pt x="217932" y="565791"/>
                </a:lnTo>
                <a:lnTo>
                  <a:pt x="220218" y="566365"/>
                </a:lnTo>
                <a:close/>
              </a:path>
              <a:path w="349885" h="1139189">
                <a:moveTo>
                  <a:pt x="218503" y="595502"/>
                </a:moveTo>
                <a:lnTo>
                  <a:pt x="217170" y="592835"/>
                </a:lnTo>
                <a:lnTo>
                  <a:pt x="217170" y="594969"/>
                </a:lnTo>
                <a:lnTo>
                  <a:pt x="217932" y="595274"/>
                </a:lnTo>
                <a:lnTo>
                  <a:pt x="217932" y="595121"/>
                </a:lnTo>
                <a:lnTo>
                  <a:pt x="218185" y="595375"/>
                </a:lnTo>
                <a:lnTo>
                  <a:pt x="218503" y="595502"/>
                </a:lnTo>
                <a:close/>
              </a:path>
              <a:path w="349885" h="1139189">
                <a:moveTo>
                  <a:pt x="219456" y="1114297"/>
                </a:moveTo>
                <a:lnTo>
                  <a:pt x="219456" y="596645"/>
                </a:lnTo>
                <a:lnTo>
                  <a:pt x="218694" y="595883"/>
                </a:lnTo>
                <a:lnTo>
                  <a:pt x="218185" y="595629"/>
                </a:lnTo>
                <a:lnTo>
                  <a:pt x="217932" y="595375"/>
                </a:lnTo>
                <a:lnTo>
                  <a:pt x="217170" y="595121"/>
                </a:lnTo>
                <a:lnTo>
                  <a:pt x="217170" y="1110233"/>
                </a:lnTo>
                <a:lnTo>
                  <a:pt x="219456" y="1114297"/>
                </a:lnTo>
                <a:close/>
              </a:path>
              <a:path w="349885" h="1139189">
                <a:moveTo>
                  <a:pt x="218503" y="543591"/>
                </a:moveTo>
                <a:lnTo>
                  <a:pt x="218185" y="543814"/>
                </a:lnTo>
                <a:lnTo>
                  <a:pt x="217932" y="544067"/>
                </a:lnTo>
                <a:lnTo>
                  <a:pt x="217932" y="544448"/>
                </a:lnTo>
                <a:lnTo>
                  <a:pt x="218503" y="543591"/>
                </a:lnTo>
                <a:close/>
              </a:path>
              <a:path w="349885" h="1139189">
                <a:moveTo>
                  <a:pt x="218185" y="595375"/>
                </a:moveTo>
                <a:lnTo>
                  <a:pt x="217932" y="595121"/>
                </a:lnTo>
                <a:lnTo>
                  <a:pt x="217932" y="595274"/>
                </a:lnTo>
                <a:lnTo>
                  <a:pt x="218185" y="595375"/>
                </a:lnTo>
                <a:close/>
              </a:path>
              <a:path w="349885" h="1139189">
                <a:moveTo>
                  <a:pt x="218694" y="595883"/>
                </a:moveTo>
                <a:lnTo>
                  <a:pt x="218503" y="595502"/>
                </a:lnTo>
                <a:lnTo>
                  <a:pt x="218185" y="595375"/>
                </a:lnTo>
                <a:lnTo>
                  <a:pt x="218694" y="595883"/>
                </a:lnTo>
                <a:close/>
              </a:path>
              <a:path w="349885" h="1139189">
                <a:moveTo>
                  <a:pt x="219202" y="596137"/>
                </a:moveTo>
                <a:lnTo>
                  <a:pt x="218979" y="595725"/>
                </a:lnTo>
                <a:lnTo>
                  <a:pt x="218694" y="595629"/>
                </a:lnTo>
                <a:lnTo>
                  <a:pt x="218503" y="595566"/>
                </a:lnTo>
                <a:lnTo>
                  <a:pt x="218694" y="595883"/>
                </a:lnTo>
                <a:lnTo>
                  <a:pt x="218979" y="596026"/>
                </a:lnTo>
                <a:lnTo>
                  <a:pt x="219202" y="596137"/>
                </a:lnTo>
                <a:close/>
              </a:path>
              <a:path w="349885" h="1139189">
                <a:moveTo>
                  <a:pt x="219456" y="595883"/>
                </a:moveTo>
                <a:lnTo>
                  <a:pt x="218694" y="595121"/>
                </a:lnTo>
                <a:lnTo>
                  <a:pt x="218979" y="595693"/>
                </a:lnTo>
                <a:lnTo>
                  <a:pt x="219202" y="595782"/>
                </a:lnTo>
                <a:lnTo>
                  <a:pt x="219456" y="595883"/>
                </a:lnTo>
                <a:close/>
              </a:path>
              <a:path w="349885" h="1139189">
                <a:moveTo>
                  <a:pt x="218979" y="595693"/>
                </a:moveTo>
                <a:lnTo>
                  <a:pt x="218694" y="595121"/>
                </a:lnTo>
                <a:lnTo>
                  <a:pt x="218694" y="595579"/>
                </a:lnTo>
                <a:lnTo>
                  <a:pt x="218979" y="595693"/>
                </a:lnTo>
                <a:close/>
              </a:path>
              <a:path w="349885" h="1139189">
                <a:moveTo>
                  <a:pt x="220218" y="541781"/>
                </a:moveTo>
                <a:lnTo>
                  <a:pt x="218979" y="542710"/>
                </a:lnTo>
                <a:lnTo>
                  <a:pt x="219202" y="542696"/>
                </a:lnTo>
                <a:lnTo>
                  <a:pt x="219456" y="542544"/>
                </a:lnTo>
                <a:lnTo>
                  <a:pt x="220218" y="541781"/>
                </a:lnTo>
                <a:close/>
              </a:path>
              <a:path w="349885" h="1139189">
                <a:moveTo>
                  <a:pt x="220218" y="596645"/>
                </a:moveTo>
                <a:lnTo>
                  <a:pt x="219456" y="595883"/>
                </a:lnTo>
                <a:lnTo>
                  <a:pt x="219202" y="595799"/>
                </a:lnTo>
                <a:lnTo>
                  <a:pt x="218979" y="595725"/>
                </a:lnTo>
                <a:lnTo>
                  <a:pt x="219202" y="596137"/>
                </a:lnTo>
                <a:lnTo>
                  <a:pt x="220218" y="596645"/>
                </a:lnTo>
                <a:close/>
              </a:path>
              <a:path w="349885" h="1139189">
                <a:moveTo>
                  <a:pt x="220218" y="1115651"/>
                </a:moveTo>
                <a:lnTo>
                  <a:pt x="220218" y="596645"/>
                </a:lnTo>
                <a:lnTo>
                  <a:pt x="219456" y="596264"/>
                </a:lnTo>
                <a:lnTo>
                  <a:pt x="219202" y="596137"/>
                </a:lnTo>
                <a:lnTo>
                  <a:pt x="219456" y="596645"/>
                </a:lnTo>
                <a:lnTo>
                  <a:pt x="219456" y="1114297"/>
                </a:lnTo>
                <a:lnTo>
                  <a:pt x="220218" y="1115651"/>
                </a:lnTo>
                <a:close/>
              </a:path>
              <a:path w="349885" h="1139189">
                <a:moveTo>
                  <a:pt x="244602" y="550925"/>
                </a:moveTo>
                <a:lnTo>
                  <a:pt x="244602" y="39166"/>
                </a:lnTo>
                <a:lnTo>
                  <a:pt x="243078" y="39776"/>
                </a:lnTo>
                <a:lnTo>
                  <a:pt x="242824" y="39877"/>
                </a:lnTo>
                <a:lnTo>
                  <a:pt x="240792" y="41909"/>
                </a:lnTo>
                <a:lnTo>
                  <a:pt x="240792" y="555223"/>
                </a:lnTo>
                <a:lnTo>
                  <a:pt x="244602" y="550925"/>
                </a:lnTo>
                <a:close/>
              </a:path>
              <a:path w="349885" h="1139189">
                <a:moveTo>
                  <a:pt x="244602" y="1129005"/>
                </a:moveTo>
                <a:lnTo>
                  <a:pt x="244602" y="1104137"/>
                </a:lnTo>
                <a:lnTo>
                  <a:pt x="243078" y="1100327"/>
                </a:lnTo>
                <a:lnTo>
                  <a:pt x="243078" y="1099565"/>
                </a:lnTo>
                <a:lnTo>
                  <a:pt x="240792" y="1097280"/>
                </a:lnTo>
                <a:lnTo>
                  <a:pt x="240792" y="1127704"/>
                </a:lnTo>
                <a:lnTo>
                  <a:pt x="242316" y="1128224"/>
                </a:lnTo>
                <a:lnTo>
                  <a:pt x="242506" y="1128289"/>
                </a:lnTo>
                <a:lnTo>
                  <a:pt x="242824" y="1128397"/>
                </a:lnTo>
                <a:lnTo>
                  <a:pt x="243078" y="1128484"/>
                </a:lnTo>
                <a:lnTo>
                  <a:pt x="243078" y="1100327"/>
                </a:lnTo>
                <a:lnTo>
                  <a:pt x="243840" y="1101089"/>
                </a:lnTo>
                <a:lnTo>
                  <a:pt x="243840" y="1128744"/>
                </a:lnTo>
                <a:lnTo>
                  <a:pt x="244602" y="1129005"/>
                </a:lnTo>
                <a:close/>
              </a:path>
              <a:path w="349885" h="1139189">
                <a:moveTo>
                  <a:pt x="242506" y="40004"/>
                </a:moveTo>
                <a:lnTo>
                  <a:pt x="242316" y="40004"/>
                </a:lnTo>
                <a:lnTo>
                  <a:pt x="241554" y="40385"/>
                </a:lnTo>
                <a:lnTo>
                  <a:pt x="241554" y="41147"/>
                </a:lnTo>
                <a:lnTo>
                  <a:pt x="242316" y="40385"/>
                </a:lnTo>
                <a:lnTo>
                  <a:pt x="242506" y="40004"/>
                </a:lnTo>
                <a:close/>
              </a:path>
              <a:path w="349885" h="1139189">
                <a:moveTo>
                  <a:pt x="242506" y="1098994"/>
                </a:moveTo>
                <a:lnTo>
                  <a:pt x="242506" y="1098613"/>
                </a:lnTo>
                <a:lnTo>
                  <a:pt x="241554" y="1098042"/>
                </a:lnTo>
                <a:lnTo>
                  <a:pt x="242506" y="1098994"/>
                </a:lnTo>
                <a:close/>
              </a:path>
              <a:path w="349885" h="1139189">
                <a:moveTo>
                  <a:pt x="242824" y="39877"/>
                </a:moveTo>
                <a:lnTo>
                  <a:pt x="242506" y="40004"/>
                </a:lnTo>
                <a:lnTo>
                  <a:pt x="242316" y="40385"/>
                </a:lnTo>
                <a:lnTo>
                  <a:pt x="242824" y="39877"/>
                </a:lnTo>
                <a:close/>
              </a:path>
              <a:path w="349885" h="1139189">
                <a:moveTo>
                  <a:pt x="243078" y="1099565"/>
                </a:moveTo>
                <a:lnTo>
                  <a:pt x="242316" y="1098042"/>
                </a:lnTo>
                <a:lnTo>
                  <a:pt x="242316" y="1098499"/>
                </a:lnTo>
                <a:lnTo>
                  <a:pt x="242506" y="1098613"/>
                </a:lnTo>
                <a:lnTo>
                  <a:pt x="242506" y="1098994"/>
                </a:lnTo>
                <a:lnTo>
                  <a:pt x="243078" y="1099565"/>
                </a:lnTo>
                <a:close/>
              </a:path>
              <a:path w="349885" h="1139189">
                <a:moveTo>
                  <a:pt x="243840" y="39471"/>
                </a:moveTo>
                <a:lnTo>
                  <a:pt x="243840" y="37337"/>
                </a:lnTo>
                <a:lnTo>
                  <a:pt x="242506" y="40004"/>
                </a:lnTo>
                <a:lnTo>
                  <a:pt x="242824" y="39750"/>
                </a:lnTo>
                <a:lnTo>
                  <a:pt x="243078" y="39623"/>
                </a:lnTo>
                <a:lnTo>
                  <a:pt x="243078" y="39776"/>
                </a:lnTo>
                <a:lnTo>
                  <a:pt x="243840" y="39471"/>
                </a:lnTo>
                <a:close/>
              </a:path>
              <a:path w="349885" h="1139189">
                <a:moveTo>
                  <a:pt x="245364" y="1129265"/>
                </a:moveTo>
                <a:lnTo>
                  <a:pt x="245364" y="1100327"/>
                </a:lnTo>
                <a:lnTo>
                  <a:pt x="242506" y="1098613"/>
                </a:lnTo>
                <a:lnTo>
                  <a:pt x="242506" y="1098423"/>
                </a:lnTo>
                <a:lnTo>
                  <a:pt x="243840" y="1101089"/>
                </a:lnTo>
                <a:lnTo>
                  <a:pt x="243840" y="1102233"/>
                </a:lnTo>
                <a:lnTo>
                  <a:pt x="244602" y="1104137"/>
                </a:lnTo>
                <a:lnTo>
                  <a:pt x="244602" y="1129005"/>
                </a:lnTo>
                <a:lnTo>
                  <a:pt x="245364" y="1129265"/>
                </a:lnTo>
                <a:close/>
              </a:path>
              <a:path w="349885" h="1139189">
                <a:moveTo>
                  <a:pt x="243078" y="39776"/>
                </a:moveTo>
                <a:lnTo>
                  <a:pt x="243078" y="39623"/>
                </a:lnTo>
                <a:lnTo>
                  <a:pt x="242824" y="39877"/>
                </a:lnTo>
                <a:lnTo>
                  <a:pt x="243078" y="39776"/>
                </a:lnTo>
                <a:close/>
              </a:path>
              <a:path w="349885" h="1139189">
                <a:moveTo>
                  <a:pt x="244602" y="39166"/>
                </a:moveTo>
                <a:lnTo>
                  <a:pt x="244602" y="35051"/>
                </a:lnTo>
                <a:lnTo>
                  <a:pt x="243078" y="38861"/>
                </a:lnTo>
                <a:lnTo>
                  <a:pt x="243840" y="37337"/>
                </a:lnTo>
                <a:lnTo>
                  <a:pt x="243840" y="39471"/>
                </a:lnTo>
                <a:lnTo>
                  <a:pt x="244602" y="39166"/>
                </a:lnTo>
                <a:close/>
              </a:path>
              <a:path w="349885" h="1139189">
                <a:moveTo>
                  <a:pt x="243840" y="1102233"/>
                </a:moveTo>
                <a:lnTo>
                  <a:pt x="243840" y="1101089"/>
                </a:lnTo>
                <a:lnTo>
                  <a:pt x="243078" y="1100327"/>
                </a:lnTo>
                <a:lnTo>
                  <a:pt x="243840" y="1102233"/>
                </a:lnTo>
                <a:close/>
              </a:path>
              <a:path w="349885" h="1139189">
                <a:moveTo>
                  <a:pt x="245364" y="39242"/>
                </a:moveTo>
                <a:lnTo>
                  <a:pt x="245364" y="38861"/>
                </a:lnTo>
                <a:lnTo>
                  <a:pt x="244602" y="39623"/>
                </a:lnTo>
                <a:lnTo>
                  <a:pt x="245364" y="39242"/>
                </a:lnTo>
                <a:close/>
              </a:path>
              <a:path w="349885" h="1139189">
                <a:moveTo>
                  <a:pt x="249174" y="1101089"/>
                </a:moveTo>
                <a:lnTo>
                  <a:pt x="244602" y="1099565"/>
                </a:lnTo>
                <a:lnTo>
                  <a:pt x="245364" y="1100327"/>
                </a:lnTo>
                <a:lnTo>
                  <a:pt x="245364" y="1129265"/>
                </a:lnTo>
                <a:lnTo>
                  <a:pt x="247650" y="1130045"/>
                </a:lnTo>
                <a:lnTo>
                  <a:pt x="248412" y="1130215"/>
                </a:lnTo>
                <a:lnTo>
                  <a:pt x="248412" y="1101089"/>
                </a:lnTo>
                <a:lnTo>
                  <a:pt x="249174" y="1101089"/>
                </a:lnTo>
                <a:close/>
              </a:path>
              <a:path w="349885" h="1139189">
                <a:moveTo>
                  <a:pt x="249174" y="37909"/>
                </a:moveTo>
                <a:lnTo>
                  <a:pt x="249174" y="37337"/>
                </a:lnTo>
                <a:lnTo>
                  <a:pt x="248412" y="38099"/>
                </a:lnTo>
                <a:lnTo>
                  <a:pt x="249174" y="37909"/>
                </a:lnTo>
                <a:close/>
              </a:path>
              <a:path w="349885" h="1139189">
                <a:moveTo>
                  <a:pt x="254508" y="1102614"/>
                </a:moveTo>
                <a:lnTo>
                  <a:pt x="248412" y="1101089"/>
                </a:lnTo>
                <a:lnTo>
                  <a:pt x="248412" y="1130215"/>
                </a:lnTo>
                <a:lnTo>
                  <a:pt x="253746" y="1131400"/>
                </a:lnTo>
                <a:lnTo>
                  <a:pt x="253746" y="1102614"/>
                </a:lnTo>
                <a:lnTo>
                  <a:pt x="254508" y="1102614"/>
                </a:lnTo>
                <a:close/>
              </a:path>
              <a:path w="349885" h="1139189">
                <a:moveTo>
                  <a:pt x="254508" y="36575"/>
                </a:moveTo>
                <a:lnTo>
                  <a:pt x="253746" y="36575"/>
                </a:lnTo>
                <a:lnTo>
                  <a:pt x="253746" y="36766"/>
                </a:lnTo>
                <a:lnTo>
                  <a:pt x="254508" y="36575"/>
                </a:lnTo>
                <a:close/>
              </a:path>
              <a:path w="349885" h="1139189">
                <a:moveTo>
                  <a:pt x="284983" y="1135463"/>
                </a:moveTo>
                <a:lnTo>
                  <a:pt x="284983" y="1107947"/>
                </a:lnTo>
                <a:lnTo>
                  <a:pt x="275826" y="1106538"/>
                </a:lnTo>
                <a:lnTo>
                  <a:pt x="275082" y="1106423"/>
                </a:lnTo>
                <a:lnTo>
                  <a:pt x="275082" y="1106285"/>
                </a:lnTo>
                <a:lnTo>
                  <a:pt x="267462" y="1104899"/>
                </a:lnTo>
                <a:lnTo>
                  <a:pt x="261227" y="1104276"/>
                </a:lnTo>
                <a:lnTo>
                  <a:pt x="260596" y="1104213"/>
                </a:lnTo>
                <a:lnTo>
                  <a:pt x="259842" y="1104137"/>
                </a:lnTo>
                <a:lnTo>
                  <a:pt x="259842" y="1103968"/>
                </a:lnTo>
                <a:lnTo>
                  <a:pt x="253746" y="1102614"/>
                </a:lnTo>
                <a:lnTo>
                  <a:pt x="253746" y="1131400"/>
                </a:lnTo>
                <a:lnTo>
                  <a:pt x="254508" y="1131570"/>
                </a:lnTo>
                <a:lnTo>
                  <a:pt x="259842" y="1132539"/>
                </a:lnTo>
                <a:lnTo>
                  <a:pt x="259842" y="1104137"/>
                </a:lnTo>
                <a:lnTo>
                  <a:pt x="260596" y="1104213"/>
                </a:lnTo>
                <a:lnTo>
                  <a:pt x="260596" y="1132676"/>
                </a:lnTo>
                <a:lnTo>
                  <a:pt x="262890" y="1133093"/>
                </a:lnTo>
                <a:lnTo>
                  <a:pt x="273981" y="1134353"/>
                </a:lnTo>
                <a:lnTo>
                  <a:pt x="275082" y="1134478"/>
                </a:lnTo>
                <a:lnTo>
                  <a:pt x="275082" y="1106423"/>
                </a:lnTo>
                <a:lnTo>
                  <a:pt x="275826" y="1106538"/>
                </a:lnTo>
                <a:lnTo>
                  <a:pt x="275826" y="1134563"/>
                </a:lnTo>
                <a:lnTo>
                  <a:pt x="278466" y="1134863"/>
                </a:lnTo>
                <a:lnTo>
                  <a:pt x="284226" y="1135393"/>
                </a:lnTo>
                <a:lnTo>
                  <a:pt x="284983" y="1135463"/>
                </a:lnTo>
                <a:close/>
              </a:path>
              <a:path w="349885" h="1139189">
                <a:moveTo>
                  <a:pt x="260596" y="35053"/>
                </a:moveTo>
                <a:lnTo>
                  <a:pt x="259842" y="35051"/>
                </a:lnTo>
                <a:lnTo>
                  <a:pt x="259842" y="35221"/>
                </a:lnTo>
                <a:lnTo>
                  <a:pt x="260596" y="35053"/>
                </a:lnTo>
                <a:close/>
              </a:path>
              <a:path w="349885" h="1139189">
                <a:moveTo>
                  <a:pt x="268217" y="33529"/>
                </a:moveTo>
                <a:lnTo>
                  <a:pt x="267462" y="33527"/>
                </a:lnTo>
                <a:lnTo>
                  <a:pt x="267462" y="33666"/>
                </a:lnTo>
                <a:lnTo>
                  <a:pt x="268217" y="33529"/>
                </a:lnTo>
                <a:close/>
              </a:path>
              <a:path w="349885" h="1139189">
                <a:moveTo>
                  <a:pt x="349758" y="1110995"/>
                </a:moveTo>
                <a:lnTo>
                  <a:pt x="336804" y="1110945"/>
                </a:lnTo>
                <a:lnTo>
                  <a:pt x="326136" y="1110233"/>
                </a:lnTo>
                <a:lnTo>
                  <a:pt x="314706" y="1110233"/>
                </a:lnTo>
                <a:lnTo>
                  <a:pt x="304038" y="1109471"/>
                </a:lnTo>
                <a:lnTo>
                  <a:pt x="294132" y="1108709"/>
                </a:lnTo>
                <a:lnTo>
                  <a:pt x="285750" y="1107420"/>
                </a:lnTo>
                <a:lnTo>
                  <a:pt x="284983" y="1107302"/>
                </a:lnTo>
                <a:lnTo>
                  <a:pt x="284226" y="1107186"/>
                </a:lnTo>
                <a:lnTo>
                  <a:pt x="284983" y="1107943"/>
                </a:lnTo>
                <a:lnTo>
                  <a:pt x="284983" y="1135463"/>
                </a:lnTo>
                <a:lnTo>
                  <a:pt x="293703" y="1136265"/>
                </a:lnTo>
                <a:lnTo>
                  <a:pt x="307459" y="1137302"/>
                </a:lnTo>
                <a:lnTo>
                  <a:pt x="308963" y="1137415"/>
                </a:lnTo>
                <a:lnTo>
                  <a:pt x="324612" y="1138427"/>
                </a:lnTo>
                <a:lnTo>
                  <a:pt x="337566" y="1138475"/>
                </a:lnTo>
                <a:lnTo>
                  <a:pt x="348996" y="1139189"/>
                </a:lnTo>
                <a:lnTo>
                  <a:pt x="349758" y="111099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9257" y="4482084"/>
            <a:ext cx="10075545" cy="3074670"/>
            <a:chOff x="309257" y="4482084"/>
            <a:chExt cx="10075545" cy="3074670"/>
          </a:xfrm>
        </p:grpSpPr>
        <p:sp>
          <p:nvSpPr>
            <p:cNvPr id="3" name="object 3" descr=""/>
            <p:cNvSpPr/>
            <p:nvPr/>
          </p:nvSpPr>
          <p:spPr>
            <a:xfrm>
              <a:off x="309257" y="7081266"/>
              <a:ext cx="10075545" cy="475615"/>
            </a:xfrm>
            <a:custGeom>
              <a:avLst/>
              <a:gdLst/>
              <a:ahLst/>
              <a:cxnLst/>
              <a:rect l="l" t="t" r="r" b="b"/>
              <a:pathLst>
                <a:path w="10075545" h="475615">
                  <a:moveTo>
                    <a:pt x="10075278" y="475487"/>
                  </a:moveTo>
                  <a:lnTo>
                    <a:pt x="10075278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10075278" y="475487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42251" y="4482096"/>
              <a:ext cx="3446145" cy="2586990"/>
            </a:xfrm>
            <a:custGeom>
              <a:avLst/>
              <a:gdLst/>
              <a:ahLst/>
              <a:cxnLst/>
              <a:rect l="l" t="t" r="r" b="b"/>
              <a:pathLst>
                <a:path w="3446145" h="2586990">
                  <a:moveTo>
                    <a:pt x="3445764" y="2586990"/>
                  </a:moveTo>
                  <a:lnTo>
                    <a:pt x="3445751" y="0"/>
                  </a:lnTo>
                  <a:lnTo>
                    <a:pt x="0" y="0"/>
                  </a:lnTo>
                  <a:lnTo>
                    <a:pt x="0" y="2586990"/>
                  </a:lnTo>
                  <a:lnTo>
                    <a:pt x="3048" y="2586990"/>
                  </a:lnTo>
                  <a:lnTo>
                    <a:pt x="6845" y="2586990"/>
                  </a:lnTo>
                  <a:lnTo>
                    <a:pt x="3438906" y="2586990"/>
                  </a:lnTo>
                  <a:lnTo>
                    <a:pt x="3441954" y="2586990"/>
                  </a:lnTo>
                  <a:lnTo>
                    <a:pt x="3445764" y="258699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82687" y="4672596"/>
              <a:ext cx="2661285" cy="2095500"/>
            </a:xfrm>
            <a:custGeom>
              <a:avLst/>
              <a:gdLst/>
              <a:ahLst/>
              <a:cxnLst/>
              <a:rect l="l" t="t" r="r" b="b"/>
              <a:pathLst>
                <a:path w="2661285" h="2095500">
                  <a:moveTo>
                    <a:pt x="2660904" y="0"/>
                  </a:moveTo>
                  <a:lnTo>
                    <a:pt x="0" y="0"/>
                  </a:lnTo>
                  <a:lnTo>
                    <a:pt x="0" y="2095500"/>
                  </a:lnTo>
                  <a:lnTo>
                    <a:pt x="3810" y="2095500"/>
                  </a:lnTo>
                  <a:lnTo>
                    <a:pt x="6858" y="2095500"/>
                  </a:lnTo>
                  <a:lnTo>
                    <a:pt x="2653284" y="2095500"/>
                  </a:lnTo>
                  <a:lnTo>
                    <a:pt x="2657094" y="2095500"/>
                  </a:lnTo>
                  <a:lnTo>
                    <a:pt x="2660904" y="2095500"/>
                  </a:lnTo>
                  <a:lnTo>
                    <a:pt x="26609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86116" y="4686300"/>
              <a:ext cx="0" cy="2078355"/>
            </a:xfrm>
            <a:custGeom>
              <a:avLst/>
              <a:gdLst/>
              <a:ahLst/>
              <a:cxnLst/>
              <a:rect l="l" t="t" r="r" b="b"/>
              <a:pathLst>
                <a:path w="0" h="2078354">
                  <a:moveTo>
                    <a:pt x="0" y="0"/>
                  </a:moveTo>
                  <a:lnTo>
                    <a:pt x="0" y="2077974"/>
                  </a:lnTo>
                </a:path>
              </a:pathLst>
            </a:custGeom>
            <a:ln w="6858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82687" y="4676406"/>
              <a:ext cx="271780" cy="2087880"/>
            </a:xfrm>
            <a:custGeom>
              <a:avLst/>
              <a:gdLst/>
              <a:ahLst/>
              <a:cxnLst/>
              <a:rect l="l" t="t" r="r" b="b"/>
              <a:pathLst>
                <a:path w="271780" h="2087879">
                  <a:moveTo>
                    <a:pt x="685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858" y="3048"/>
                  </a:lnTo>
                  <a:lnTo>
                    <a:pt x="6858" y="0"/>
                  </a:lnTo>
                  <a:close/>
                </a:path>
                <a:path w="271780" h="2087879">
                  <a:moveTo>
                    <a:pt x="271259" y="2081022"/>
                  </a:moveTo>
                  <a:lnTo>
                    <a:pt x="264414" y="2081022"/>
                  </a:lnTo>
                  <a:lnTo>
                    <a:pt x="264414" y="2087880"/>
                  </a:lnTo>
                  <a:lnTo>
                    <a:pt x="271259" y="2087880"/>
                  </a:lnTo>
                  <a:lnTo>
                    <a:pt x="271259" y="20810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350530" y="4686300"/>
              <a:ext cx="0" cy="2064385"/>
            </a:xfrm>
            <a:custGeom>
              <a:avLst/>
              <a:gdLst/>
              <a:ahLst/>
              <a:cxnLst/>
              <a:rect l="l" t="t" r="r" b="b"/>
              <a:pathLst>
                <a:path w="0" h="2064384">
                  <a:moveTo>
                    <a:pt x="0" y="0"/>
                  </a:moveTo>
                  <a:lnTo>
                    <a:pt x="0" y="2064258"/>
                  </a:lnTo>
                </a:path>
              </a:pathLst>
            </a:custGeom>
            <a:ln w="6857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347101" y="4676406"/>
              <a:ext cx="276225" cy="2087880"/>
            </a:xfrm>
            <a:custGeom>
              <a:avLst/>
              <a:gdLst/>
              <a:ahLst/>
              <a:cxnLst/>
              <a:rect l="l" t="t" r="r" b="b"/>
              <a:pathLst>
                <a:path w="276225" h="2087879">
                  <a:moveTo>
                    <a:pt x="6845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845" y="3048"/>
                  </a:lnTo>
                  <a:lnTo>
                    <a:pt x="6845" y="0"/>
                  </a:lnTo>
                  <a:close/>
                </a:path>
                <a:path w="276225" h="2087879">
                  <a:moveTo>
                    <a:pt x="275844" y="2081022"/>
                  </a:moveTo>
                  <a:lnTo>
                    <a:pt x="268986" y="2081022"/>
                  </a:lnTo>
                  <a:lnTo>
                    <a:pt x="268986" y="2087880"/>
                  </a:lnTo>
                  <a:lnTo>
                    <a:pt x="275844" y="2087880"/>
                  </a:lnTo>
                  <a:lnTo>
                    <a:pt x="275844" y="20810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619516" y="4686300"/>
              <a:ext cx="0" cy="2064385"/>
            </a:xfrm>
            <a:custGeom>
              <a:avLst/>
              <a:gdLst/>
              <a:ahLst/>
              <a:cxnLst/>
              <a:rect l="l" t="t" r="r" b="b"/>
              <a:pathLst>
                <a:path w="0" h="2064384">
                  <a:moveTo>
                    <a:pt x="0" y="0"/>
                  </a:moveTo>
                  <a:lnTo>
                    <a:pt x="0" y="2064258"/>
                  </a:lnTo>
                </a:path>
              </a:pathLst>
            </a:custGeom>
            <a:ln w="6858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16087" y="4676406"/>
              <a:ext cx="271780" cy="2087880"/>
            </a:xfrm>
            <a:custGeom>
              <a:avLst/>
              <a:gdLst/>
              <a:ahLst/>
              <a:cxnLst/>
              <a:rect l="l" t="t" r="r" b="b"/>
              <a:pathLst>
                <a:path w="271780" h="2087879">
                  <a:moveTo>
                    <a:pt x="685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858" y="3048"/>
                  </a:lnTo>
                  <a:lnTo>
                    <a:pt x="6858" y="0"/>
                  </a:lnTo>
                  <a:close/>
                </a:path>
                <a:path w="271780" h="2087879">
                  <a:moveTo>
                    <a:pt x="271259" y="2081022"/>
                  </a:moveTo>
                  <a:lnTo>
                    <a:pt x="264414" y="2081022"/>
                  </a:lnTo>
                  <a:lnTo>
                    <a:pt x="264414" y="2087880"/>
                  </a:lnTo>
                  <a:lnTo>
                    <a:pt x="271259" y="2087880"/>
                  </a:lnTo>
                  <a:lnTo>
                    <a:pt x="271259" y="20810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883930" y="4686300"/>
              <a:ext cx="0" cy="2064385"/>
            </a:xfrm>
            <a:custGeom>
              <a:avLst/>
              <a:gdLst/>
              <a:ahLst/>
              <a:cxnLst/>
              <a:rect l="l" t="t" r="r" b="b"/>
              <a:pathLst>
                <a:path w="0" h="2064384">
                  <a:moveTo>
                    <a:pt x="0" y="0"/>
                  </a:moveTo>
                  <a:lnTo>
                    <a:pt x="0" y="2064258"/>
                  </a:lnTo>
                </a:path>
              </a:pathLst>
            </a:custGeom>
            <a:ln w="6857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880501" y="4676406"/>
              <a:ext cx="269240" cy="2087880"/>
            </a:xfrm>
            <a:custGeom>
              <a:avLst/>
              <a:gdLst/>
              <a:ahLst/>
              <a:cxnLst/>
              <a:rect l="l" t="t" r="r" b="b"/>
              <a:pathLst>
                <a:path w="269239" h="2087879">
                  <a:moveTo>
                    <a:pt x="6845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845" y="3048"/>
                  </a:lnTo>
                  <a:lnTo>
                    <a:pt x="6845" y="0"/>
                  </a:lnTo>
                  <a:close/>
                </a:path>
                <a:path w="269239" h="2087879">
                  <a:moveTo>
                    <a:pt x="268986" y="2081022"/>
                  </a:moveTo>
                  <a:lnTo>
                    <a:pt x="262128" y="2081022"/>
                  </a:lnTo>
                  <a:lnTo>
                    <a:pt x="262128" y="2087880"/>
                  </a:lnTo>
                  <a:lnTo>
                    <a:pt x="268986" y="2087880"/>
                  </a:lnTo>
                  <a:lnTo>
                    <a:pt x="268986" y="20810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146058" y="4686300"/>
              <a:ext cx="0" cy="2064385"/>
            </a:xfrm>
            <a:custGeom>
              <a:avLst/>
              <a:gdLst/>
              <a:ahLst/>
              <a:cxnLst/>
              <a:rect l="l" t="t" r="r" b="b"/>
              <a:pathLst>
                <a:path w="0" h="2064384">
                  <a:moveTo>
                    <a:pt x="0" y="0"/>
                  </a:moveTo>
                  <a:lnTo>
                    <a:pt x="0" y="2064258"/>
                  </a:lnTo>
                </a:path>
              </a:pathLst>
            </a:custGeom>
            <a:ln w="6858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142629" y="4676406"/>
              <a:ext cx="278130" cy="2087880"/>
            </a:xfrm>
            <a:custGeom>
              <a:avLst/>
              <a:gdLst/>
              <a:ahLst/>
              <a:cxnLst/>
              <a:rect l="l" t="t" r="r" b="b"/>
              <a:pathLst>
                <a:path w="278130" h="2087879">
                  <a:moveTo>
                    <a:pt x="685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858" y="3048"/>
                  </a:lnTo>
                  <a:lnTo>
                    <a:pt x="6858" y="0"/>
                  </a:lnTo>
                  <a:close/>
                </a:path>
                <a:path w="278130" h="2087879">
                  <a:moveTo>
                    <a:pt x="278130" y="2081022"/>
                  </a:moveTo>
                  <a:lnTo>
                    <a:pt x="271272" y="2081022"/>
                  </a:lnTo>
                  <a:lnTo>
                    <a:pt x="271272" y="2087880"/>
                  </a:lnTo>
                  <a:lnTo>
                    <a:pt x="278130" y="2087880"/>
                  </a:lnTo>
                  <a:lnTo>
                    <a:pt x="278130" y="20810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417330" y="4686300"/>
              <a:ext cx="0" cy="2064385"/>
            </a:xfrm>
            <a:custGeom>
              <a:avLst/>
              <a:gdLst/>
              <a:ahLst/>
              <a:cxnLst/>
              <a:rect l="l" t="t" r="r" b="b"/>
              <a:pathLst>
                <a:path w="0" h="2064384">
                  <a:moveTo>
                    <a:pt x="0" y="0"/>
                  </a:moveTo>
                  <a:lnTo>
                    <a:pt x="0" y="2064258"/>
                  </a:lnTo>
                </a:path>
              </a:pathLst>
            </a:custGeom>
            <a:ln w="6858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413901" y="4676406"/>
              <a:ext cx="269240" cy="2087880"/>
            </a:xfrm>
            <a:custGeom>
              <a:avLst/>
              <a:gdLst/>
              <a:ahLst/>
              <a:cxnLst/>
              <a:rect l="l" t="t" r="r" b="b"/>
              <a:pathLst>
                <a:path w="269239" h="2087879">
                  <a:moveTo>
                    <a:pt x="685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858" y="3048"/>
                  </a:lnTo>
                  <a:lnTo>
                    <a:pt x="6858" y="0"/>
                  </a:lnTo>
                  <a:close/>
                </a:path>
                <a:path w="269239" h="2087879">
                  <a:moveTo>
                    <a:pt x="268973" y="2081022"/>
                  </a:moveTo>
                  <a:lnTo>
                    <a:pt x="262128" y="2081022"/>
                  </a:lnTo>
                  <a:lnTo>
                    <a:pt x="262128" y="2087880"/>
                  </a:lnTo>
                  <a:lnTo>
                    <a:pt x="268973" y="2087880"/>
                  </a:lnTo>
                  <a:lnTo>
                    <a:pt x="268973" y="20810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679458" y="4686300"/>
              <a:ext cx="0" cy="2064385"/>
            </a:xfrm>
            <a:custGeom>
              <a:avLst/>
              <a:gdLst/>
              <a:ahLst/>
              <a:cxnLst/>
              <a:rect l="l" t="t" r="r" b="b"/>
              <a:pathLst>
                <a:path w="0" h="2064384">
                  <a:moveTo>
                    <a:pt x="0" y="0"/>
                  </a:moveTo>
                  <a:lnTo>
                    <a:pt x="0" y="2064258"/>
                  </a:lnTo>
                </a:path>
              </a:pathLst>
            </a:custGeom>
            <a:ln w="6857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676029" y="4676406"/>
              <a:ext cx="271780" cy="2087880"/>
            </a:xfrm>
            <a:custGeom>
              <a:avLst/>
              <a:gdLst/>
              <a:ahLst/>
              <a:cxnLst/>
              <a:rect l="l" t="t" r="r" b="b"/>
              <a:pathLst>
                <a:path w="271780" h="2087879">
                  <a:moveTo>
                    <a:pt x="6845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845" y="3048"/>
                  </a:lnTo>
                  <a:lnTo>
                    <a:pt x="6845" y="0"/>
                  </a:lnTo>
                  <a:close/>
                </a:path>
                <a:path w="271780" h="2087879">
                  <a:moveTo>
                    <a:pt x="271272" y="2081022"/>
                  </a:moveTo>
                  <a:lnTo>
                    <a:pt x="264414" y="2081022"/>
                  </a:lnTo>
                  <a:lnTo>
                    <a:pt x="264414" y="2087880"/>
                  </a:lnTo>
                  <a:lnTo>
                    <a:pt x="271272" y="2087880"/>
                  </a:lnTo>
                  <a:lnTo>
                    <a:pt x="271272" y="20810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943872" y="4686300"/>
              <a:ext cx="0" cy="2064385"/>
            </a:xfrm>
            <a:custGeom>
              <a:avLst/>
              <a:gdLst/>
              <a:ahLst/>
              <a:cxnLst/>
              <a:rect l="l" t="t" r="r" b="b"/>
              <a:pathLst>
                <a:path w="0" h="2064384">
                  <a:moveTo>
                    <a:pt x="0" y="0"/>
                  </a:moveTo>
                  <a:lnTo>
                    <a:pt x="0" y="2064258"/>
                  </a:lnTo>
                </a:path>
              </a:pathLst>
            </a:custGeom>
            <a:ln w="6858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940443" y="4676406"/>
              <a:ext cx="271780" cy="2087880"/>
            </a:xfrm>
            <a:custGeom>
              <a:avLst/>
              <a:gdLst/>
              <a:ahLst/>
              <a:cxnLst/>
              <a:rect l="l" t="t" r="r" b="b"/>
              <a:pathLst>
                <a:path w="271780" h="2087879">
                  <a:moveTo>
                    <a:pt x="685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858" y="3048"/>
                  </a:lnTo>
                  <a:lnTo>
                    <a:pt x="6858" y="0"/>
                  </a:lnTo>
                  <a:close/>
                </a:path>
                <a:path w="271780" h="2087879">
                  <a:moveTo>
                    <a:pt x="271259" y="2081022"/>
                  </a:moveTo>
                  <a:lnTo>
                    <a:pt x="264414" y="2081022"/>
                  </a:lnTo>
                  <a:lnTo>
                    <a:pt x="264414" y="2087880"/>
                  </a:lnTo>
                  <a:lnTo>
                    <a:pt x="271259" y="2087880"/>
                  </a:lnTo>
                  <a:lnTo>
                    <a:pt x="271259" y="20810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208286" y="4686300"/>
              <a:ext cx="0" cy="2064385"/>
            </a:xfrm>
            <a:custGeom>
              <a:avLst/>
              <a:gdLst/>
              <a:ahLst/>
              <a:cxnLst/>
              <a:rect l="l" t="t" r="r" b="b"/>
              <a:pathLst>
                <a:path w="0" h="2064384">
                  <a:moveTo>
                    <a:pt x="0" y="0"/>
                  </a:moveTo>
                  <a:lnTo>
                    <a:pt x="0" y="2064258"/>
                  </a:lnTo>
                </a:path>
              </a:pathLst>
            </a:custGeom>
            <a:ln w="6857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204857" y="4676406"/>
              <a:ext cx="276225" cy="2087880"/>
            </a:xfrm>
            <a:custGeom>
              <a:avLst/>
              <a:gdLst/>
              <a:ahLst/>
              <a:cxnLst/>
              <a:rect l="l" t="t" r="r" b="b"/>
              <a:pathLst>
                <a:path w="276225" h="2087879">
                  <a:moveTo>
                    <a:pt x="6845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845" y="3048"/>
                  </a:lnTo>
                  <a:lnTo>
                    <a:pt x="6845" y="0"/>
                  </a:lnTo>
                  <a:close/>
                </a:path>
                <a:path w="276225" h="2087879">
                  <a:moveTo>
                    <a:pt x="275844" y="2081022"/>
                  </a:moveTo>
                  <a:lnTo>
                    <a:pt x="268986" y="2081022"/>
                  </a:lnTo>
                  <a:lnTo>
                    <a:pt x="268986" y="2087880"/>
                  </a:lnTo>
                  <a:lnTo>
                    <a:pt x="275844" y="2087880"/>
                  </a:lnTo>
                  <a:lnTo>
                    <a:pt x="275844" y="20810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477272" y="4686300"/>
              <a:ext cx="0" cy="2064385"/>
            </a:xfrm>
            <a:custGeom>
              <a:avLst/>
              <a:gdLst/>
              <a:ahLst/>
              <a:cxnLst/>
              <a:rect l="l" t="t" r="r" b="b"/>
              <a:pathLst>
                <a:path w="0" h="2064384">
                  <a:moveTo>
                    <a:pt x="0" y="0"/>
                  </a:moveTo>
                  <a:lnTo>
                    <a:pt x="0" y="2064258"/>
                  </a:lnTo>
                </a:path>
              </a:pathLst>
            </a:custGeom>
            <a:ln w="6858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473843" y="4676406"/>
              <a:ext cx="269875" cy="2087880"/>
            </a:xfrm>
            <a:custGeom>
              <a:avLst/>
              <a:gdLst/>
              <a:ahLst/>
              <a:cxnLst/>
              <a:rect l="l" t="t" r="r" b="b"/>
              <a:pathLst>
                <a:path w="269875" h="2087879">
                  <a:moveTo>
                    <a:pt x="685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6858" y="3048"/>
                  </a:lnTo>
                  <a:lnTo>
                    <a:pt x="6858" y="0"/>
                  </a:lnTo>
                  <a:close/>
                </a:path>
                <a:path w="269875" h="2087879">
                  <a:moveTo>
                    <a:pt x="269735" y="2081022"/>
                  </a:moveTo>
                  <a:lnTo>
                    <a:pt x="262128" y="2081022"/>
                  </a:lnTo>
                  <a:lnTo>
                    <a:pt x="262128" y="2087880"/>
                  </a:lnTo>
                  <a:lnTo>
                    <a:pt x="269735" y="2087880"/>
                  </a:lnTo>
                  <a:lnTo>
                    <a:pt x="269735" y="20810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739781" y="4686300"/>
              <a:ext cx="0" cy="2064385"/>
            </a:xfrm>
            <a:custGeom>
              <a:avLst/>
              <a:gdLst/>
              <a:ahLst/>
              <a:cxnLst/>
              <a:rect l="l" t="t" r="r" b="b"/>
              <a:pathLst>
                <a:path w="0" h="2064384">
                  <a:moveTo>
                    <a:pt x="0" y="0"/>
                  </a:moveTo>
                  <a:lnTo>
                    <a:pt x="0" y="2064258"/>
                  </a:lnTo>
                </a:path>
              </a:pathLst>
            </a:custGeom>
            <a:ln w="761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086497" y="4676406"/>
              <a:ext cx="2657475" cy="2091689"/>
            </a:xfrm>
            <a:custGeom>
              <a:avLst/>
              <a:gdLst/>
              <a:ahLst/>
              <a:cxnLst/>
              <a:rect l="l" t="t" r="r" b="b"/>
              <a:pathLst>
                <a:path w="2657475" h="2091690">
                  <a:moveTo>
                    <a:pt x="6858" y="2084832"/>
                  </a:moveTo>
                  <a:lnTo>
                    <a:pt x="0" y="2084832"/>
                  </a:lnTo>
                  <a:lnTo>
                    <a:pt x="0" y="2091690"/>
                  </a:lnTo>
                  <a:lnTo>
                    <a:pt x="6858" y="2091690"/>
                  </a:lnTo>
                  <a:lnTo>
                    <a:pt x="6858" y="2084832"/>
                  </a:lnTo>
                  <a:close/>
                </a:path>
                <a:path w="2657475" h="2091690">
                  <a:moveTo>
                    <a:pt x="2657081" y="0"/>
                  </a:moveTo>
                  <a:lnTo>
                    <a:pt x="2649474" y="0"/>
                  </a:lnTo>
                  <a:lnTo>
                    <a:pt x="2649474" y="3048"/>
                  </a:lnTo>
                  <a:lnTo>
                    <a:pt x="2657081" y="3048"/>
                  </a:lnTo>
                  <a:lnTo>
                    <a:pt x="26570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100213" y="6764655"/>
              <a:ext cx="2638425" cy="0"/>
            </a:xfrm>
            <a:custGeom>
              <a:avLst/>
              <a:gdLst/>
              <a:ahLst/>
              <a:cxnLst/>
              <a:rect l="l" t="t" r="r" b="b"/>
              <a:pathLst>
                <a:path w="2638425" h="0">
                  <a:moveTo>
                    <a:pt x="0" y="0"/>
                  </a:moveTo>
                  <a:lnTo>
                    <a:pt x="2638044" y="0"/>
                  </a:lnTo>
                </a:path>
              </a:pathLst>
            </a:custGeom>
            <a:ln w="6857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086497" y="6348602"/>
              <a:ext cx="2651760" cy="208279"/>
            </a:xfrm>
            <a:custGeom>
              <a:avLst/>
              <a:gdLst/>
              <a:ahLst/>
              <a:cxnLst/>
              <a:rect l="l" t="t" r="r" b="b"/>
              <a:pathLst>
                <a:path w="2651760" h="208279">
                  <a:moveTo>
                    <a:pt x="0" y="208025"/>
                  </a:moveTo>
                  <a:lnTo>
                    <a:pt x="2651760" y="208025"/>
                  </a:lnTo>
                </a:path>
                <a:path w="2651760" h="208279">
                  <a:moveTo>
                    <a:pt x="0" y="0"/>
                  </a:moveTo>
                  <a:lnTo>
                    <a:pt x="2651760" y="0"/>
                  </a:lnTo>
                </a:path>
              </a:pathLst>
            </a:custGeom>
            <a:ln w="6858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086497" y="6140196"/>
              <a:ext cx="2651760" cy="0"/>
            </a:xfrm>
            <a:custGeom>
              <a:avLst/>
              <a:gdLst/>
              <a:ahLst/>
              <a:cxnLst/>
              <a:rect l="l" t="t" r="r" b="b"/>
              <a:pathLst>
                <a:path w="2651760" h="0">
                  <a:moveTo>
                    <a:pt x="0" y="0"/>
                  </a:moveTo>
                  <a:lnTo>
                    <a:pt x="2651760" y="0"/>
                  </a:lnTo>
                </a:path>
              </a:pathLst>
            </a:custGeom>
            <a:ln w="761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086497" y="5300853"/>
              <a:ext cx="2651760" cy="631190"/>
            </a:xfrm>
            <a:custGeom>
              <a:avLst/>
              <a:gdLst/>
              <a:ahLst/>
              <a:cxnLst/>
              <a:rect l="l" t="t" r="r" b="b"/>
              <a:pathLst>
                <a:path w="2651760" h="631189">
                  <a:moveTo>
                    <a:pt x="0" y="630935"/>
                  </a:moveTo>
                  <a:lnTo>
                    <a:pt x="2651760" y="630935"/>
                  </a:lnTo>
                </a:path>
                <a:path w="2651760" h="631189">
                  <a:moveTo>
                    <a:pt x="0" y="422909"/>
                  </a:moveTo>
                  <a:lnTo>
                    <a:pt x="2651760" y="422909"/>
                  </a:lnTo>
                </a:path>
                <a:path w="2651760" h="631189">
                  <a:moveTo>
                    <a:pt x="0" y="208025"/>
                  </a:moveTo>
                  <a:lnTo>
                    <a:pt x="2651760" y="208025"/>
                  </a:lnTo>
                </a:path>
                <a:path w="2651760" h="631189">
                  <a:moveTo>
                    <a:pt x="0" y="0"/>
                  </a:moveTo>
                  <a:lnTo>
                    <a:pt x="2651760" y="0"/>
                  </a:lnTo>
                </a:path>
              </a:pathLst>
            </a:custGeom>
            <a:ln w="6857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086497" y="5092446"/>
              <a:ext cx="2651760" cy="0"/>
            </a:xfrm>
            <a:custGeom>
              <a:avLst/>
              <a:gdLst/>
              <a:ahLst/>
              <a:cxnLst/>
              <a:rect l="l" t="t" r="r" b="b"/>
              <a:pathLst>
                <a:path w="2651760" h="0">
                  <a:moveTo>
                    <a:pt x="0" y="0"/>
                  </a:moveTo>
                  <a:lnTo>
                    <a:pt x="2651760" y="0"/>
                  </a:lnTo>
                </a:path>
              </a:pathLst>
            </a:custGeom>
            <a:ln w="761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086497" y="4676013"/>
              <a:ext cx="2651760" cy="208279"/>
            </a:xfrm>
            <a:custGeom>
              <a:avLst/>
              <a:gdLst/>
              <a:ahLst/>
              <a:cxnLst/>
              <a:rect l="l" t="t" r="r" b="b"/>
              <a:pathLst>
                <a:path w="2651760" h="208279">
                  <a:moveTo>
                    <a:pt x="0" y="208025"/>
                  </a:moveTo>
                  <a:lnTo>
                    <a:pt x="2651760" y="208025"/>
                  </a:lnTo>
                </a:path>
                <a:path w="2651760" h="208279">
                  <a:moveTo>
                    <a:pt x="0" y="0"/>
                  </a:moveTo>
                  <a:lnTo>
                    <a:pt x="2651760" y="0"/>
                  </a:lnTo>
                </a:path>
              </a:pathLst>
            </a:custGeom>
            <a:ln w="6857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082687" y="4672596"/>
              <a:ext cx="2662555" cy="2097405"/>
            </a:xfrm>
            <a:custGeom>
              <a:avLst/>
              <a:gdLst/>
              <a:ahLst/>
              <a:cxnLst/>
              <a:rect l="l" t="t" r="r" b="b"/>
              <a:pathLst>
                <a:path w="2662554" h="2097404">
                  <a:moveTo>
                    <a:pt x="2662428" y="3810"/>
                  </a:moveTo>
                  <a:lnTo>
                    <a:pt x="2657094" y="3810"/>
                  </a:lnTo>
                  <a:lnTo>
                    <a:pt x="2657094" y="1524"/>
                  </a:lnTo>
                  <a:lnTo>
                    <a:pt x="2655557" y="1524"/>
                  </a:lnTo>
                  <a:lnTo>
                    <a:pt x="2655557" y="9144"/>
                  </a:lnTo>
                  <a:lnTo>
                    <a:pt x="2653284" y="2090166"/>
                  </a:lnTo>
                  <a:lnTo>
                    <a:pt x="7200" y="2088680"/>
                  </a:lnTo>
                  <a:lnTo>
                    <a:pt x="9144" y="2068068"/>
                  </a:lnTo>
                  <a:lnTo>
                    <a:pt x="6870" y="2067852"/>
                  </a:lnTo>
                  <a:lnTo>
                    <a:pt x="9105" y="27444"/>
                  </a:lnTo>
                  <a:lnTo>
                    <a:pt x="9105" y="27063"/>
                  </a:lnTo>
                  <a:lnTo>
                    <a:pt x="9131" y="6883"/>
                  </a:lnTo>
                  <a:lnTo>
                    <a:pt x="2655557" y="9144"/>
                  </a:lnTo>
                  <a:lnTo>
                    <a:pt x="2655557" y="1524"/>
                  </a:lnTo>
                  <a:lnTo>
                    <a:pt x="3810" y="0"/>
                  </a:lnTo>
                  <a:lnTo>
                    <a:pt x="3810" y="3390"/>
                  </a:lnTo>
                  <a:lnTo>
                    <a:pt x="0" y="3810"/>
                  </a:lnTo>
                  <a:lnTo>
                    <a:pt x="1498" y="27914"/>
                  </a:lnTo>
                  <a:lnTo>
                    <a:pt x="0" y="2091690"/>
                  </a:lnTo>
                  <a:lnTo>
                    <a:pt x="3810" y="2092121"/>
                  </a:lnTo>
                  <a:lnTo>
                    <a:pt x="3810" y="2095500"/>
                  </a:lnTo>
                  <a:lnTo>
                    <a:pt x="2657094" y="2097024"/>
                  </a:lnTo>
                  <a:lnTo>
                    <a:pt x="2657094" y="2091690"/>
                  </a:lnTo>
                  <a:lnTo>
                    <a:pt x="2660904" y="2091690"/>
                  </a:lnTo>
                  <a:lnTo>
                    <a:pt x="2662428" y="3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 descr=""/>
          <p:cNvGrpSpPr/>
          <p:nvPr/>
        </p:nvGrpSpPr>
        <p:grpSpPr>
          <a:xfrm>
            <a:off x="449465" y="461772"/>
            <a:ext cx="9412605" cy="1160145"/>
            <a:chOff x="449465" y="461772"/>
            <a:chExt cx="9412605" cy="1160145"/>
          </a:xfrm>
        </p:grpSpPr>
        <p:sp>
          <p:nvSpPr>
            <p:cNvPr id="36" name="object 36" descr=""/>
            <p:cNvSpPr/>
            <p:nvPr/>
          </p:nvSpPr>
          <p:spPr>
            <a:xfrm>
              <a:off x="905903" y="1046226"/>
              <a:ext cx="466090" cy="523875"/>
            </a:xfrm>
            <a:custGeom>
              <a:avLst/>
              <a:gdLst/>
              <a:ahLst/>
              <a:cxnLst/>
              <a:rect l="l" t="t" r="r" b="b"/>
              <a:pathLst>
                <a:path w="466090" h="523875">
                  <a:moveTo>
                    <a:pt x="465582" y="523494"/>
                  </a:moveTo>
                  <a:lnTo>
                    <a:pt x="465581" y="0"/>
                  </a:lnTo>
                  <a:lnTo>
                    <a:pt x="0" y="0"/>
                  </a:lnTo>
                  <a:lnTo>
                    <a:pt x="0" y="523494"/>
                  </a:lnTo>
                  <a:lnTo>
                    <a:pt x="465582" y="523494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465" y="966216"/>
              <a:ext cx="9412224" cy="603503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1148981" y="461772"/>
              <a:ext cx="35560" cy="1160145"/>
            </a:xfrm>
            <a:custGeom>
              <a:avLst/>
              <a:gdLst/>
              <a:ahLst/>
              <a:cxnLst/>
              <a:rect l="l" t="t" r="r" b="b"/>
              <a:pathLst>
                <a:path w="35559" h="1160145">
                  <a:moveTo>
                    <a:pt x="35052" y="1159763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1159763"/>
                  </a:lnTo>
                  <a:lnTo>
                    <a:pt x="35052" y="115976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5955673" y="1549896"/>
            <a:ext cx="3213735" cy="84137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25"/>
              </a:spcBef>
            </a:pPr>
            <a:r>
              <a:rPr dirty="0" sz="2300" i="1">
                <a:latin typeface="Times New Roman"/>
                <a:cs typeface="Times New Roman"/>
              </a:rPr>
              <a:t>f</a:t>
            </a:r>
            <a:r>
              <a:rPr dirty="0" sz="2300" spc="-30" i="1">
                <a:latin typeface="Times New Roman"/>
                <a:cs typeface="Times New Roman"/>
              </a:rPr>
              <a:t> </a:t>
            </a:r>
            <a:r>
              <a:rPr dirty="0" sz="3050" spc="-185">
                <a:latin typeface="Symbol"/>
                <a:cs typeface="Symbol"/>
              </a:rPr>
              <a:t></a:t>
            </a:r>
            <a:r>
              <a:rPr dirty="0" sz="2300" spc="-185" i="1">
                <a:latin typeface="Times New Roman"/>
                <a:cs typeface="Times New Roman"/>
              </a:rPr>
              <a:t>t</a:t>
            </a:r>
            <a:r>
              <a:rPr dirty="0" sz="2300" spc="-350" i="1">
                <a:latin typeface="Times New Roman"/>
                <a:cs typeface="Times New Roman"/>
              </a:rPr>
              <a:t> </a:t>
            </a:r>
            <a:r>
              <a:rPr dirty="0" sz="3050" spc="-275">
                <a:latin typeface="Symbol"/>
                <a:cs typeface="Symbol"/>
              </a:rPr>
              <a:t></a:t>
            </a:r>
            <a:r>
              <a:rPr dirty="0" sz="3050" spc="-390">
                <a:latin typeface="Times New Roman"/>
                <a:cs typeface="Times New Roman"/>
              </a:rPr>
              <a:t> </a:t>
            </a:r>
            <a:r>
              <a:rPr dirty="0" sz="2300">
                <a:latin typeface="Symbol"/>
                <a:cs typeface="Symbol"/>
              </a:rPr>
              <a:t></a:t>
            </a:r>
            <a:r>
              <a:rPr dirty="0" sz="2300" spc="-50">
                <a:latin typeface="Times New Roman"/>
                <a:cs typeface="Times New Roman"/>
              </a:rPr>
              <a:t> </a:t>
            </a:r>
            <a:r>
              <a:rPr dirty="0" baseline="-8730" sz="5250" spc="-37">
                <a:latin typeface="Symbol"/>
                <a:cs typeface="Symbol"/>
              </a:rPr>
              <a:t></a:t>
            </a:r>
            <a:r>
              <a:rPr dirty="0" baseline="-8730" sz="5250" spc="-547">
                <a:latin typeface="Times New Roman"/>
                <a:cs typeface="Times New Roman"/>
              </a:rPr>
              <a:t> </a:t>
            </a:r>
            <a:r>
              <a:rPr dirty="0" sz="2300" i="1">
                <a:latin typeface="Times New Roman"/>
                <a:cs typeface="Times New Roman"/>
              </a:rPr>
              <a:t>A</a:t>
            </a:r>
            <a:r>
              <a:rPr dirty="0" baseline="-24691" sz="2025" i="1">
                <a:latin typeface="Times New Roman"/>
                <a:cs typeface="Times New Roman"/>
              </a:rPr>
              <a:t>k</a:t>
            </a:r>
            <a:r>
              <a:rPr dirty="0" baseline="-24691" sz="2025" spc="450" i="1">
                <a:latin typeface="Times New Roman"/>
                <a:cs typeface="Times New Roman"/>
              </a:rPr>
              <a:t> </a:t>
            </a:r>
            <a:r>
              <a:rPr dirty="0" sz="2300" spc="-10">
                <a:latin typeface="Times New Roman"/>
                <a:cs typeface="Times New Roman"/>
              </a:rPr>
              <a:t>cos</a:t>
            </a:r>
            <a:r>
              <a:rPr dirty="0" sz="3050" spc="-10">
                <a:latin typeface="Symbol"/>
                <a:cs typeface="Symbol"/>
              </a:rPr>
              <a:t></a:t>
            </a:r>
            <a:r>
              <a:rPr dirty="0" sz="2300" spc="-10" i="1">
                <a:latin typeface="Times New Roman"/>
                <a:cs typeface="Times New Roman"/>
              </a:rPr>
              <a:t>k</a:t>
            </a:r>
            <a:r>
              <a:rPr dirty="0" sz="2450" spc="-10">
                <a:latin typeface="Symbol"/>
                <a:cs typeface="Symbol"/>
              </a:rPr>
              <a:t></a:t>
            </a:r>
            <a:r>
              <a:rPr dirty="0" baseline="-24691" sz="2025" spc="-15" i="1">
                <a:latin typeface="Times New Roman"/>
                <a:cs typeface="Times New Roman"/>
              </a:rPr>
              <a:t>o</a:t>
            </a:r>
            <a:r>
              <a:rPr dirty="0" sz="2300" spc="-10" i="1">
                <a:latin typeface="Times New Roman"/>
                <a:cs typeface="Times New Roman"/>
              </a:rPr>
              <a:t>t</a:t>
            </a:r>
            <a:r>
              <a:rPr dirty="0" sz="2300" spc="-60" i="1">
                <a:latin typeface="Times New Roman"/>
                <a:cs typeface="Times New Roman"/>
              </a:rPr>
              <a:t> </a:t>
            </a:r>
            <a:r>
              <a:rPr dirty="0" sz="2300">
                <a:latin typeface="Symbol"/>
                <a:cs typeface="Symbol"/>
              </a:rPr>
              <a:t></a:t>
            </a:r>
            <a:r>
              <a:rPr dirty="0" sz="2300" spc="-315">
                <a:latin typeface="Times New Roman"/>
                <a:cs typeface="Times New Roman"/>
              </a:rPr>
              <a:t> </a:t>
            </a:r>
            <a:r>
              <a:rPr dirty="0" sz="2450">
                <a:latin typeface="Symbol"/>
                <a:cs typeface="Symbol"/>
              </a:rPr>
              <a:t></a:t>
            </a:r>
            <a:r>
              <a:rPr dirty="0" baseline="-24691" sz="2025" i="1">
                <a:latin typeface="Times New Roman"/>
                <a:cs typeface="Times New Roman"/>
              </a:rPr>
              <a:t>k</a:t>
            </a:r>
            <a:r>
              <a:rPr dirty="0" baseline="-24691" sz="2025" spc="179" i="1">
                <a:latin typeface="Times New Roman"/>
                <a:cs typeface="Times New Roman"/>
              </a:rPr>
              <a:t> </a:t>
            </a:r>
            <a:r>
              <a:rPr dirty="0" sz="3050" spc="-325">
                <a:latin typeface="Symbol"/>
                <a:cs typeface="Symbol"/>
              </a:rPr>
              <a:t></a:t>
            </a:r>
            <a:endParaRPr sz="3050">
              <a:latin typeface="Symbol"/>
              <a:cs typeface="Symbol"/>
            </a:endParaRPr>
          </a:p>
          <a:p>
            <a:pPr marL="873125">
              <a:lnSpc>
                <a:spcPct val="100000"/>
              </a:lnSpc>
              <a:spcBef>
                <a:spcPts val="175"/>
              </a:spcBef>
            </a:pPr>
            <a:r>
              <a:rPr dirty="0" sz="1350" spc="-50" i="1">
                <a:latin typeface="Times New Roman"/>
                <a:cs typeface="Times New Roman"/>
              </a:rPr>
              <a:t>k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3537089" y="1735073"/>
            <a:ext cx="1773555" cy="654685"/>
          </a:xfrm>
          <a:custGeom>
            <a:avLst/>
            <a:gdLst/>
            <a:ahLst/>
            <a:cxnLst/>
            <a:rect l="l" t="t" r="r" b="b"/>
            <a:pathLst>
              <a:path w="1773554" h="654685">
                <a:moveTo>
                  <a:pt x="1773174" y="654557"/>
                </a:moveTo>
                <a:lnTo>
                  <a:pt x="1773174" y="0"/>
                </a:lnTo>
                <a:lnTo>
                  <a:pt x="0" y="0"/>
                </a:lnTo>
                <a:lnTo>
                  <a:pt x="0" y="654557"/>
                </a:lnTo>
                <a:lnTo>
                  <a:pt x="5333" y="654557"/>
                </a:lnTo>
                <a:lnTo>
                  <a:pt x="5333" y="9905"/>
                </a:lnTo>
                <a:lnTo>
                  <a:pt x="9905" y="5333"/>
                </a:lnTo>
                <a:lnTo>
                  <a:pt x="9905" y="9905"/>
                </a:lnTo>
                <a:lnTo>
                  <a:pt x="1763267" y="9905"/>
                </a:lnTo>
                <a:lnTo>
                  <a:pt x="1763267" y="5333"/>
                </a:lnTo>
                <a:lnTo>
                  <a:pt x="1767839" y="9905"/>
                </a:lnTo>
                <a:lnTo>
                  <a:pt x="1767839" y="654557"/>
                </a:lnTo>
                <a:lnTo>
                  <a:pt x="1773174" y="654557"/>
                </a:lnTo>
                <a:close/>
              </a:path>
              <a:path w="1773554" h="654685">
                <a:moveTo>
                  <a:pt x="9905" y="9905"/>
                </a:moveTo>
                <a:lnTo>
                  <a:pt x="9905" y="5333"/>
                </a:lnTo>
                <a:lnTo>
                  <a:pt x="5333" y="9905"/>
                </a:lnTo>
                <a:lnTo>
                  <a:pt x="9905" y="9905"/>
                </a:lnTo>
                <a:close/>
              </a:path>
              <a:path w="1773554" h="654685">
                <a:moveTo>
                  <a:pt x="9905" y="643889"/>
                </a:moveTo>
                <a:lnTo>
                  <a:pt x="9905" y="9905"/>
                </a:lnTo>
                <a:lnTo>
                  <a:pt x="5333" y="9905"/>
                </a:lnTo>
                <a:lnTo>
                  <a:pt x="5333" y="643889"/>
                </a:lnTo>
                <a:lnTo>
                  <a:pt x="9905" y="643889"/>
                </a:lnTo>
                <a:close/>
              </a:path>
              <a:path w="1773554" h="654685">
                <a:moveTo>
                  <a:pt x="1767839" y="643889"/>
                </a:moveTo>
                <a:lnTo>
                  <a:pt x="5333" y="643889"/>
                </a:lnTo>
                <a:lnTo>
                  <a:pt x="9905" y="649223"/>
                </a:lnTo>
                <a:lnTo>
                  <a:pt x="9905" y="654557"/>
                </a:lnTo>
                <a:lnTo>
                  <a:pt x="1763267" y="654557"/>
                </a:lnTo>
                <a:lnTo>
                  <a:pt x="1763267" y="649223"/>
                </a:lnTo>
                <a:lnTo>
                  <a:pt x="1767839" y="643889"/>
                </a:lnTo>
                <a:close/>
              </a:path>
              <a:path w="1773554" h="654685">
                <a:moveTo>
                  <a:pt x="9905" y="654557"/>
                </a:moveTo>
                <a:lnTo>
                  <a:pt x="9905" y="649223"/>
                </a:lnTo>
                <a:lnTo>
                  <a:pt x="5333" y="643889"/>
                </a:lnTo>
                <a:lnTo>
                  <a:pt x="5333" y="654557"/>
                </a:lnTo>
                <a:lnTo>
                  <a:pt x="9905" y="654557"/>
                </a:lnTo>
                <a:close/>
              </a:path>
              <a:path w="1773554" h="654685">
                <a:moveTo>
                  <a:pt x="1767839" y="9905"/>
                </a:moveTo>
                <a:lnTo>
                  <a:pt x="1763267" y="5333"/>
                </a:lnTo>
                <a:lnTo>
                  <a:pt x="1763267" y="9905"/>
                </a:lnTo>
                <a:lnTo>
                  <a:pt x="1767839" y="9905"/>
                </a:lnTo>
                <a:close/>
              </a:path>
              <a:path w="1773554" h="654685">
                <a:moveTo>
                  <a:pt x="1767839" y="643889"/>
                </a:moveTo>
                <a:lnTo>
                  <a:pt x="1767839" y="9905"/>
                </a:lnTo>
                <a:lnTo>
                  <a:pt x="1763267" y="9905"/>
                </a:lnTo>
                <a:lnTo>
                  <a:pt x="1763267" y="643889"/>
                </a:lnTo>
                <a:lnTo>
                  <a:pt x="1767839" y="643889"/>
                </a:lnTo>
                <a:close/>
              </a:path>
              <a:path w="1773554" h="654685">
                <a:moveTo>
                  <a:pt x="1767839" y="654557"/>
                </a:moveTo>
                <a:lnTo>
                  <a:pt x="1767839" y="643889"/>
                </a:lnTo>
                <a:lnTo>
                  <a:pt x="1763267" y="649223"/>
                </a:lnTo>
                <a:lnTo>
                  <a:pt x="1763267" y="654557"/>
                </a:lnTo>
                <a:lnTo>
                  <a:pt x="1767839" y="6545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4011301" y="1773428"/>
            <a:ext cx="823594" cy="563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0" spc="-25">
                <a:latin typeface="Verdana"/>
                <a:cs typeface="Verdana"/>
              </a:rPr>
              <a:t>FFT</a:t>
            </a:r>
            <a:endParaRPr sz="3500">
              <a:latin typeface="Verdana"/>
              <a:cs typeface="Verdana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2366657" y="1949970"/>
            <a:ext cx="3526790" cy="83820"/>
          </a:xfrm>
          <a:custGeom>
            <a:avLst/>
            <a:gdLst/>
            <a:ahLst/>
            <a:cxnLst/>
            <a:rect l="l" t="t" r="r" b="b"/>
            <a:pathLst>
              <a:path w="3526790" h="83819">
                <a:moveTo>
                  <a:pt x="1175766" y="41910"/>
                </a:moveTo>
                <a:lnTo>
                  <a:pt x="1091184" y="0"/>
                </a:lnTo>
                <a:lnTo>
                  <a:pt x="1091184" y="36576"/>
                </a:lnTo>
                <a:lnTo>
                  <a:pt x="0" y="36576"/>
                </a:lnTo>
                <a:lnTo>
                  <a:pt x="0" y="47244"/>
                </a:lnTo>
                <a:lnTo>
                  <a:pt x="1091184" y="47244"/>
                </a:lnTo>
                <a:lnTo>
                  <a:pt x="1091184" y="83820"/>
                </a:lnTo>
                <a:lnTo>
                  <a:pt x="1105662" y="76644"/>
                </a:lnTo>
                <a:lnTo>
                  <a:pt x="1175766" y="41910"/>
                </a:lnTo>
                <a:close/>
              </a:path>
              <a:path w="3526790" h="83819">
                <a:moveTo>
                  <a:pt x="3526536" y="41910"/>
                </a:moveTo>
                <a:lnTo>
                  <a:pt x="3442716" y="0"/>
                </a:lnTo>
                <a:lnTo>
                  <a:pt x="3442716" y="36576"/>
                </a:lnTo>
                <a:lnTo>
                  <a:pt x="2938272" y="36576"/>
                </a:lnTo>
                <a:lnTo>
                  <a:pt x="2938272" y="47244"/>
                </a:lnTo>
                <a:lnTo>
                  <a:pt x="3442716" y="47244"/>
                </a:lnTo>
                <a:lnTo>
                  <a:pt x="3442716" y="83820"/>
                </a:lnTo>
                <a:lnTo>
                  <a:pt x="3456432" y="76962"/>
                </a:lnTo>
                <a:lnTo>
                  <a:pt x="3526536" y="419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1633091" y="1615197"/>
            <a:ext cx="547370" cy="5816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50" i="1">
                <a:latin typeface="Times New Roman"/>
                <a:cs typeface="Times New Roman"/>
              </a:rPr>
              <a:t>f</a:t>
            </a:r>
            <a:r>
              <a:rPr dirty="0" sz="2750" spc="-35" i="1">
                <a:latin typeface="Times New Roman"/>
                <a:cs typeface="Times New Roman"/>
              </a:rPr>
              <a:t> </a:t>
            </a:r>
            <a:r>
              <a:rPr dirty="0" sz="3650" spc="-229">
                <a:latin typeface="Symbol"/>
                <a:cs typeface="Symbol"/>
              </a:rPr>
              <a:t></a:t>
            </a:r>
            <a:r>
              <a:rPr dirty="0" sz="2750" spc="-229" i="1">
                <a:latin typeface="Times New Roman"/>
                <a:cs typeface="Times New Roman"/>
              </a:rPr>
              <a:t>t</a:t>
            </a:r>
            <a:r>
              <a:rPr dirty="0" sz="2750" spc="-415" i="1">
                <a:latin typeface="Times New Roman"/>
                <a:cs typeface="Times New Roman"/>
              </a:rPr>
              <a:t> </a:t>
            </a:r>
            <a:r>
              <a:rPr dirty="0" sz="3650" spc="-390">
                <a:latin typeface="Symbol"/>
                <a:cs typeface="Symbol"/>
              </a:rPr>
              <a:t></a:t>
            </a:r>
            <a:endParaRPr sz="3650">
              <a:latin typeface="Symbol"/>
              <a:cs typeface="Symbol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6753491" y="2411742"/>
            <a:ext cx="2204720" cy="593090"/>
          </a:xfrm>
          <a:custGeom>
            <a:avLst/>
            <a:gdLst/>
            <a:ahLst/>
            <a:cxnLst/>
            <a:rect l="l" t="t" r="r" b="b"/>
            <a:pathLst>
              <a:path w="2204720" h="593089">
                <a:moveTo>
                  <a:pt x="2204466" y="83820"/>
                </a:moveTo>
                <a:lnTo>
                  <a:pt x="2161794" y="0"/>
                </a:lnTo>
                <a:lnTo>
                  <a:pt x="2119884" y="83820"/>
                </a:lnTo>
                <a:lnTo>
                  <a:pt x="2157222" y="83820"/>
                </a:lnTo>
                <a:lnTo>
                  <a:pt x="2157222" y="582168"/>
                </a:lnTo>
                <a:lnTo>
                  <a:pt x="1327404" y="582168"/>
                </a:lnTo>
                <a:lnTo>
                  <a:pt x="1327404" y="83820"/>
                </a:lnTo>
                <a:lnTo>
                  <a:pt x="1364742" y="83820"/>
                </a:lnTo>
                <a:lnTo>
                  <a:pt x="1322832" y="0"/>
                </a:lnTo>
                <a:lnTo>
                  <a:pt x="1280922" y="83820"/>
                </a:lnTo>
                <a:lnTo>
                  <a:pt x="1317498" y="83820"/>
                </a:lnTo>
                <a:lnTo>
                  <a:pt x="1317498" y="582168"/>
                </a:lnTo>
                <a:lnTo>
                  <a:pt x="1238250" y="582168"/>
                </a:lnTo>
                <a:lnTo>
                  <a:pt x="446532" y="582168"/>
                </a:lnTo>
                <a:lnTo>
                  <a:pt x="446532" y="83820"/>
                </a:lnTo>
                <a:lnTo>
                  <a:pt x="483108" y="83820"/>
                </a:lnTo>
                <a:lnTo>
                  <a:pt x="441198" y="0"/>
                </a:lnTo>
                <a:lnTo>
                  <a:pt x="399288" y="83820"/>
                </a:lnTo>
                <a:lnTo>
                  <a:pt x="435864" y="83820"/>
                </a:lnTo>
                <a:lnTo>
                  <a:pt x="435864" y="582168"/>
                </a:lnTo>
                <a:lnTo>
                  <a:pt x="399288" y="582168"/>
                </a:lnTo>
                <a:lnTo>
                  <a:pt x="0" y="582168"/>
                </a:lnTo>
                <a:lnTo>
                  <a:pt x="0" y="592836"/>
                </a:lnTo>
                <a:lnTo>
                  <a:pt x="2164842" y="592836"/>
                </a:lnTo>
                <a:lnTo>
                  <a:pt x="2167128" y="590550"/>
                </a:lnTo>
                <a:lnTo>
                  <a:pt x="2167128" y="83820"/>
                </a:lnTo>
                <a:lnTo>
                  <a:pt x="2204466" y="838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5" name="object 4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98071" y="3112770"/>
            <a:ext cx="1357122" cy="543020"/>
          </a:xfrm>
          <a:prstGeom prst="rect">
            <a:avLst/>
          </a:prstGeom>
        </p:spPr>
      </p:pic>
      <p:sp>
        <p:nvSpPr>
          <p:cNvPr id="46" name="object 46" descr=""/>
          <p:cNvSpPr txBox="1"/>
          <p:nvPr/>
        </p:nvSpPr>
        <p:spPr>
          <a:xfrm>
            <a:off x="1055503" y="6774433"/>
            <a:ext cx="7239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5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1347101" y="4675644"/>
            <a:ext cx="8890" cy="2089785"/>
          </a:xfrm>
          <a:custGeom>
            <a:avLst/>
            <a:gdLst/>
            <a:ahLst/>
            <a:cxnLst/>
            <a:rect l="l" t="t" r="r" b="b"/>
            <a:pathLst>
              <a:path w="8890" h="2089784">
                <a:moveTo>
                  <a:pt x="8382" y="2065020"/>
                </a:moveTo>
                <a:lnTo>
                  <a:pt x="1524" y="2064258"/>
                </a:lnTo>
                <a:lnTo>
                  <a:pt x="0" y="2088642"/>
                </a:lnTo>
                <a:lnTo>
                  <a:pt x="6858" y="2089404"/>
                </a:lnTo>
                <a:lnTo>
                  <a:pt x="8382" y="2065020"/>
                </a:lnTo>
                <a:close/>
              </a:path>
              <a:path w="8890" h="2089784">
                <a:moveTo>
                  <a:pt x="8382" y="24384"/>
                </a:moveTo>
                <a:lnTo>
                  <a:pt x="6858" y="0"/>
                </a:lnTo>
                <a:lnTo>
                  <a:pt x="0" y="762"/>
                </a:lnTo>
                <a:lnTo>
                  <a:pt x="1524" y="25146"/>
                </a:lnTo>
                <a:lnTo>
                  <a:pt x="8382" y="24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1318393" y="6774433"/>
            <a:ext cx="7239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50">
                <a:latin typeface="Arial MT"/>
                <a:cs typeface="Arial MT"/>
              </a:rPr>
              <a:t>2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1616087" y="4675644"/>
            <a:ext cx="9525" cy="2089785"/>
          </a:xfrm>
          <a:custGeom>
            <a:avLst/>
            <a:gdLst/>
            <a:ahLst/>
            <a:cxnLst/>
            <a:rect l="l" t="t" r="r" b="b"/>
            <a:pathLst>
              <a:path w="9525" h="2089784">
                <a:moveTo>
                  <a:pt x="9144" y="2065020"/>
                </a:moveTo>
                <a:lnTo>
                  <a:pt x="2286" y="2064258"/>
                </a:lnTo>
                <a:lnTo>
                  <a:pt x="0" y="2088642"/>
                </a:lnTo>
                <a:lnTo>
                  <a:pt x="6858" y="2089404"/>
                </a:lnTo>
                <a:lnTo>
                  <a:pt x="9144" y="2065020"/>
                </a:lnTo>
                <a:close/>
              </a:path>
              <a:path w="9525" h="2089784">
                <a:moveTo>
                  <a:pt x="9144" y="24384"/>
                </a:moveTo>
                <a:lnTo>
                  <a:pt x="6858" y="0"/>
                </a:lnTo>
                <a:lnTo>
                  <a:pt x="0" y="762"/>
                </a:lnTo>
                <a:lnTo>
                  <a:pt x="2286" y="25146"/>
                </a:lnTo>
                <a:lnTo>
                  <a:pt x="9144" y="24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1588903" y="6774433"/>
            <a:ext cx="7239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50">
                <a:latin typeface="Arial MT"/>
                <a:cs typeface="Arial MT"/>
              </a:rPr>
              <a:t>4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51" name="object 51" descr=""/>
          <p:cNvSpPr/>
          <p:nvPr/>
        </p:nvSpPr>
        <p:spPr>
          <a:xfrm>
            <a:off x="1880501" y="4675644"/>
            <a:ext cx="1068705" cy="2089785"/>
          </a:xfrm>
          <a:custGeom>
            <a:avLst/>
            <a:gdLst/>
            <a:ahLst/>
            <a:cxnLst/>
            <a:rect l="l" t="t" r="r" b="b"/>
            <a:pathLst>
              <a:path w="1068705" h="2089784">
                <a:moveTo>
                  <a:pt x="8382" y="2065020"/>
                </a:moveTo>
                <a:lnTo>
                  <a:pt x="1524" y="2064258"/>
                </a:lnTo>
                <a:lnTo>
                  <a:pt x="0" y="2088642"/>
                </a:lnTo>
                <a:lnTo>
                  <a:pt x="6858" y="2089404"/>
                </a:lnTo>
                <a:lnTo>
                  <a:pt x="8382" y="2065020"/>
                </a:lnTo>
                <a:close/>
              </a:path>
              <a:path w="1068705" h="2089784">
                <a:moveTo>
                  <a:pt x="8382" y="24384"/>
                </a:moveTo>
                <a:lnTo>
                  <a:pt x="6858" y="0"/>
                </a:lnTo>
                <a:lnTo>
                  <a:pt x="0" y="762"/>
                </a:lnTo>
                <a:lnTo>
                  <a:pt x="1524" y="25146"/>
                </a:lnTo>
                <a:lnTo>
                  <a:pt x="8382" y="24384"/>
                </a:lnTo>
                <a:close/>
              </a:path>
              <a:path w="1068705" h="2089784">
                <a:moveTo>
                  <a:pt x="271272" y="2065020"/>
                </a:moveTo>
                <a:lnTo>
                  <a:pt x="263652" y="2064258"/>
                </a:lnTo>
                <a:lnTo>
                  <a:pt x="262128" y="2088642"/>
                </a:lnTo>
                <a:lnTo>
                  <a:pt x="268986" y="2089404"/>
                </a:lnTo>
                <a:lnTo>
                  <a:pt x="271272" y="2065020"/>
                </a:lnTo>
                <a:close/>
              </a:path>
              <a:path w="1068705" h="2089784">
                <a:moveTo>
                  <a:pt x="271272" y="24384"/>
                </a:moveTo>
                <a:lnTo>
                  <a:pt x="268986" y="0"/>
                </a:lnTo>
                <a:lnTo>
                  <a:pt x="262128" y="762"/>
                </a:lnTo>
                <a:lnTo>
                  <a:pt x="263652" y="25146"/>
                </a:lnTo>
                <a:lnTo>
                  <a:pt x="271272" y="24384"/>
                </a:lnTo>
                <a:close/>
              </a:path>
              <a:path w="1068705" h="2089784">
                <a:moveTo>
                  <a:pt x="541782" y="2065020"/>
                </a:moveTo>
                <a:lnTo>
                  <a:pt x="534924" y="2064258"/>
                </a:lnTo>
                <a:lnTo>
                  <a:pt x="533400" y="2088642"/>
                </a:lnTo>
                <a:lnTo>
                  <a:pt x="540258" y="2089404"/>
                </a:lnTo>
                <a:lnTo>
                  <a:pt x="541782" y="2065020"/>
                </a:lnTo>
                <a:close/>
              </a:path>
              <a:path w="1068705" h="2089784">
                <a:moveTo>
                  <a:pt x="541782" y="24384"/>
                </a:moveTo>
                <a:lnTo>
                  <a:pt x="540258" y="0"/>
                </a:lnTo>
                <a:lnTo>
                  <a:pt x="533400" y="762"/>
                </a:lnTo>
                <a:lnTo>
                  <a:pt x="534924" y="25146"/>
                </a:lnTo>
                <a:lnTo>
                  <a:pt x="541782" y="24384"/>
                </a:lnTo>
                <a:close/>
              </a:path>
              <a:path w="1068705" h="2089784">
                <a:moveTo>
                  <a:pt x="804672" y="2065020"/>
                </a:moveTo>
                <a:lnTo>
                  <a:pt x="797814" y="2064258"/>
                </a:lnTo>
                <a:lnTo>
                  <a:pt x="795528" y="2088642"/>
                </a:lnTo>
                <a:lnTo>
                  <a:pt x="802386" y="2089404"/>
                </a:lnTo>
                <a:lnTo>
                  <a:pt x="804672" y="2065020"/>
                </a:lnTo>
                <a:close/>
              </a:path>
              <a:path w="1068705" h="2089784">
                <a:moveTo>
                  <a:pt x="804672" y="24384"/>
                </a:moveTo>
                <a:lnTo>
                  <a:pt x="802386" y="0"/>
                </a:lnTo>
                <a:lnTo>
                  <a:pt x="795528" y="762"/>
                </a:lnTo>
                <a:lnTo>
                  <a:pt x="797814" y="25146"/>
                </a:lnTo>
                <a:lnTo>
                  <a:pt x="804672" y="24384"/>
                </a:lnTo>
                <a:close/>
              </a:path>
              <a:path w="1068705" h="2089784">
                <a:moveTo>
                  <a:pt x="1068324" y="2065020"/>
                </a:moveTo>
                <a:lnTo>
                  <a:pt x="1061466" y="2064258"/>
                </a:lnTo>
                <a:lnTo>
                  <a:pt x="1059942" y="2088642"/>
                </a:lnTo>
                <a:lnTo>
                  <a:pt x="1066800" y="2089404"/>
                </a:lnTo>
                <a:lnTo>
                  <a:pt x="1068324" y="2065020"/>
                </a:lnTo>
                <a:close/>
              </a:path>
              <a:path w="1068705" h="2089784">
                <a:moveTo>
                  <a:pt x="1068324" y="24384"/>
                </a:moveTo>
                <a:lnTo>
                  <a:pt x="1066800" y="0"/>
                </a:lnTo>
                <a:lnTo>
                  <a:pt x="1059942" y="762"/>
                </a:lnTo>
                <a:lnTo>
                  <a:pt x="1061466" y="25146"/>
                </a:lnTo>
                <a:lnTo>
                  <a:pt x="1068324" y="24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 txBox="1"/>
          <p:nvPr/>
        </p:nvSpPr>
        <p:spPr>
          <a:xfrm>
            <a:off x="2887351" y="6774433"/>
            <a:ext cx="11874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14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53" name="object 53" descr=""/>
          <p:cNvSpPr/>
          <p:nvPr/>
        </p:nvSpPr>
        <p:spPr>
          <a:xfrm>
            <a:off x="3204857" y="4675644"/>
            <a:ext cx="8890" cy="2089785"/>
          </a:xfrm>
          <a:custGeom>
            <a:avLst/>
            <a:gdLst/>
            <a:ahLst/>
            <a:cxnLst/>
            <a:rect l="l" t="t" r="r" b="b"/>
            <a:pathLst>
              <a:path w="8889" h="2089784">
                <a:moveTo>
                  <a:pt x="8382" y="2065020"/>
                </a:moveTo>
                <a:lnTo>
                  <a:pt x="1524" y="2064258"/>
                </a:lnTo>
                <a:lnTo>
                  <a:pt x="0" y="2088642"/>
                </a:lnTo>
                <a:lnTo>
                  <a:pt x="6858" y="2089404"/>
                </a:lnTo>
                <a:lnTo>
                  <a:pt x="8382" y="2065020"/>
                </a:lnTo>
                <a:close/>
              </a:path>
              <a:path w="8889" h="2089784">
                <a:moveTo>
                  <a:pt x="8382" y="24384"/>
                </a:moveTo>
                <a:lnTo>
                  <a:pt x="6858" y="0"/>
                </a:lnTo>
                <a:lnTo>
                  <a:pt x="0" y="762"/>
                </a:lnTo>
                <a:lnTo>
                  <a:pt x="1524" y="25146"/>
                </a:lnTo>
                <a:lnTo>
                  <a:pt x="8382" y="24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 txBox="1"/>
          <p:nvPr/>
        </p:nvSpPr>
        <p:spPr>
          <a:xfrm>
            <a:off x="3151003" y="6774433"/>
            <a:ext cx="11874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16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55" name="object 55" descr=""/>
          <p:cNvSpPr/>
          <p:nvPr/>
        </p:nvSpPr>
        <p:spPr>
          <a:xfrm>
            <a:off x="3473843" y="4675644"/>
            <a:ext cx="9525" cy="2089785"/>
          </a:xfrm>
          <a:custGeom>
            <a:avLst/>
            <a:gdLst/>
            <a:ahLst/>
            <a:cxnLst/>
            <a:rect l="l" t="t" r="r" b="b"/>
            <a:pathLst>
              <a:path w="9525" h="2089784">
                <a:moveTo>
                  <a:pt x="9144" y="2065020"/>
                </a:moveTo>
                <a:lnTo>
                  <a:pt x="1524" y="2064258"/>
                </a:lnTo>
                <a:lnTo>
                  <a:pt x="0" y="2088642"/>
                </a:lnTo>
                <a:lnTo>
                  <a:pt x="6858" y="2089404"/>
                </a:lnTo>
                <a:lnTo>
                  <a:pt x="9144" y="2065020"/>
                </a:lnTo>
                <a:close/>
              </a:path>
              <a:path w="9525" h="2089784">
                <a:moveTo>
                  <a:pt x="9144" y="24384"/>
                </a:moveTo>
                <a:lnTo>
                  <a:pt x="6858" y="0"/>
                </a:lnTo>
                <a:lnTo>
                  <a:pt x="0" y="762"/>
                </a:lnTo>
                <a:lnTo>
                  <a:pt x="1524" y="25146"/>
                </a:lnTo>
                <a:lnTo>
                  <a:pt x="9144" y="24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 txBox="1"/>
          <p:nvPr/>
        </p:nvSpPr>
        <p:spPr>
          <a:xfrm>
            <a:off x="3420751" y="6774433"/>
            <a:ext cx="11874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18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57" name="object 57" descr=""/>
          <p:cNvSpPr/>
          <p:nvPr/>
        </p:nvSpPr>
        <p:spPr>
          <a:xfrm>
            <a:off x="3735971" y="4675644"/>
            <a:ext cx="9525" cy="2089785"/>
          </a:xfrm>
          <a:custGeom>
            <a:avLst/>
            <a:gdLst/>
            <a:ahLst/>
            <a:cxnLst/>
            <a:rect l="l" t="t" r="r" b="b"/>
            <a:pathLst>
              <a:path w="9525" h="2089784">
                <a:moveTo>
                  <a:pt x="9144" y="2065020"/>
                </a:moveTo>
                <a:lnTo>
                  <a:pt x="2286" y="2064258"/>
                </a:lnTo>
                <a:lnTo>
                  <a:pt x="0" y="2088642"/>
                </a:lnTo>
                <a:lnTo>
                  <a:pt x="7620" y="2089404"/>
                </a:lnTo>
                <a:lnTo>
                  <a:pt x="9144" y="2065020"/>
                </a:lnTo>
                <a:close/>
              </a:path>
              <a:path w="9525" h="2089784">
                <a:moveTo>
                  <a:pt x="9144" y="24384"/>
                </a:moveTo>
                <a:lnTo>
                  <a:pt x="7620" y="0"/>
                </a:lnTo>
                <a:lnTo>
                  <a:pt x="0" y="762"/>
                </a:lnTo>
                <a:lnTo>
                  <a:pt x="2286" y="25146"/>
                </a:lnTo>
                <a:lnTo>
                  <a:pt x="9144" y="24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 txBox="1"/>
          <p:nvPr/>
        </p:nvSpPr>
        <p:spPr>
          <a:xfrm>
            <a:off x="3684403" y="6774433"/>
            <a:ext cx="11874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20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59" name="object 59" descr=""/>
          <p:cNvSpPr/>
          <p:nvPr/>
        </p:nvSpPr>
        <p:spPr>
          <a:xfrm>
            <a:off x="1085735" y="6761238"/>
            <a:ext cx="2654300" cy="8890"/>
          </a:xfrm>
          <a:custGeom>
            <a:avLst/>
            <a:gdLst/>
            <a:ahLst/>
            <a:cxnLst/>
            <a:rect l="l" t="t" r="r" b="b"/>
            <a:pathLst>
              <a:path w="2654300" h="8890">
                <a:moveTo>
                  <a:pt x="25146" y="1524"/>
                </a:moveTo>
                <a:lnTo>
                  <a:pt x="762" y="0"/>
                </a:lnTo>
                <a:lnTo>
                  <a:pt x="0" y="6858"/>
                </a:lnTo>
                <a:lnTo>
                  <a:pt x="24384" y="8382"/>
                </a:lnTo>
                <a:lnTo>
                  <a:pt x="25146" y="1524"/>
                </a:lnTo>
                <a:close/>
              </a:path>
              <a:path w="2654300" h="8890">
                <a:moveTo>
                  <a:pt x="2654046" y="0"/>
                </a:moveTo>
                <a:lnTo>
                  <a:pt x="2629662" y="1524"/>
                </a:lnTo>
                <a:lnTo>
                  <a:pt x="2629662" y="8382"/>
                </a:lnTo>
                <a:lnTo>
                  <a:pt x="2654046" y="6858"/>
                </a:lnTo>
                <a:lnTo>
                  <a:pt x="2654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 txBox="1"/>
          <p:nvPr/>
        </p:nvSpPr>
        <p:spPr>
          <a:xfrm>
            <a:off x="982352" y="6701280"/>
            <a:ext cx="10096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>
                <a:latin typeface="Arial MT"/>
                <a:cs typeface="Arial MT"/>
              </a:rPr>
              <a:t>-</a:t>
            </a:r>
            <a:r>
              <a:rPr dirty="0" sz="650" spc="-50">
                <a:latin typeface="Arial MT"/>
                <a:cs typeface="Arial MT"/>
              </a:rPr>
              <a:t>1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61" name="object 61" descr=""/>
          <p:cNvSpPr/>
          <p:nvPr/>
        </p:nvSpPr>
        <p:spPr>
          <a:xfrm>
            <a:off x="1085735" y="6553212"/>
            <a:ext cx="2654300" cy="8890"/>
          </a:xfrm>
          <a:custGeom>
            <a:avLst/>
            <a:gdLst/>
            <a:ahLst/>
            <a:cxnLst/>
            <a:rect l="l" t="t" r="r" b="b"/>
            <a:pathLst>
              <a:path w="2654300" h="8890">
                <a:moveTo>
                  <a:pt x="25146" y="1524"/>
                </a:moveTo>
                <a:lnTo>
                  <a:pt x="762" y="0"/>
                </a:lnTo>
                <a:lnTo>
                  <a:pt x="0" y="6858"/>
                </a:lnTo>
                <a:lnTo>
                  <a:pt x="24384" y="8382"/>
                </a:lnTo>
                <a:lnTo>
                  <a:pt x="25146" y="1524"/>
                </a:lnTo>
                <a:close/>
              </a:path>
              <a:path w="2654300" h="8890">
                <a:moveTo>
                  <a:pt x="2654046" y="0"/>
                </a:moveTo>
                <a:lnTo>
                  <a:pt x="2629662" y="1524"/>
                </a:lnTo>
                <a:lnTo>
                  <a:pt x="2629662" y="8382"/>
                </a:lnTo>
                <a:lnTo>
                  <a:pt x="2654046" y="6858"/>
                </a:lnTo>
                <a:lnTo>
                  <a:pt x="2654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 txBox="1"/>
          <p:nvPr/>
        </p:nvSpPr>
        <p:spPr>
          <a:xfrm>
            <a:off x="913771" y="6493254"/>
            <a:ext cx="17081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>
                <a:latin typeface="Arial MT"/>
                <a:cs typeface="Arial MT"/>
              </a:rPr>
              <a:t>-</a:t>
            </a:r>
            <a:r>
              <a:rPr dirty="0" sz="650" spc="-25">
                <a:latin typeface="Arial MT"/>
                <a:cs typeface="Arial MT"/>
              </a:rPr>
              <a:t>0.8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63" name="object 63" descr=""/>
          <p:cNvSpPr/>
          <p:nvPr/>
        </p:nvSpPr>
        <p:spPr>
          <a:xfrm>
            <a:off x="1085735" y="6345186"/>
            <a:ext cx="2654300" cy="8890"/>
          </a:xfrm>
          <a:custGeom>
            <a:avLst/>
            <a:gdLst/>
            <a:ahLst/>
            <a:cxnLst/>
            <a:rect l="l" t="t" r="r" b="b"/>
            <a:pathLst>
              <a:path w="2654300" h="8889">
                <a:moveTo>
                  <a:pt x="25146" y="1524"/>
                </a:moveTo>
                <a:lnTo>
                  <a:pt x="762" y="0"/>
                </a:lnTo>
                <a:lnTo>
                  <a:pt x="0" y="6858"/>
                </a:lnTo>
                <a:lnTo>
                  <a:pt x="24384" y="8382"/>
                </a:lnTo>
                <a:lnTo>
                  <a:pt x="25146" y="1524"/>
                </a:lnTo>
                <a:close/>
              </a:path>
              <a:path w="2654300" h="8889">
                <a:moveTo>
                  <a:pt x="2654046" y="0"/>
                </a:moveTo>
                <a:lnTo>
                  <a:pt x="2629662" y="1524"/>
                </a:lnTo>
                <a:lnTo>
                  <a:pt x="2629662" y="8382"/>
                </a:lnTo>
                <a:lnTo>
                  <a:pt x="2654046" y="6858"/>
                </a:lnTo>
                <a:lnTo>
                  <a:pt x="2654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 txBox="1"/>
          <p:nvPr/>
        </p:nvSpPr>
        <p:spPr>
          <a:xfrm>
            <a:off x="913771" y="6284466"/>
            <a:ext cx="17081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>
                <a:latin typeface="Arial MT"/>
                <a:cs typeface="Arial MT"/>
              </a:rPr>
              <a:t>-</a:t>
            </a:r>
            <a:r>
              <a:rPr dirty="0" sz="650" spc="-25">
                <a:latin typeface="Arial MT"/>
                <a:cs typeface="Arial MT"/>
              </a:rPr>
              <a:t>0.6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65" name="object 65" descr=""/>
          <p:cNvSpPr/>
          <p:nvPr/>
        </p:nvSpPr>
        <p:spPr>
          <a:xfrm>
            <a:off x="1085735" y="6136398"/>
            <a:ext cx="2654300" cy="9525"/>
          </a:xfrm>
          <a:custGeom>
            <a:avLst/>
            <a:gdLst/>
            <a:ahLst/>
            <a:cxnLst/>
            <a:rect l="l" t="t" r="r" b="b"/>
            <a:pathLst>
              <a:path w="2654300" h="9525">
                <a:moveTo>
                  <a:pt x="25146" y="2286"/>
                </a:moveTo>
                <a:lnTo>
                  <a:pt x="762" y="0"/>
                </a:lnTo>
                <a:lnTo>
                  <a:pt x="0" y="7620"/>
                </a:lnTo>
                <a:lnTo>
                  <a:pt x="24384" y="9144"/>
                </a:lnTo>
                <a:lnTo>
                  <a:pt x="25146" y="2286"/>
                </a:lnTo>
                <a:close/>
              </a:path>
              <a:path w="2654300" h="9525">
                <a:moveTo>
                  <a:pt x="2654046" y="0"/>
                </a:moveTo>
                <a:lnTo>
                  <a:pt x="2629662" y="2286"/>
                </a:lnTo>
                <a:lnTo>
                  <a:pt x="2629662" y="9144"/>
                </a:lnTo>
                <a:lnTo>
                  <a:pt x="2654046" y="7620"/>
                </a:lnTo>
                <a:lnTo>
                  <a:pt x="2654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 txBox="1"/>
          <p:nvPr/>
        </p:nvSpPr>
        <p:spPr>
          <a:xfrm>
            <a:off x="913771" y="6076441"/>
            <a:ext cx="17081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>
                <a:latin typeface="Arial MT"/>
                <a:cs typeface="Arial MT"/>
              </a:rPr>
              <a:t>-</a:t>
            </a:r>
            <a:r>
              <a:rPr dirty="0" sz="650" spc="-25">
                <a:latin typeface="Arial MT"/>
                <a:cs typeface="Arial MT"/>
              </a:rPr>
              <a:t>0.4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67" name="object 67" descr=""/>
          <p:cNvSpPr/>
          <p:nvPr/>
        </p:nvSpPr>
        <p:spPr>
          <a:xfrm>
            <a:off x="1085735" y="5928372"/>
            <a:ext cx="2654300" cy="9525"/>
          </a:xfrm>
          <a:custGeom>
            <a:avLst/>
            <a:gdLst/>
            <a:ahLst/>
            <a:cxnLst/>
            <a:rect l="l" t="t" r="r" b="b"/>
            <a:pathLst>
              <a:path w="2654300" h="9525">
                <a:moveTo>
                  <a:pt x="25146" y="2286"/>
                </a:moveTo>
                <a:lnTo>
                  <a:pt x="762" y="0"/>
                </a:lnTo>
                <a:lnTo>
                  <a:pt x="0" y="6858"/>
                </a:lnTo>
                <a:lnTo>
                  <a:pt x="24384" y="9144"/>
                </a:lnTo>
                <a:lnTo>
                  <a:pt x="25146" y="2286"/>
                </a:lnTo>
                <a:close/>
              </a:path>
              <a:path w="2654300" h="9525">
                <a:moveTo>
                  <a:pt x="2654046" y="0"/>
                </a:moveTo>
                <a:lnTo>
                  <a:pt x="2629662" y="2286"/>
                </a:lnTo>
                <a:lnTo>
                  <a:pt x="2629662" y="9144"/>
                </a:lnTo>
                <a:lnTo>
                  <a:pt x="2654046" y="6858"/>
                </a:lnTo>
                <a:lnTo>
                  <a:pt x="2654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 txBox="1"/>
          <p:nvPr/>
        </p:nvSpPr>
        <p:spPr>
          <a:xfrm>
            <a:off x="913771" y="5868415"/>
            <a:ext cx="17081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>
                <a:latin typeface="Arial MT"/>
                <a:cs typeface="Arial MT"/>
              </a:rPr>
              <a:t>-</a:t>
            </a:r>
            <a:r>
              <a:rPr dirty="0" sz="650" spc="-25">
                <a:latin typeface="Arial MT"/>
                <a:cs typeface="Arial MT"/>
              </a:rPr>
              <a:t>0.2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69" name="object 69" descr=""/>
          <p:cNvSpPr/>
          <p:nvPr/>
        </p:nvSpPr>
        <p:spPr>
          <a:xfrm>
            <a:off x="1085735" y="5720346"/>
            <a:ext cx="2654300" cy="9525"/>
          </a:xfrm>
          <a:custGeom>
            <a:avLst/>
            <a:gdLst/>
            <a:ahLst/>
            <a:cxnLst/>
            <a:rect l="l" t="t" r="r" b="b"/>
            <a:pathLst>
              <a:path w="2654300" h="9525">
                <a:moveTo>
                  <a:pt x="25146" y="1524"/>
                </a:moveTo>
                <a:lnTo>
                  <a:pt x="762" y="0"/>
                </a:lnTo>
                <a:lnTo>
                  <a:pt x="0" y="6858"/>
                </a:lnTo>
                <a:lnTo>
                  <a:pt x="24384" y="9144"/>
                </a:lnTo>
                <a:lnTo>
                  <a:pt x="25146" y="1524"/>
                </a:lnTo>
                <a:close/>
              </a:path>
              <a:path w="2654300" h="9525">
                <a:moveTo>
                  <a:pt x="2654046" y="0"/>
                </a:moveTo>
                <a:lnTo>
                  <a:pt x="2629662" y="1524"/>
                </a:lnTo>
                <a:lnTo>
                  <a:pt x="2629662" y="9144"/>
                </a:lnTo>
                <a:lnTo>
                  <a:pt x="2654046" y="6858"/>
                </a:lnTo>
                <a:lnTo>
                  <a:pt x="2654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 txBox="1"/>
          <p:nvPr/>
        </p:nvSpPr>
        <p:spPr>
          <a:xfrm>
            <a:off x="1006735" y="5660390"/>
            <a:ext cx="7239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5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71" name="object 71" descr=""/>
          <p:cNvSpPr/>
          <p:nvPr/>
        </p:nvSpPr>
        <p:spPr>
          <a:xfrm>
            <a:off x="1085735" y="5505462"/>
            <a:ext cx="2654300" cy="8890"/>
          </a:xfrm>
          <a:custGeom>
            <a:avLst/>
            <a:gdLst/>
            <a:ahLst/>
            <a:cxnLst/>
            <a:rect l="l" t="t" r="r" b="b"/>
            <a:pathLst>
              <a:path w="2654300" h="8889">
                <a:moveTo>
                  <a:pt x="25146" y="1524"/>
                </a:moveTo>
                <a:lnTo>
                  <a:pt x="762" y="0"/>
                </a:lnTo>
                <a:lnTo>
                  <a:pt x="0" y="6858"/>
                </a:lnTo>
                <a:lnTo>
                  <a:pt x="24384" y="8382"/>
                </a:lnTo>
                <a:lnTo>
                  <a:pt x="25146" y="1524"/>
                </a:lnTo>
                <a:close/>
              </a:path>
              <a:path w="2654300" h="8889">
                <a:moveTo>
                  <a:pt x="2654046" y="0"/>
                </a:moveTo>
                <a:lnTo>
                  <a:pt x="2629662" y="1524"/>
                </a:lnTo>
                <a:lnTo>
                  <a:pt x="2629662" y="8382"/>
                </a:lnTo>
                <a:lnTo>
                  <a:pt x="2654046" y="6858"/>
                </a:lnTo>
                <a:lnTo>
                  <a:pt x="2654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 txBox="1"/>
          <p:nvPr/>
        </p:nvSpPr>
        <p:spPr>
          <a:xfrm>
            <a:off x="938155" y="5445505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0.2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73" name="object 73" descr=""/>
          <p:cNvSpPr/>
          <p:nvPr/>
        </p:nvSpPr>
        <p:spPr>
          <a:xfrm>
            <a:off x="1085735" y="5297436"/>
            <a:ext cx="2654300" cy="8890"/>
          </a:xfrm>
          <a:custGeom>
            <a:avLst/>
            <a:gdLst/>
            <a:ahLst/>
            <a:cxnLst/>
            <a:rect l="l" t="t" r="r" b="b"/>
            <a:pathLst>
              <a:path w="2654300" h="8889">
                <a:moveTo>
                  <a:pt x="25146" y="1524"/>
                </a:moveTo>
                <a:lnTo>
                  <a:pt x="762" y="0"/>
                </a:lnTo>
                <a:lnTo>
                  <a:pt x="0" y="6858"/>
                </a:lnTo>
                <a:lnTo>
                  <a:pt x="24384" y="8382"/>
                </a:lnTo>
                <a:lnTo>
                  <a:pt x="25146" y="1524"/>
                </a:lnTo>
                <a:close/>
              </a:path>
              <a:path w="2654300" h="8889">
                <a:moveTo>
                  <a:pt x="2654046" y="0"/>
                </a:moveTo>
                <a:lnTo>
                  <a:pt x="2629662" y="1524"/>
                </a:lnTo>
                <a:lnTo>
                  <a:pt x="2629662" y="8382"/>
                </a:lnTo>
                <a:lnTo>
                  <a:pt x="2654046" y="6858"/>
                </a:lnTo>
                <a:lnTo>
                  <a:pt x="2654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 txBox="1"/>
          <p:nvPr/>
        </p:nvSpPr>
        <p:spPr>
          <a:xfrm>
            <a:off x="938155" y="5236717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0.4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75" name="object 75" descr=""/>
          <p:cNvSpPr/>
          <p:nvPr/>
        </p:nvSpPr>
        <p:spPr>
          <a:xfrm>
            <a:off x="1085735" y="5088648"/>
            <a:ext cx="2654300" cy="9525"/>
          </a:xfrm>
          <a:custGeom>
            <a:avLst/>
            <a:gdLst/>
            <a:ahLst/>
            <a:cxnLst/>
            <a:rect l="l" t="t" r="r" b="b"/>
            <a:pathLst>
              <a:path w="2654300" h="9525">
                <a:moveTo>
                  <a:pt x="25146" y="2286"/>
                </a:moveTo>
                <a:lnTo>
                  <a:pt x="762" y="0"/>
                </a:lnTo>
                <a:lnTo>
                  <a:pt x="0" y="7620"/>
                </a:lnTo>
                <a:lnTo>
                  <a:pt x="24384" y="9144"/>
                </a:lnTo>
                <a:lnTo>
                  <a:pt x="25146" y="2286"/>
                </a:lnTo>
                <a:close/>
              </a:path>
              <a:path w="2654300" h="9525">
                <a:moveTo>
                  <a:pt x="2654046" y="0"/>
                </a:moveTo>
                <a:lnTo>
                  <a:pt x="2629662" y="2286"/>
                </a:lnTo>
                <a:lnTo>
                  <a:pt x="2629662" y="9144"/>
                </a:lnTo>
                <a:lnTo>
                  <a:pt x="2654046" y="7620"/>
                </a:lnTo>
                <a:lnTo>
                  <a:pt x="2654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 txBox="1"/>
          <p:nvPr/>
        </p:nvSpPr>
        <p:spPr>
          <a:xfrm>
            <a:off x="938155" y="5028691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0.6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77" name="object 77" descr=""/>
          <p:cNvSpPr/>
          <p:nvPr/>
        </p:nvSpPr>
        <p:spPr>
          <a:xfrm>
            <a:off x="1085735" y="4880622"/>
            <a:ext cx="2654300" cy="9525"/>
          </a:xfrm>
          <a:custGeom>
            <a:avLst/>
            <a:gdLst/>
            <a:ahLst/>
            <a:cxnLst/>
            <a:rect l="l" t="t" r="r" b="b"/>
            <a:pathLst>
              <a:path w="2654300" h="9525">
                <a:moveTo>
                  <a:pt x="25146" y="2286"/>
                </a:moveTo>
                <a:lnTo>
                  <a:pt x="762" y="0"/>
                </a:lnTo>
                <a:lnTo>
                  <a:pt x="0" y="6858"/>
                </a:lnTo>
                <a:lnTo>
                  <a:pt x="24384" y="9144"/>
                </a:lnTo>
                <a:lnTo>
                  <a:pt x="25146" y="2286"/>
                </a:lnTo>
                <a:close/>
              </a:path>
              <a:path w="2654300" h="9525">
                <a:moveTo>
                  <a:pt x="2654046" y="0"/>
                </a:moveTo>
                <a:lnTo>
                  <a:pt x="2629662" y="2286"/>
                </a:lnTo>
                <a:lnTo>
                  <a:pt x="2629662" y="9144"/>
                </a:lnTo>
                <a:lnTo>
                  <a:pt x="2654046" y="6858"/>
                </a:lnTo>
                <a:lnTo>
                  <a:pt x="2654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 txBox="1"/>
          <p:nvPr/>
        </p:nvSpPr>
        <p:spPr>
          <a:xfrm>
            <a:off x="938155" y="4820665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0.8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79" name="object 79" descr=""/>
          <p:cNvSpPr/>
          <p:nvPr/>
        </p:nvSpPr>
        <p:spPr>
          <a:xfrm>
            <a:off x="1085735" y="4672596"/>
            <a:ext cx="2654300" cy="8890"/>
          </a:xfrm>
          <a:custGeom>
            <a:avLst/>
            <a:gdLst/>
            <a:ahLst/>
            <a:cxnLst/>
            <a:rect l="l" t="t" r="r" b="b"/>
            <a:pathLst>
              <a:path w="2654300" h="8889">
                <a:moveTo>
                  <a:pt x="25146" y="1524"/>
                </a:moveTo>
                <a:lnTo>
                  <a:pt x="762" y="0"/>
                </a:lnTo>
                <a:lnTo>
                  <a:pt x="0" y="6858"/>
                </a:lnTo>
                <a:lnTo>
                  <a:pt x="24384" y="8382"/>
                </a:lnTo>
                <a:lnTo>
                  <a:pt x="25146" y="1524"/>
                </a:lnTo>
                <a:close/>
              </a:path>
              <a:path w="2654300" h="8889">
                <a:moveTo>
                  <a:pt x="2654046" y="0"/>
                </a:moveTo>
                <a:lnTo>
                  <a:pt x="2629662" y="1524"/>
                </a:lnTo>
                <a:lnTo>
                  <a:pt x="2629662" y="8382"/>
                </a:lnTo>
                <a:lnTo>
                  <a:pt x="2654046" y="6858"/>
                </a:lnTo>
                <a:lnTo>
                  <a:pt x="2654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 txBox="1"/>
          <p:nvPr/>
        </p:nvSpPr>
        <p:spPr>
          <a:xfrm>
            <a:off x="1006735" y="4612640"/>
            <a:ext cx="7239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50">
                <a:latin typeface="Arial MT"/>
                <a:cs typeface="Arial MT"/>
              </a:rPr>
              <a:t>1</a:t>
            </a:r>
            <a:endParaRPr sz="650">
              <a:latin typeface="Arial MT"/>
              <a:cs typeface="Arial MT"/>
            </a:endParaRPr>
          </a:p>
        </p:txBody>
      </p:sp>
      <p:grpSp>
        <p:nvGrpSpPr>
          <p:cNvPr id="81" name="object 81" descr=""/>
          <p:cNvGrpSpPr/>
          <p:nvPr/>
        </p:nvGrpSpPr>
        <p:grpSpPr>
          <a:xfrm>
            <a:off x="1072781" y="4672584"/>
            <a:ext cx="2679700" cy="2097405"/>
            <a:chOff x="1072781" y="4672584"/>
            <a:chExt cx="2679700" cy="2097405"/>
          </a:xfrm>
        </p:grpSpPr>
        <p:sp>
          <p:nvSpPr>
            <p:cNvPr id="82" name="object 82" descr=""/>
            <p:cNvSpPr/>
            <p:nvPr/>
          </p:nvSpPr>
          <p:spPr>
            <a:xfrm>
              <a:off x="1082687" y="4672596"/>
              <a:ext cx="2662555" cy="2097405"/>
            </a:xfrm>
            <a:custGeom>
              <a:avLst/>
              <a:gdLst/>
              <a:ahLst/>
              <a:cxnLst/>
              <a:rect l="l" t="t" r="r" b="b"/>
              <a:pathLst>
                <a:path w="2662554" h="2097404">
                  <a:moveTo>
                    <a:pt x="2662428" y="3810"/>
                  </a:moveTo>
                  <a:lnTo>
                    <a:pt x="2657094" y="3810"/>
                  </a:lnTo>
                  <a:lnTo>
                    <a:pt x="2657094" y="1524"/>
                  </a:lnTo>
                  <a:lnTo>
                    <a:pt x="2655557" y="1524"/>
                  </a:lnTo>
                  <a:lnTo>
                    <a:pt x="2655557" y="9144"/>
                  </a:lnTo>
                  <a:lnTo>
                    <a:pt x="2653284" y="2090166"/>
                  </a:lnTo>
                  <a:lnTo>
                    <a:pt x="6858" y="2088654"/>
                  </a:lnTo>
                  <a:lnTo>
                    <a:pt x="9131" y="6870"/>
                  </a:lnTo>
                  <a:lnTo>
                    <a:pt x="2655557" y="9144"/>
                  </a:lnTo>
                  <a:lnTo>
                    <a:pt x="2655557" y="1524"/>
                  </a:lnTo>
                  <a:lnTo>
                    <a:pt x="3810" y="0"/>
                  </a:lnTo>
                  <a:lnTo>
                    <a:pt x="3810" y="3810"/>
                  </a:lnTo>
                  <a:lnTo>
                    <a:pt x="1524" y="3810"/>
                  </a:lnTo>
                  <a:lnTo>
                    <a:pt x="0" y="2091690"/>
                  </a:lnTo>
                  <a:lnTo>
                    <a:pt x="3810" y="2091690"/>
                  </a:lnTo>
                  <a:lnTo>
                    <a:pt x="3810" y="2095500"/>
                  </a:lnTo>
                  <a:lnTo>
                    <a:pt x="2657094" y="2097024"/>
                  </a:lnTo>
                  <a:lnTo>
                    <a:pt x="2657094" y="2091690"/>
                  </a:lnTo>
                  <a:lnTo>
                    <a:pt x="2660904" y="2091690"/>
                  </a:lnTo>
                  <a:lnTo>
                    <a:pt x="2662428" y="3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2781" y="4748022"/>
              <a:ext cx="2679699" cy="1944624"/>
            </a:xfrm>
            <a:prstGeom prst="rect">
              <a:avLst/>
            </a:prstGeom>
          </p:spPr>
        </p:pic>
      </p:grpSp>
      <p:sp>
        <p:nvSpPr>
          <p:cNvPr id="84" name="object 84" descr=""/>
          <p:cNvSpPr txBox="1"/>
          <p:nvPr/>
        </p:nvSpPr>
        <p:spPr>
          <a:xfrm>
            <a:off x="1807597" y="6774433"/>
            <a:ext cx="1057910" cy="345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56515">
              <a:lnSpc>
                <a:spcPts val="715"/>
              </a:lnSpc>
              <a:spcBef>
                <a:spcPts val="110"/>
              </a:spcBef>
              <a:tabLst>
                <a:tab pos="320040" algn="l"/>
                <a:tab pos="565785" algn="l"/>
                <a:tab pos="829310" algn="l"/>
              </a:tabLst>
            </a:pPr>
            <a:r>
              <a:rPr dirty="0" sz="650" spc="-50">
                <a:latin typeface="Arial MT"/>
                <a:cs typeface="Arial MT"/>
              </a:rPr>
              <a:t>6</a:t>
            </a:r>
            <a:r>
              <a:rPr dirty="0" sz="650">
                <a:latin typeface="Arial MT"/>
                <a:cs typeface="Arial MT"/>
              </a:rPr>
              <a:t>	</a:t>
            </a:r>
            <a:r>
              <a:rPr dirty="0" sz="650" spc="-50">
                <a:latin typeface="Arial MT"/>
                <a:cs typeface="Arial MT"/>
              </a:rPr>
              <a:t>8</a:t>
            </a:r>
            <a:r>
              <a:rPr dirty="0" sz="650">
                <a:latin typeface="Arial MT"/>
                <a:cs typeface="Arial MT"/>
              </a:rPr>
              <a:t>	</a:t>
            </a:r>
            <a:r>
              <a:rPr dirty="0" sz="650" spc="-25">
                <a:latin typeface="Arial MT"/>
                <a:cs typeface="Arial MT"/>
              </a:rPr>
              <a:t>10</a:t>
            </a:r>
            <a:r>
              <a:rPr dirty="0" sz="650">
                <a:latin typeface="Arial MT"/>
                <a:cs typeface="Arial MT"/>
              </a:rPr>
              <a:t>	</a:t>
            </a:r>
            <a:r>
              <a:rPr dirty="0" sz="650" spc="-25">
                <a:latin typeface="Arial MT"/>
                <a:cs typeface="Arial MT"/>
              </a:rPr>
              <a:t>12</a:t>
            </a:r>
            <a:endParaRPr sz="650">
              <a:latin typeface="Arial MT"/>
              <a:cs typeface="Arial MT"/>
            </a:endParaRPr>
          </a:p>
          <a:p>
            <a:pPr marL="12700">
              <a:lnSpc>
                <a:spcPts val="1795"/>
              </a:lnSpc>
            </a:pPr>
            <a:r>
              <a:rPr dirty="0" sz="1550">
                <a:latin typeface="Arial MT"/>
                <a:cs typeface="Arial MT"/>
              </a:rPr>
              <a:t>tiempo</a:t>
            </a:r>
            <a:r>
              <a:rPr dirty="0" sz="1550" spc="-70">
                <a:latin typeface="Arial MT"/>
                <a:cs typeface="Arial MT"/>
              </a:rPr>
              <a:t> </a:t>
            </a:r>
            <a:r>
              <a:rPr dirty="0" sz="1550" spc="-20">
                <a:latin typeface="Arial MT"/>
                <a:cs typeface="Arial MT"/>
              </a:rPr>
              <a:t>(ms)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646187" y="5470812"/>
            <a:ext cx="212725" cy="6769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55"/>
              </a:lnSpc>
            </a:pPr>
            <a:r>
              <a:rPr dirty="0" sz="1300" spc="-10">
                <a:latin typeface="Arial MT"/>
                <a:cs typeface="Arial MT"/>
              </a:rPr>
              <a:t>Amplitud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86" name="object 86" descr=""/>
          <p:cNvGrpSpPr/>
          <p:nvPr/>
        </p:nvGrpSpPr>
        <p:grpSpPr>
          <a:xfrm>
            <a:off x="6351155" y="4437888"/>
            <a:ext cx="3505200" cy="2631440"/>
            <a:chOff x="6351155" y="4437888"/>
            <a:chExt cx="3505200" cy="2631440"/>
          </a:xfrm>
        </p:grpSpPr>
        <p:sp>
          <p:nvSpPr>
            <p:cNvPr id="87" name="object 87" descr=""/>
            <p:cNvSpPr/>
            <p:nvPr/>
          </p:nvSpPr>
          <p:spPr>
            <a:xfrm>
              <a:off x="6351156" y="4437900"/>
              <a:ext cx="3505200" cy="2631440"/>
            </a:xfrm>
            <a:custGeom>
              <a:avLst/>
              <a:gdLst/>
              <a:ahLst/>
              <a:cxnLst/>
              <a:rect l="l" t="t" r="r" b="b"/>
              <a:pathLst>
                <a:path w="3505200" h="2631440">
                  <a:moveTo>
                    <a:pt x="3505200" y="0"/>
                  </a:moveTo>
                  <a:lnTo>
                    <a:pt x="0" y="0"/>
                  </a:lnTo>
                  <a:lnTo>
                    <a:pt x="0" y="2631186"/>
                  </a:lnTo>
                  <a:lnTo>
                    <a:pt x="3810" y="2631186"/>
                  </a:lnTo>
                  <a:lnTo>
                    <a:pt x="6845" y="2631186"/>
                  </a:lnTo>
                  <a:lnTo>
                    <a:pt x="3498342" y="2631186"/>
                  </a:lnTo>
                  <a:lnTo>
                    <a:pt x="3502152" y="2631186"/>
                  </a:lnTo>
                  <a:lnTo>
                    <a:pt x="3505200" y="2631186"/>
                  </a:lnTo>
                  <a:lnTo>
                    <a:pt x="350520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6800723" y="4630686"/>
              <a:ext cx="2706370" cy="2133600"/>
            </a:xfrm>
            <a:custGeom>
              <a:avLst/>
              <a:gdLst/>
              <a:ahLst/>
              <a:cxnLst/>
              <a:rect l="l" t="t" r="r" b="b"/>
              <a:pathLst>
                <a:path w="2706370" h="2133600">
                  <a:moveTo>
                    <a:pt x="2705862" y="0"/>
                  </a:moveTo>
                  <a:lnTo>
                    <a:pt x="0" y="0"/>
                  </a:lnTo>
                  <a:lnTo>
                    <a:pt x="0" y="2133600"/>
                  </a:lnTo>
                  <a:lnTo>
                    <a:pt x="3822" y="2133600"/>
                  </a:lnTo>
                  <a:lnTo>
                    <a:pt x="6870" y="2133600"/>
                  </a:lnTo>
                  <a:lnTo>
                    <a:pt x="2699004" y="2133600"/>
                  </a:lnTo>
                  <a:lnTo>
                    <a:pt x="2702826" y="2133600"/>
                  </a:lnTo>
                  <a:lnTo>
                    <a:pt x="2705862" y="2133600"/>
                  </a:lnTo>
                  <a:lnTo>
                    <a:pt x="27058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89" name="object 89" descr=""/>
          <p:cNvGraphicFramePr>
            <a:graphicFrameLocks noGrp="1"/>
          </p:cNvGraphicFramePr>
          <p:nvPr/>
        </p:nvGraphicFramePr>
        <p:xfrm>
          <a:off x="6800722" y="4630292"/>
          <a:ext cx="2784475" cy="2124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290"/>
                <a:gridCol w="535304"/>
                <a:gridCol w="544194"/>
                <a:gridCol w="535305"/>
                <a:gridCol w="542290"/>
              </a:tblGrid>
              <a:tr h="212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</a:tr>
              <a:tr h="210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ysDot"/>
                    </a:lnB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57150">
                      <a:solidFill>
                        <a:srgbClr val="0000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ysDot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ysDot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ysDot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0" name="object 90" descr=""/>
          <p:cNvSpPr txBox="1"/>
          <p:nvPr/>
        </p:nvSpPr>
        <p:spPr>
          <a:xfrm>
            <a:off x="6772027" y="6771385"/>
            <a:ext cx="7239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5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7290187" y="6771385"/>
            <a:ext cx="11874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50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8886577" y="6771385"/>
            <a:ext cx="16510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200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93" name="object 93" descr=""/>
          <p:cNvSpPr txBox="1"/>
          <p:nvPr/>
        </p:nvSpPr>
        <p:spPr>
          <a:xfrm>
            <a:off x="9429121" y="6771385"/>
            <a:ext cx="16510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250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94" name="object 94" descr=""/>
          <p:cNvSpPr txBox="1"/>
          <p:nvPr/>
        </p:nvSpPr>
        <p:spPr>
          <a:xfrm>
            <a:off x="6720973" y="6695947"/>
            <a:ext cx="7239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5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95" name="object 95" descr=""/>
          <p:cNvSpPr txBox="1"/>
          <p:nvPr/>
        </p:nvSpPr>
        <p:spPr>
          <a:xfrm>
            <a:off x="6653155" y="6484111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0.1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96" name="object 96" descr=""/>
          <p:cNvSpPr txBox="1"/>
          <p:nvPr/>
        </p:nvSpPr>
        <p:spPr>
          <a:xfrm>
            <a:off x="6653155" y="6272274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0.2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6653155" y="6061202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0.3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6653155" y="5849365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0.4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99" name="object 99" descr=""/>
          <p:cNvSpPr txBox="1"/>
          <p:nvPr/>
        </p:nvSpPr>
        <p:spPr>
          <a:xfrm>
            <a:off x="6653155" y="5636005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0.5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6653155" y="5418835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0.6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01" name="object 101" descr=""/>
          <p:cNvSpPr txBox="1"/>
          <p:nvPr/>
        </p:nvSpPr>
        <p:spPr>
          <a:xfrm>
            <a:off x="6653155" y="5205476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0.7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02" name="object 102" descr=""/>
          <p:cNvSpPr txBox="1"/>
          <p:nvPr/>
        </p:nvSpPr>
        <p:spPr>
          <a:xfrm>
            <a:off x="6653155" y="4993640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0.8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03" name="object 103" descr=""/>
          <p:cNvSpPr txBox="1"/>
          <p:nvPr/>
        </p:nvSpPr>
        <p:spPr>
          <a:xfrm>
            <a:off x="6653155" y="4782565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0.9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6720973" y="4570729"/>
            <a:ext cx="7239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50">
                <a:latin typeface="Arial MT"/>
                <a:cs typeface="Arial MT"/>
              </a:rPr>
              <a:t>1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05" name="object 105" descr=""/>
          <p:cNvSpPr/>
          <p:nvPr/>
        </p:nvSpPr>
        <p:spPr>
          <a:xfrm>
            <a:off x="7860677" y="6731507"/>
            <a:ext cx="56515" cy="58419"/>
          </a:xfrm>
          <a:custGeom>
            <a:avLst/>
            <a:gdLst/>
            <a:ahLst/>
            <a:cxnLst/>
            <a:rect l="l" t="t" r="r" b="b"/>
            <a:pathLst>
              <a:path w="56515" h="58420">
                <a:moveTo>
                  <a:pt x="762" y="34289"/>
                </a:moveTo>
                <a:lnTo>
                  <a:pt x="761" y="23621"/>
                </a:lnTo>
                <a:lnTo>
                  <a:pt x="0" y="28193"/>
                </a:lnTo>
                <a:lnTo>
                  <a:pt x="0" y="28955"/>
                </a:lnTo>
                <a:lnTo>
                  <a:pt x="762" y="34289"/>
                </a:lnTo>
                <a:close/>
              </a:path>
              <a:path w="56515" h="58420">
                <a:moveTo>
                  <a:pt x="54102" y="40385"/>
                </a:moveTo>
                <a:lnTo>
                  <a:pt x="54102" y="17525"/>
                </a:lnTo>
                <a:lnTo>
                  <a:pt x="51816" y="12953"/>
                </a:lnTo>
                <a:lnTo>
                  <a:pt x="51053" y="12953"/>
                </a:lnTo>
                <a:lnTo>
                  <a:pt x="51053" y="12191"/>
                </a:lnTo>
                <a:lnTo>
                  <a:pt x="48006" y="8381"/>
                </a:lnTo>
                <a:lnTo>
                  <a:pt x="44196" y="5333"/>
                </a:lnTo>
                <a:lnTo>
                  <a:pt x="44196" y="4571"/>
                </a:lnTo>
                <a:lnTo>
                  <a:pt x="43434" y="4571"/>
                </a:lnTo>
                <a:lnTo>
                  <a:pt x="39624" y="2285"/>
                </a:lnTo>
                <a:lnTo>
                  <a:pt x="38862" y="2285"/>
                </a:lnTo>
                <a:lnTo>
                  <a:pt x="34290" y="761"/>
                </a:lnTo>
                <a:lnTo>
                  <a:pt x="33528" y="761"/>
                </a:lnTo>
                <a:lnTo>
                  <a:pt x="28956" y="0"/>
                </a:lnTo>
                <a:lnTo>
                  <a:pt x="28194" y="0"/>
                </a:lnTo>
                <a:lnTo>
                  <a:pt x="24955" y="462"/>
                </a:lnTo>
                <a:lnTo>
                  <a:pt x="24368" y="546"/>
                </a:lnTo>
                <a:lnTo>
                  <a:pt x="23621" y="653"/>
                </a:lnTo>
                <a:lnTo>
                  <a:pt x="22097" y="761"/>
                </a:lnTo>
                <a:lnTo>
                  <a:pt x="17525" y="2285"/>
                </a:lnTo>
                <a:lnTo>
                  <a:pt x="16763" y="2285"/>
                </a:lnTo>
                <a:lnTo>
                  <a:pt x="12953" y="4571"/>
                </a:lnTo>
                <a:lnTo>
                  <a:pt x="12191" y="4571"/>
                </a:lnTo>
                <a:lnTo>
                  <a:pt x="12191" y="5333"/>
                </a:lnTo>
                <a:lnTo>
                  <a:pt x="8381" y="8381"/>
                </a:lnTo>
                <a:lnTo>
                  <a:pt x="5333" y="12191"/>
                </a:lnTo>
                <a:lnTo>
                  <a:pt x="5333" y="12953"/>
                </a:lnTo>
                <a:lnTo>
                  <a:pt x="4571" y="12953"/>
                </a:lnTo>
                <a:lnTo>
                  <a:pt x="2285" y="17525"/>
                </a:lnTo>
                <a:lnTo>
                  <a:pt x="761" y="22859"/>
                </a:lnTo>
                <a:lnTo>
                  <a:pt x="762" y="35051"/>
                </a:lnTo>
                <a:lnTo>
                  <a:pt x="2286" y="39623"/>
                </a:lnTo>
                <a:lnTo>
                  <a:pt x="2286" y="40385"/>
                </a:lnTo>
                <a:lnTo>
                  <a:pt x="4572" y="44195"/>
                </a:lnTo>
                <a:lnTo>
                  <a:pt x="4572" y="44957"/>
                </a:lnTo>
                <a:lnTo>
                  <a:pt x="5334" y="44957"/>
                </a:lnTo>
                <a:lnTo>
                  <a:pt x="6858" y="46862"/>
                </a:lnTo>
                <a:lnTo>
                  <a:pt x="6858" y="28955"/>
                </a:lnTo>
                <a:lnTo>
                  <a:pt x="7429" y="25526"/>
                </a:lnTo>
                <a:lnTo>
                  <a:pt x="7429" y="24955"/>
                </a:lnTo>
                <a:lnTo>
                  <a:pt x="8382" y="22097"/>
                </a:lnTo>
                <a:lnTo>
                  <a:pt x="8382" y="20573"/>
                </a:lnTo>
                <a:lnTo>
                  <a:pt x="10667" y="16001"/>
                </a:lnTo>
                <a:lnTo>
                  <a:pt x="10667" y="16763"/>
                </a:lnTo>
                <a:lnTo>
                  <a:pt x="12954" y="13906"/>
                </a:lnTo>
                <a:lnTo>
                  <a:pt x="12954" y="13715"/>
                </a:lnTo>
                <a:lnTo>
                  <a:pt x="13377" y="13377"/>
                </a:lnTo>
                <a:lnTo>
                  <a:pt x="13716" y="12953"/>
                </a:lnTo>
                <a:lnTo>
                  <a:pt x="13716" y="13106"/>
                </a:lnTo>
                <a:lnTo>
                  <a:pt x="15927" y="11337"/>
                </a:lnTo>
                <a:lnTo>
                  <a:pt x="15927" y="10667"/>
                </a:lnTo>
                <a:lnTo>
                  <a:pt x="16244" y="10667"/>
                </a:lnTo>
                <a:lnTo>
                  <a:pt x="16764" y="10286"/>
                </a:lnTo>
                <a:lnTo>
                  <a:pt x="19812" y="8762"/>
                </a:lnTo>
                <a:lnTo>
                  <a:pt x="19812" y="8381"/>
                </a:lnTo>
                <a:lnTo>
                  <a:pt x="23622" y="7746"/>
                </a:lnTo>
                <a:lnTo>
                  <a:pt x="23622" y="7619"/>
                </a:lnTo>
                <a:lnTo>
                  <a:pt x="28194" y="6966"/>
                </a:lnTo>
                <a:lnTo>
                  <a:pt x="28956" y="6857"/>
                </a:lnTo>
                <a:lnTo>
                  <a:pt x="28956" y="6984"/>
                </a:lnTo>
                <a:lnTo>
                  <a:pt x="32766" y="7619"/>
                </a:lnTo>
                <a:lnTo>
                  <a:pt x="32766" y="7746"/>
                </a:lnTo>
                <a:lnTo>
                  <a:pt x="36576" y="8381"/>
                </a:lnTo>
                <a:lnTo>
                  <a:pt x="36576" y="8762"/>
                </a:lnTo>
                <a:lnTo>
                  <a:pt x="40386" y="10667"/>
                </a:lnTo>
                <a:lnTo>
                  <a:pt x="40386" y="11277"/>
                </a:lnTo>
                <a:lnTo>
                  <a:pt x="42672" y="13106"/>
                </a:lnTo>
                <a:lnTo>
                  <a:pt x="42672" y="12953"/>
                </a:lnTo>
                <a:lnTo>
                  <a:pt x="43010" y="13377"/>
                </a:lnTo>
                <a:lnTo>
                  <a:pt x="43434" y="13715"/>
                </a:lnTo>
                <a:lnTo>
                  <a:pt x="43434" y="13906"/>
                </a:lnTo>
                <a:lnTo>
                  <a:pt x="45720" y="16763"/>
                </a:lnTo>
                <a:lnTo>
                  <a:pt x="45720" y="16001"/>
                </a:lnTo>
                <a:lnTo>
                  <a:pt x="48006" y="20573"/>
                </a:lnTo>
                <a:lnTo>
                  <a:pt x="48006" y="22097"/>
                </a:lnTo>
                <a:lnTo>
                  <a:pt x="48768" y="24383"/>
                </a:lnTo>
                <a:lnTo>
                  <a:pt x="49471" y="28604"/>
                </a:lnTo>
                <a:lnTo>
                  <a:pt x="49471" y="46936"/>
                </a:lnTo>
                <a:lnTo>
                  <a:pt x="51053" y="44957"/>
                </a:lnTo>
                <a:lnTo>
                  <a:pt x="51816" y="44957"/>
                </a:lnTo>
                <a:lnTo>
                  <a:pt x="54102" y="40385"/>
                </a:lnTo>
                <a:close/>
              </a:path>
              <a:path w="56515" h="58420">
                <a:moveTo>
                  <a:pt x="9144" y="37337"/>
                </a:moveTo>
                <a:lnTo>
                  <a:pt x="7429" y="32194"/>
                </a:lnTo>
                <a:lnTo>
                  <a:pt x="6858" y="28193"/>
                </a:lnTo>
                <a:lnTo>
                  <a:pt x="6858" y="46862"/>
                </a:lnTo>
                <a:lnTo>
                  <a:pt x="8382" y="48767"/>
                </a:lnTo>
                <a:lnTo>
                  <a:pt x="8382" y="37337"/>
                </a:lnTo>
                <a:lnTo>
                  <a:pt x="9144" y="37337"/>
                </a:lnTo>
                <a:close/>
              </a:path>
              <a:path w="56515" h="58420">
                <a:moveTo>
                  <a:pt x="9144" y="19811"/>
                </a:moveTo>
                <a:lnTo>
                  <a:pt x="8382" y="20573"/>
                </a:lnTo>
                <a:lnTo>
                  <a:pt x="8382" y="22097"/>
                </a:lnTo>
                <a:lnTo>
                  <a:pt x="9144" y="19811"/>
                </a:lnTo>
                <a:close/>
              </a:path>
              <a:path w="56515" h="58420">
                <a:moveTo>
                  <a:pt x="13716" y="44195"/>
                </a:moveTo>
                <a:lnTo>
                  <a:pt x="10668" y="41147"/>
                </a:lnTo>
                <a:lnTo>
                  <a:pt x="8382" y="37337"/>
                </a:lnTo>
                <a:lnTo>
                  <a:pt x="8382" y="49529"/>
                </a:lnTo>
                <a:lnTo>
                  <a:pt x="12192" y="52577"/>
                </a:lnTo>
                <a:lnTo>
                  <a:pt x="12954" y="52577"/>
                </a:lnTo>
                <a:lnTo>
                  <a:pt x="12954" y="44195"/>
                </a:lnTo>
                <a:lnTo>
                  <a:pt x="13716" y="44195"/>
                </a:lnTo>
                <a:close/>
              </a:path>
              <a:path w="56515" h="58420">
                <a:moveTo>
                  <a:pt x="13377" y="13377"/>
                </a:moveTo>
                <a:lnTo>
                  <a:pt x="12954" y="13715"/>
                </a:lnTo>
                <a:lnTo>
                  <a:pt x="12954" y="13906"/>
                </a:lnTo>
                <a:lnTo>
                  <a:pt x="13377" y="13377"/>
                </a:lnTo>
                <a:close/>
              </a:path>
              <a:path w="56515" h="58420">
                <a:moveTo>
                  <a:pt x="16764" y="54863"/>
                </a:moveTo>
                <a:lnTo>
                  <a:pt x="16764" y="47243"/>
                </a:lnTo>
                <a:lnTo>
                  <a:pt x="16244" y="46724"/>
                </a:lnTo>
                <a:lnTo>
                  <a:pt x="15927" y="46574"/>
                </a:lnTo>
                <a:lnTo>
                  <a:pt x="12954" y="44195"/>
                </a:lnTo>
                <a:lnTo>
                  <a:pt x="12954" y="52577"/>
                </a:lnTo>
                <a:lnTo>
                  <a:pt x="16764" y="54863"/>
                </a:lnTo>
                <a:close/>
              </a:path>
              <a:path w="56515" h="58420">
                <a:moveTo>
                  <a:pt x="13716" y="13106"/>
                </a:moveTo>
                <a:lnTo>
                  <a:pt x="13716" y="12953"/>
                </a:lnTo>
                <a:lnTo>
                  <a:pt x="13377" y="13377"/>
                </a:lnTo>
                <a:lnTo>
                  <a:pt x="13716" y="13106"/>
                </a:lnTo>
                <a:close/>
              </a:path>
              <a:path w="56515" h="58420">
                <a:moveTo>
                  <a:pt x="20553" y="48767"/>
                </a:moveTo>
                <a:lnTo>
                  <a:pt x="15494" y="46227"/>
                </a:lnTo>
                <a:lnTo>
                  <a:pt x="16764" y="47243"/>
                </a:lnTo>
                <a:lnTo>
                  <a:pt x="16764" y="54863"/>
                </a:lnTo>
                <a:lnTo>
                  <a:pt x="17526" y="55625"/>
                </a:lnTo>
                <a:lnTo>
                  <a:pt x="19812" y="56387"/>
                </a:lnTo>
                <a:lnTo>
                  <a:pt x="19812" y="48767"/>
                </a:lnTo>
                <a:lnTo>
                  <a:pt x="20553" y="48767"/>
                </a:lnTo>
                <a:close/>
              </a:path>
              <a:path w="56515" h="58420">
                <a:moveTo>
                  <a:pt x="16764" y="10667"/>
                </a:moveTo>
                <a:lnTo>
                  <a:pt x="16244" y="10546"/>
                </a:lnTo>
                <a:lnTo>
                  <a:pt x="15927" y="10705"/>
                </a:lnTo>
                <a:lnTo>
                  <a:pt x="15927" y="11337"/>
                </a:lnTo>
                <a:lnTo>
                  <a:pt x="16764" y="10667"/>
                </a:lnTo>
                <a:close/>
              </a:path>
              <a:path w="56515" h="58420">
                <a:moveTo>
                  <a:pt x="20955" y="8191"/>
                </a:moveTo>
                <a:lnTo>
                  <a:pt x="20553" y="8258"/>
                </a:lnTo>
                <a:lnTo>
                  <a:pt x="19812" y="8381"/>
                </a:lnTo>
                <a:lnTo>
                  <a:pt x="19812" y="8762"/>
                </a:lnTo>
                <a:lnTo>
                  <a:pt x="20955" y="8191"/>
                </a:lnTo>
                <a:close/>
              </a:path>
              <a:path w="56515" h="58420">
                <a:moveTo>
                  <a:pt x="28956" y="57911"/>
                </a:moveTo>
                <a:lnTo>
                  <a:pt x="28956" y="51053"/>
                </a:lnTo>
                <a:lnTo>
                  <a:pt x="24955" y="50482"/>
                </a:lnTo>
                <a:lnTo>
                  <a:pt x="24368" y="50398"/>
                </a:lnTo>
                <a:lnTo>
                  <a:pt x="23622" y="50291"/>
                </a:lnTo>
                <a:lnTo>
                  <a:pt x="23622" y="50037"/>
                </a:lnTo>
                <a:lnTo>
                  <a:pt x="19812" y="48767"/>
                </a:lnTo>
                <a:lnTo>
                  <a:pt x="19812" y="56387"/>
                </a:lnTo>
                <a:lnTo>
                  <a:pt x="22098" y="57149"/>
                </a:lnTo>
                <a:lnTo>
                  <a:pt x="23622" y="57258"/>
                </a:lnTo>
                <a:lnTo>
                  <a:pt x="23622" y="50291"/>
                </a:lnTo>
                <a:lnTo>
                  <a:pt x="24368" y="50398"/>
                </a:lnTo>
                <a:lnTo>
                  <a:pt x="24368" y="57365"/>
                </a:lnTo>
                <a:lnTo>
                  <a:pt x="28194" y="57911"/>
                </a:lnTo>
                <a:lnTo>
                  <a:pt x="28956" y="57911"/>
                </a:lnTo>
                <a:close/>
              </a:path>
              <a:path w="56515" h="58420">
                <a:moveTo>
                  <a:pt x="32766" y="57276"/>
                </a:moveTo>
                <a:lnTo>
                  <a:pt x="32766" y="50291"/>
                </a:lnTo>
                <a:lnTo>
                  <a:pt x="28956" y="50926"/>
                </a:lnTo>
                <a:lnTo>
                  <a:pt x="28545" y="50995"/>
                </a:lnTo>
                <a:lnTo>
                  <a:pt x="28956" y="51053"/>
                </a:lnTo>
                <a:lnTo>
                  <a:pt x="28956" y="57911"/>
                </a:lnTo>
                <a:lnTo>
                  <a:pt x="31242" y="57530"/>
                </a:lnTo>
                <a:lnTo>
                  <a:pt x="32004" y="57403"/>
                </a:lnTo>
                <a:lnTo>
                  <a:pt x="32766" y="57276"/>
                </a:lnTo>
                <a:close/>
              </a:path>
              <a:path w="56515" h="58420">
                <a:moveTo>
                  <a:pt x="36576" y="56387"/>
                </a:moveTo>
                <a:lnTo>
                  <a:pt x="36576" y="48767"/>
                </a:lnTo>
                <a:lnTo>
                  <a:pt x="31242" y="50545"/>
                </a:lnTo>
                <a:lnTo>
                  <a:pt x="32766" y="50291"/>
                </a:lnTo>
                <a:lnTo>
                  <a:pt x="32766" y="57276"/>
                </a:lnTo>
                <a:lnTo>
                  <a:pt x="33528" y="57149"/>
                </a:lnTo>
                <a:lnTo>
                  <a:pt x="34290" y="57149"/>
                </a:lnTo>
                <a:lnTo>
                  <a:pt x="36576" y="56387"/>
                </a:lnTo>
                <a:close/>
              </a:path>
              <a:path w="56515" h="58420">
                <a:moveTo>
                  <a:pt x="32766" y="7746"/>
                </a:moveTo>
                <a:lnTo>
                  <a:pt x="32766" y="7619"/>
                </a:lnTo>
                <a:lnTo>
                  <a:pt x="32004" y="7619"/>
                </a:lnTo>
                <a:lnTo>
                  <a:pt x="32766" y="7746"/>
                </a:lnTo>
                <a:close/>
              </a:path>
              <a:path w="56515" h="58420">
                <a:moveTo>
                  <a:pt x="36576" y="8762"/>
                </a:moveTo>
                <a:lnTo>
                  <a:pt x="36576" y="8381"/>
                </a:lnTo>
                <a:lnTo>
                  <a:pt x="35814" y="8254"/>
                </a:lnTo>
                <a:lnTo>
                  <a:pt x="35432" y="8191"/>
                </a:lnTo>
                <a:lnTo>
                  <a:pt x="36576" y="8762"/>
                </a:lnTo>
                <a:close/>
              </a:path>
              <a:path w="56515" h="58420">
                <a:moveTo>
                  <a:pt x="40894" y="46227"/>
                </a:moveTo>
                <a:lnTo>
                  <a:pt x="35814" y="48767"/>
                </a:lnTo>
                <a:lnTo>
                  <a:pt x="36576" y="48767"/>
                </a:lnTo>
                <a:lnTo>
                  <a:pt x="36576" y="56387"/>
                </a:lnTo>
                <a:lnTo>
                  <a:pt x="38862" y="55625"/>
                </a:lnTo>
                <a:lnTo>
                  <a:pt x="39624" y="55625"/>
                </a:lnTo>
                <a:lnTo>
                  <a:pt x="39624" y="47243"/>
                </a:lnTo>
                <a:lnTo>
                  <a:pt x="40894" y="46227"/>
                </a:lnTo>
                <a:close/>
              </a:path>
              <a:path w="56515" h="58420">
                <a:moveTo>
                  <a:pt x="40386" y="11277"/>
                </a:moveTo>
                <a:lnTo>
                  <a:pt x="40386" y="10667"/>
                </a:lnTo>
                <a:lnTo>
                  <a:pt x="39624" y="10667"/>
                </a:lnTo>
                <a:lnTo>
                  <a:pt x="40386" y="11277"/>
                </a:lnTo>
                <a:close/>
              </a:path>
              <a:path w="56515" h="58420">
                <a:moveTo>
                  <a:pt x="43434" y="52577"/>
                </a:moveTo>
                <a:lnTo>
                  <a:pt x="43434" y="44195"/>
                </a:lnTo>
                <a:lnTo>
                  <a:pt x="39624" y="47243"/>
                </a:lnTo>
                <a:lnTo>
                  <a:pt x="39624" y="54863"/>
                </a:lnTo>
                <a:lnTo>
                  <a:pt x="43434" y="52577"/>
                </a:lnTo>
                <a:close/>
              </a:path>
              <a:path w="56515" h="58420">
                <a:moveTo>
                  <a:pt x="43010" y="13377"/>
                </a:moveTo>
                <a:lnTo>
                  <a:pt x="42672" y="12953"/>
                </a:lnTo>
                <a:lnTo>
                  <a:pt x="42672" y="13106"/>
                </a:lnTo>
                <a:lnTo>
                  <a:pt x="43010" y="13377"/>
                </a:lnTo>
                <a:close/>
              </a:path>
              <a:path w="56515" h="58420">
                <a:moveTo>
                  <a:pt x="48006" y="49529"/>
                </a:moveTo>
                <a:lnTo>
                  <a:pt x="48006" y="37337"/>
                </a:lnTo>
                <a:lnTo>
                  <a:pt x="45720" y="41147"/>
                </a:lnTo>
                <a:lnTo>
                  <a:pt x="42672" y="44195"/>
                </a:lnTo>
                <a:lnTo>
                  <a:pt x="43434" y="44195"/>
                </a:lnTo>
                <a:lnTo>
                  <a:pt x="43434" y="52577"/>
                </a:lnTo>
                <a:lnTo>
                  <a:pt x="44196" y="52577"/>
                </a:lnTo>
                <a:lnTo>
                  <a:pt x="48006" y="49529"/>
                </a:lnTo>
                <a:close/>
              </a:path>
              <a:path w="56515" h="58420">
                <a:moveTo>
                  <a:pt x="43434" y="13906"/>
                </a:moveTo>
                <a:lnTo>
                  <a:pt x="43434" y="13715"/>
                </a:lnTo>
                <a:lnTo>
                  <a:pt x="43010" y="13377"/>
                </a:lnTo>
                <a:lnTo>
                  <a:pt x="43434" y="13906"/>
                </a:lnTo>
                <a:close/>
              </a:path>
              <a:path w="56515" h="58420">
                <a:moveTo>
                  <a:pt x="48006" y="22097"/>
                </a:moveTo>
                <a:lnTo>
                  <a:pt x="48006" y="20573"/>
                </a:lnTo>
                <a:lnTo>
                  <a:pt x="47244" y="19811"/>
                </a:lnTo>
                <a:lnTo>
                  <a:pt x="48006" y="22097"/>
                </a:lnTo>
                <a:close/>
              </a:path>
              <a:path w="56515" h="58420">
                <a:moveTo>
                  <a:pt x="49471" y="46936"/>
                </a:moveTo>
                <a:lnTo>
                  <a:pt x="49471" y="28604"/>
                </a:lnTo>
                <a:lnTo>
                  <a:pt x="48768" y="33527"/>
                </a:lnTo>
                <a:lnTo>
                  <a:pt x="48768" y="32765"/>
                </a:lnTo>
                <a:lnTo>
                  <a:pt x="47244" y="37337"/>
                </a:lnTo>
                <a:lnTo>
                  <a:pt x="48006" y="37337"/>
                </a:lnTo>
                <a:lnTo>
                  <a:pt x="48006" y="48767"/>
                </a:lnTo>
                <a:lnTo>
                  <a:pt x="49471" y="46936"/>
                </a:lnTo>
                <a:close/>
              </a:path>
              <a:path w="56515" h="58420">
                <a:moveTo>
                  <a:pt x="55626" y="35051"/>
                </a:moveTo>
                <a:lnTo>
                  <a:pt x="55626" y="22859"/>
                </a:lnTo>
                <a:lnTo>
                  <a:pt x="54102" y="18287"/>
                </a:lnTo>
                <a:lnTo>
                  <a:pt x="54102" y="39623"/>
                </a:lnTo>
                <a:lnTo>
                  <a:pt x="55626" y="35051"/>
                </a:lnTo>
                <a:close/>
              </a:path>
              <a:path w="56515" h="58420">
                <a:moveTo>
                  <a:pt x="56388" y="28955"/>
                </a:moveTo>
                <a:lnTo>
                  <a:pt x="56388" y="28193"/>
                </a:lnTo>
                <a:lnTo>
                  <a:pt x="55626" y="23621"/>
                </a:lnTo>
                <a:lnTo>
                  <a:pt x="55626" y="34289"/>
                </a:lnTo>
                <a:lnTo>
                  <a:pt x="56388" y="2895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/>
          <p:nvPr/>
        </p:nvSpPr>
        <p:spPr>
          <a:xfrm>
            <a:off x="8403221" y="6108953"/>
            <a:ext cx="55880" cy="57150"/>
          </a:xfrm>
          <a:custGeom>
            <a:avLst/>
            <a:gdLst/>
            <a:ahLst/>
            <a:cxnLst/>
            <a:rect l="l" t="t" r="r" b="b"/>
            <a:pathLst>
              <a:path w="55879" h="57150">
                <a:moveTo>
                  <a:pt x="4572" y="44195"/>
                </a:moveTo>
                <a:lnTo>
                  <a:pt x="4571" y="12953"/>
                </a:lnTo>
                <a:lnTo>
                  <a:pt x="2285" y="17525"/>
                </a:lnTo>
                <a:lnTo>
                  <a:pt x="761" y="22859"/>
                </a:lnTo>
                <a:lnTo>
                  <a:pt x="0" y="28193"/>
                </a:lnTo>
                <a:lnTo>
                  <a:pt x="0" y="28955"/>
                </a:lnTo>
                <a:lnTo>
                  <a:pt x="762" y="34289"/>
                </a:lnTo>
                <a:lnTo>
                  <a:pt x="762" y="35051"/>
                </a:lnTo>
                <a:lnTo>
                  <a:pt x="2286" y="39623"/>
                </a:lnTo>
                <a:lnTo>
                  <a:pt x="2286" y="40385"/>
                </a:lnTo>
                <a:lnTo>
                  <a:pt x="4572" y="44195"/>
                </a:lnTo>
                <a:close/>
              </a:path>
              <a:path w="55879" h="57150">
                <a:moveTo>
                  <a:pt x="51053" y="44957"/>
                </a:moveTo>
                <a:lnTo>
                  <a:pt x="51053" y="12191"/>
                </a:lnTo>
                <a:lnTo>
                  <a:pt x="48006" y="8381"/>
                </a:lnTo>
                <a:lnTo>
                  <a:pt x="44196" y="4571"/>
                </a:lnTo>
                <a:lnTo>
                  <a:pt x="43434" y="4571"/>
                </a:lnTo>
                <a:lnTo>
                  <a:pt x="38862" y="2285"/>
                </a:lnTo>
                <a:lnTo>
                  <a:pt x="34290" y="761"/>
                </a:lnTo>
                <a:lnTo>
                  <a:pt x="33528" y="0"/>
                </a:lnTo>
                <a:lnTo>
                  <a:pt x="22097" y="0"/>
                </a:lnTo>
                <a:lnTo>
                  <a:pt x="22097" y="761"/>
                </a:lnTo>
                <a:lnTo>
                  <a:pt x="17525" y="2285"/>
                </a:lnTo>
                <a:lnTo>
                  <a:pt x="16763" y="2285"/>
                </a:lnTo>
                <a:lnTo>
                  <a:pt x="12191" y="4571"/>
                </a:lnTo>
                <a:lnTo>
                  <a:pt x="8381" y="8381"/>
                </a:lnTo>
                <a:lnTo>
                  <a:pt x="7619" y="8381"/>
                </a:lnTo>
                <a:lnTo>
                  <a:pt x="4571" y="12191"/>
                </a:lnTo>
                <a:lnTo>
                  <a:pt x="4572" y="44957"/>
                </a:lnTo>
                <a:lnTo>
                  <a:pt x="6858" y="47815"/>
                </a:lnTo>
                <a:lnTo>
                  <a:pt x="6858" y="24383"/>
                </a:lnTo>
                <a:lnTo>
                  <a:pt x="8382" y="19811"/>
                </a:lnTo>
                <a:lnTo>
                  <a:pt x="8382" y="20573"/>
                </a:lnTo>
                <a:lnTo>
                  <a:pt x="10667" y="16001"/>
                </a:lnTo>
                <a:lnTo>
                  <a:pt x="10667" y="16763"/>
                </a:lnTo>
                <a:lnTo>
                  <a:pt x="12954" y="12953"/>
                </a:lnTo>
                <a:lnTo>
                  <a:pt x="16764" y="9905"/>
                </a:lnTo>
                <a:lnTo>
                  <a:pt x="16764" y="10210"/>
                </a:lnTo>
                <a:lnTo>
                  <a:pt x="19812" y="8381"/>
                </a:lnTo>
                <a:lnTo>
                  <a:pt x="24384" y="6857"/>
                </a:lnTo>
                <a:lnTo>
                  <a:pt x="24384" y="7492"/>
                </a:lnTo>
                <a:lnTo>
                  <a:pt x="27432" y="6984"/>
                </a:lnTo>
                <a:lnTo>
                  <a:pt x="27432" y="6857"/>
                </a:lnTo>
                <a:lnTo>
                  <a:pt x="28194" y="6857"/>
                </a:lnTo>
                <a:lnTo>
                  <a:pt x="32004" y="7511"/>
                </a:lnTo>
                <a:lnTo>
                  <a:pt x="32004" y="6857"/>
                </a:lnTo>
                <a:lnTo>
                  <a:pt x="36576" y="8381"/>
                </a:lnTo>
                <a:lnTo>
                  <a:pt x="36576" y="8839"/>
                </a:lnTo>
                <a:lnTo>
                  <a:pt x="39624" y="10667"/>
                </a:lnTo>
                <a:lnTo>
                  <a:pt x="39624" y="9905"/>
                </a:lnTo>
                <a:lnTo>
                  <a:pt x="42672" y="13715"/>
                </a:lnTo>
                <a:lnTo>
                  <a:pt x="42672" y="12953"/>
                </a:lnTo>
                <a:lnTo>
                  <a:pt x="45720" y="16763"/>
                </a:lnTo>
                <a:lnTo>
                  <a:pt x="45720" y="17525"/>
                </a:lnTo>
                <a:lnTo>
                  <a:pt x="47244" y="20573"/>
                </a:lnTo>
                <a:lnTo>
                  <a:pt x="47244" y="19811"/>
                </a:lnTo>
                <a:lnTo>
                  <a:pt x="48768" y="24383"/>
                </a:lnTo>
                <a:lnTo>
                  <a:pt x="48768" y="47815"/>
                </a:lnTo>
                <a:lnTo>
                  <a:pt x="51053" y="44957"/>
                </a:lnTo>
                <a:close/>
              </a:path>
              <a:path w="55879" h="57150">
                <a:moveTo>
                  <a:pt x="7620" y="23621"/>
                </a:moveTo>
                <a:lnTo>
                  <a:pt x="6858" y="24383"/>
                </a:lnTo>
                <a:lnTo>
                  <a:pt x="6858" y="28955"/>
                </a:lnTo>
                <a:lnTo>
                  <a:pt x="7620" y="23621"/>
                </a:lnTo>
                <a:close/>
              </a:path>
              <a:path w="55879" h="57150">
                <a:moveTo>
                  <a:pt x="7620" y="33527"/>
                </a:moveTo>
                <a:lnTo>
                  <a:pt x="6858" y="28193"/>
                </a:lnTo>
                <a:lnTo>
                  <a:pt x="6858" y="32765"/>
                </a:lnTo>
                <a:lnTo>
                  <a:pt x="7620" y="33527"/>
                </a:lnTo>
                <a:close/>
              </a:path>
              <a:path w="55879" h="57150">
                <a:moveTo>
                  <a:pt x="8382" y="48767"/>
                </a:moveTo>
                <a:lnTo>
                  <a:pt x="8382" y="37337"/>
                </a:lnTo>
                <a:lnTo>
                  <a:pt x="6858" y="32765"/>
                </a:lnTo>
                <a:lnTo>
                  <a:pt x="6858" y="47815"/>
                </a:lnTo>
                <a:lnTo>
                  <a:pt x="7620" y="48767"/>
                </a:lnTo>
                <a:lnTo>
                  <a:pt x="8382" y="48767"/>
                </a:lnTo>
                <a:close/>
              </a:path>
              <a:path w="55879" h="57150">
                <a:moveTo>
                  <a:pt x="16764" y="54863"/>
                </a:moveTo>
                <a:lnTo>
                  <a:pt x="16764" y="47243"/>
                </a:lnTo>
                <a:lnTo>
                  <a:pt x="12954" y="44195"/>
                </a:lnTo>
                <a:lnTo>
                  <a:pt x="10668" y="40385"/>
                </a:lnTo>
                <a:lnTo>
                  <a:pt x="10668" y="41147"/>
                </a:lnTo>
                <a:lnTo>
                  <a:pt x="8382" y="36575"/>
                </a:lnTo>
                <a:lnTo>
                  <a:pt x="8382" y="49529"/>
                </a:lnTo>
                <a:lnTo>
                  <a:pt x="12192" y="52577"/>
                </a:lnTo>
                <a:lnTo>
                  <a:pt x="16764" y="54863"/>
                </a:lnTo>
                <a:close/>
              </a:path>
              <a:path w="55879" h="57150">
                <a:moveTo>
                  <a:pt x="16764" y="10210"/>
                </a:moveTo>
                <a:lnTo>
                  <a:pt x="16764" y="9905"/>
                </a:lnTo>
                <a:lnTo>
                  <a:pt x="15239" y="11125"/>
                </a:lnTo>
                <a:lnTo>
                  <a:pt x="16764" y="10210"/>
                </a:lnTo>
                <a:close/>
              </a:path>
              <a:path w="55879" h="57150">
                <a:moveTo>
                  <a:pt x="24384" y="50291"/>
                </a:moveTo>
                <a:lnTo>
                  <a:pt x="19812" y="48767"/>
                </a:lnTo>
                <a:lnTo>
                  <a:pt x="15239" y="46024"/>
                </a:lnTo>
                <a:lnTo>
                  <a:pt x="16764" y="47243"/>
                </a:lnTo>
                <a:lnTo>
                  <a:pt x="16764" y="55625"/>
                </a:lnTo>
                <a:lnTo>
                  <a:pt x="17526" y="55625"/>
                </a:lnTo>
                <a:lnTo>
                  <a:pt x="22098" y="57149"/>
                </a:lnTo>
                <a:lnTo>
                  <a:pt x="23622" y="57149"/>
                </a:lnTo>
                <a:lnTo>
                  <a:pt x="23622" y="50291"/>
                </a:lnTo>
                <a:lnTo>
                  <a:pt x="24384" y="50291"/>
                </a:lnTo>
                <a:close/>
              </a:path>
              <a:path w="55879" h="57150">
                <a:moveTo>
                  <a:pt x="24384" y="7492"/>
                </a:moveTo>
                <a:lnTo>
                  <a:pt x="24384" y="6857"/>
                </a:lnTo>
                <a:lnTo>
                  <a:pt x="23622" y="7619"/>
                </a:lnTo>
                <a:lnTo>
                  <a:pt x="24384" y="7492"/>
                </a:lnTo>
                <a:close/>
              </a:path>
              <a:path w="55879" h="57150">
                <a:moveTo>
                  <a:pt x="32766" y="57149"/>
                </a:moveTo>
                <a:lnTo>
                  <a:pt x="32766" y="50291"/>
                </a:lnTo>
                <a:lnTo>
                  <a:pt x="23622" y="50291"/>
                </a:lnTo>
                <a:lnTo>
                  <a:pt x="23622" y="57149"/>
                </a:lnTo>
                <a:lnTo>
                  <a:pt x="32766" y="57149"/>
                </a:lnTo>
                <a:close/>
              </a:path>
              <a:path w="55879" h="57150">
                <a:moveTo>
                  <a:pt x="32766" y="7619"/>
                </a:moveTo>
                <a:lnTo>
                  <a:pt x="32004" y="6857"/>
                </a:lnTo>
                <a:lnTo>
                  <a:pt x="32004" y="7511"/>
                </a:lnTo>
                <a:lnTo>
                  <a:pt x="32766" y="7619"/>
                </a:lnTo>
                <a:close/>
              </a:path>
              <a:path w="55879" h="57150">
                <a:moveTo>
                  <a:pt x="36576" y="56387"/>
                </a:moveTo>
                <a:lnTo>
                  <a:pt x="36576" y="48767"/>
                </a:lnTo>
                <a:lnTo>
                  <a:pt x="32004" y="50291"/>
                </a:lnTo>
                <a:lnTo>
                  <a:pt x="32766" y="50291"/>
                </a:lnTo>
                <a:lnTo>
                  <a:pt x="32766" y="57149"/>
                </a:lnTo>
                <a:lnTo>
                  <a:pt x="34290" y="57149"/>
                </a:lnTo>
                <a:lnTo>
                  <a:pt x="36576" y="56387"/>
                </a:lnTo>
                <a:close/>
              </a:path>
              <a:path w="55879" h="57150">
                <a:moveTo>
                  <a:pt x="36576" y="8839"/>
                </a:moveTo>
                <a:lnTo>
                  <a:pt x="36576" y="8381"/>
                </a:lnTo>
                <a:lnTo>
                  <a:pt x="35814" y="8381"/>
                </a:lnTo>
                <a:lnTo>
                  <a:pt x="36576" y="8839"/>
                </a:lnTo>
                <a:close/>
              </a:path>
              <a:path w="55879" h="57150">
                <a:moveTo>
                  <a:pt x="45720" y="51053"/>
                </a:moveTo>
                <a:lnTo>
                  <a:pt x="45720" y="40385"/>
                </a:lnTo>
                <a:lnTo>
                  <a:pt x="42672" y="44195"/>
                </a:lnTo>
                <a:lnTo>
                  <a:pt x="39624" y="47243"/>
                </a:lnTo>
                <a:lnTo>
                  <a:pt x="39624" y="46481"/>
                </a:lnTo>
                <a:lnTo>
                  <a:pt x="35814" y="48767"/>
                </a:lnTo>
                <a:lnTo>
                  <a:pt x="36576" y="48767"/>
                </a:lnTo>
                <a:lnTo>
                  <a:pt x="36576" y="56387"/>
                </a:lnTo>
                <a:lnTo>
                  <a:pt x="38862" y="55625"/>
                </a:lnTo>
                <a:lnTo>
                  <a:pt x="38862" y="54863"/>
                </a:lnTo>
                <a:lnTo>
                  <a:pt x="43434" y="52577"/>
                </a:lnTo>
                <a:lnTo>
                  <a:pt x="44196" y="52577"/>
                </a:lnTo>
                <a:lnTo>
                  <a:pt x="45720" y="51053"/>
                </a:lnTo>
                <a:close/>
              </a:path>
              <a:path w="55879" h="57150">
                <a:moveTo>
                  <a:pt x="45720" y="17525"/>
                </a:moveTo>
                <a:lnTo>
                  <a:pt x="45720" y="16763"/>
                </a:lnTo>
                <a:lnTo>
                  <a:pt x="44704" y="15493"/>
                </a:lnTo>
                <a:lnTo>
                  <a:pt x="45720" y="17525"/>
                </a:lnTo>
                <a:close/>
              </a:path>
              <a:path w="55879" h="57150">
                <a:moveTo>
                  <a:pt x="48768" y="47815"/>
                </a:moveTo>
                <a:lnTo>
                  <a:pt x="48768" y="32765"/>
                </a:lnTo>
                <a:lnTo>
                  <a:pt x="47244" y="37337"/>
                </a:lnTo>
                <a:lnTo>
                  <a:pt x="47244" y="36575"/>
                </a:lnTo>
                <a:lnTo>
                  <a:pt x="44704" y="41655"/>
                </a:lnTo>
                <a:lnTo>
                  <a:pt x="45050" y="41222"/>
                </a:lnTo>
                <a:lnTo>
                  <a:pt x="45200" y="40905"/>
                </a:lnTo>
                <a:lnTo>
                  <a:pt x="45720" y="40385"/>
                </a:lnTo>
                <a:lnTo>
                  <a:pt x="45720" y="51053"/>
                </a:lnTo>
                <a:lnTo>
                  <a:pt x="48006" y="48767"/>
                </a:lnTo>
                <a:lnTo>
                  <a:pt x="48768" y="47815"/>
                </a:lnTo>
                <a:close/>
              </a:path>
              <a:path w="55879" h="57150">
                <a:moveTo>
                  <a:pt x="53340" y="40385"/>
                </a:moveTo>
                <a:lnTo>
                  <a:pt x="53340" y="16763"/>
                </a:lnTo>
                <a:lnTo>
                  <a:pt x="51053" y="12953"/>
                </a:lnTo>
                <a:lnTo>
                  <a:pt x="51053" y="44195"/>
                </a:lnTo>
                <a:lnTo>
                  <a:pt x="53340" y="40385"/>
                </a:lnTo>
                <a:close/>
              </a:path>
              <a:path w="55879" h="57150">
                <a:moveTo>
                  <a:pt x="55626" y="35051"/>
                </a:moveTo>
                <a:lnTo>
                  <a:pt x="55626" y="22859"/>
                </a:lnTo>
                <a:lnTo>
                  <a:pt x="54102" y="17525"/>
                </a:lnTo>
                <a:lnTo>
                  <a:pt x="53340" y="17525"/>
                </a:lnTo>
                <a:lnTo>
                  <a:pt x="53340" y="39623"/>
                </a:lnTo>
                <a:lnTo>
                  <a:pt x="54102" y="39623"/>
                </a:lnTo>
                <a:lnTo>
                  <a:pt x="55626" y="35051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 descr=""/>
          <p:cNvSpPr/>
          <p:nvPr/>
        </p:nvSpPr>
        <p:spPr>
          <a:xfrm>
            <a:off x="8940431" y="6726173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4572" y="43434"/>
                </a:moveTo>
                <a:lnTo>
                  <a:pt x="4571" y="12954"/>
                </a:lnTo>
                <a:lnTo>
                  <a:pt x="2285" y="16764"/>
                </a:lnTo>
                <a:lnTo>
                  <a:pt x="1523" y="17526"/>
                </a:lnTo>
                <a:lnTo>
                  <a:pt x="0" y="22098"/>
                </a:lnTo>
                <a:lnTo>
                  <a:pt x="0" y="34290"/>
                </a:lnTo>
                <a:lnTo>
                  <a:pt x="1524" y="38862"/>
                </a:lnTo>
                <a:lnTo>
                  <a:pt x="2286" y="38862"/>
                </a:lnTo>
                <a:lnTo>
                  <a:pt x="4572" y="43434"/>
                </a:lnTo>
                <a:close/>
              </a:path>
              <a:path w="55879" h="55879">
                <a:moveTo>
                  <a:pt x="51053" y="44196"/>
                </a:moveTo>
                <a:lnTo>
                  <a:pt x="51053" y="12192"/>
                </a:lnTo>
                <a:lnTo>
                  <a:pt x="48006" y="8382"/>
                </a:lnTo>
                <a:lnTo>
                  <a:pt x="47244" y="8382"/>
                </a:lnTo>
                <a:lnTo>
                  <a:pt x="47244" y="7620"/>
                </a:lnTo>
                <a:lnTo>
                  <a:pt x="43434" y="5334"/>
                </a:lnTo>
                <a:lnTo>
                  <a:pt x="43434" y="4572"/>
                </a:lnTo>
                <a:lnTo>
                  <a:pt x="42672" y="4572"/>
                </a:lnTo>
                <a:lnTo>
                  <a:pt x="38862" y="2286"/>
                </a:lnTo>
                <a:lnTo>
                  <a:pt x="38100" y="2286"/>
                </a:lnTo>
                <a:lnTo>
                  <a:pt x="33528" y="762"/>
                </a:lnTo>
                <a:lnTo>
                  <a:pt x="32766" y="762"/>
                </a:lnTo>
                <a:lnTo>
                  <a:pt x="28194" y="0"/>
                </a:lnTo>
                <a:lnTo>
                  <a:pt x="27432" y="0"/>
                </a:lnTo>
                <a:lnTo>
                  <a:pt x="23621" y="544"/>
                </a:lnTo>
                <a:lnTo>
                  <a:pt x="22859" y="653"/>
                </a:lnTo>
                <a:lnTo>
                  <a:pt x="21336" y="762"/>
                </a:lnTo>
                <a:lnTo>
                  <a:pt x="16763" y="2286"/>
                </a:lnTo>
                <a:lnTo>
                  <a:pt x="12191" y="4572"/>
                </a:lnTo>
                <a:lnTo>
                  <a:pt x="11429" y="5334"/>
                </a:lnTo>
                <a:lnTo>
                  <a:pt x="8381" y="7620"/>
                </a:lnTo>
                <a:lnTo>
                  <a:pt x="7619" y="8382"/>
                </a:lnTo>
                <a:lnTo>
                  <a:pt x="4571" y="12192"/>
                </a:lnTo>
                <a:lnTo>
                  <a:pt x="4572" y="44196"/>
                </a:lnTo>
                <a:lnTo>
                  <a:pt x="6858" y="46482"/>
                </a:lnTo>
                <a:lnTo>
                  <a:pt x="6858" y="24384"/>
                </a:lnTo>
                <a:lnTo>
                  <a:pt x="8382" y="19812"/>
                </a:lnTo>
                <a:lnTo>
                  <a:pt x="9906" y="17272"/>
                </a:lnTo>
                <a:lnTo>
                  <a:pt x="9906" y="16764"/>
                </a:lnTo>
                <a:lnTo>
                  <a:pt x="12954" y="12954"/>
                </a:lnTo>
                <a:lnTo>
                  <a:pt x="12954" y="13716"/>
                </a:lnTo>
                <a:lnTo>
                  <a:pt x="16002" y="10668"/>
                </a:lnTo>
                <a:lnTo>
                  <a:pt x="19050" y="8839"/>
                </a:lnTo>
                <a:lnTo>
                  <a:pt x="19050" y="8382"/>
                </a:lnTo>
                <a:lnTo>
                  <a:pt x="22860" y="7747"/>
                </a:lnTo>
                <a:lnTo>
                  <a:pt x="22860" y="7620"/>
                </a:lnTo>
                <a:lnTo>
                  <a:pt x="27432" y="6966"/>
                </a:lnTo>
                <a:lnTo>
                  <a:pt x="28194" y="6858"/>
                </a:lnTo>
                <a:lnTo>
                  <a:pt x="28194" y="6985"/>
                </a:lnTo>
                <a:lnTo>
                  <a:pt x="32004" y="7620"/>
                </a:lnTo>
                <a:lnTo>
                  <a:pt x="32004" y="7747"/>
                </a:lnTo>
                <a:lnTo>
                  <a:pt x="35814" y="8382"/>
                </a:lnTo>
                <a:lnTo>
                  <a:pt x="39624" y="10668"/>
                </a:lnTo>
                <a:lnTo>
                  <a:pt x="39624" y="11277"/>
                </a:lnTo>
                <a:lnTo>
                  <a:pt x="42672" y="13716"/>
                </a:lnTo>
                <a:lnTo>
                  <a:pt x="42672" y="12954"/>
                </a:lnTo>
                <a:lnTo>
                  <a:pt x="44958" y="16764"/>
                </a:lnTo>
                <a:lnTo>
                  <a:pt x="44958" y="16002"/>
                </a:lnTo>
                <a:lnTo>
                  <a:pt x="47244" y="19812"/>
                </a:lnTo>
                <a:lnTo>
                  <a:pt x="48006" y="24384"/>
                </a:lnTo>
                <a:lnTo>
                  <a:pt x="48006" y="23622"/>
                </a:lnTo>
                <a:lnTo>
                  <a:pt x="48709" y="27842"/>
                </a:lnTo>
                <a:lnTo>
                  <a:pt x="48709" y="46540"/>
                </a:lnTo>
                <a:lnTo>
                  <a:pt x="51053" y="44196"/>
                </a:lnTo>
                <a:close/>
              </a:path>
              <a:path w="55879" h="55879">
                <a:moveTo>
                  <a:pt x="10922" y="40894"/>
                </a:moveTo>
                <a:lnTo>
                  <a:pt x="8382" y="35814"/>
                </a:lnTo>
                <a:lnTo>
                  <a:pt x="8382" y="36576"/>
                </a:lnTo>
                <a:lnTo>
                  <a:pt x="6858" y="32004"/>
                </a:lnTo>
                <a:lnTo>
                  <a:pt x="6858" y="46482"/>
                </a:lnTo>
                <a:lnTo>
                  <a:pt x="7620" y="47244"/>
                </a:lnTo>
                <a:lnTo>
                  <a:pt x="7620" y="48006"/>
                </a:lnTo>
                <a:lnTo>
                  <a:pt x="8382" y="48006"/>
                </a:lnTo>
                <a:lnTo>
                  <a:pt x="9906" y="49530"/>
                </a:lnTo>
                <a:lnTo>
                  <a:pt x="9906" y="39624"/>
                </a:lnTo>
                <a:lnTo>
                  <a:pt x="10922" y="40894"/>
                </a:lnTo>
                <a:close/>
              </a:path>
              <a:path w="55879" h="55879">
                <a:moveTo>
                  <a:pt x="10921" y="15578"/>
                </a:moveTo>
                <a:lnTo>
                  <a:pt x="10575" y="15927"/>
                </a:lnTo>
                <a:lnTo>
                  <a:pt x="9906" y="16764"/>
                </a:lnTo>
                <a:lnTo>
                  <a:pt x="9906" y="17272"/>
                </a:lnTo>
                <a:lnTo>
                  <a:pt x="10921" y="15578"/>
                </a:lnTo>
                <a:close/>
              </a:path>
              <a:path w="55879" h="55879">
                <a:moveTo>
                  <a:pt x="19791" y="47244"/>
                </a:moveTo>
                <a:lnTo>
                  <a:pt x="16002" y="44958"/>
                </a:lnTo>
                <a:lnTo>
                  <a:pt x="16002" y="45720"/>
                </a:lnTo>
                <a:lnTo>
                  <a:pt x="12954" y="42672"/>
                </a:lnTo>
                <a:lnTo>
                  <a:pt x="12954" y="43434"/>
                </a:lnTo>
                <a:lnTo>
                  <a:pt x="9906" y="39624"/>
                </a:lnTo>
                <a:lnTo>
                  <a:pt x="9906" y="49530"/>
                </a:lnTo>
                <a:lnTo>
                  <a:pt x="11430" y="51054"/>
                </a:lnTo>
                <a:lnTo>
                  <a:pt x="12192" y="51054"/>
                </a:lnTo>
                <a:lnTo>
                  <a:pt x="16764" y="53340"/>
                </a:lnTo>
                <a:lnTo>
                  <a:pt x="16764" y="54102"/>
                </a:lnTo>
                <a:lnTo>
                  <a:pt x="19050" y="54864"/>
                </a:lnTo>
                <a:lnTo>
                  <a:pt x="19050" y="47244"/>
                </a:lnTo>
                <a:lnTo>
                  <a:pt x="19791" y="47244"/>
                </a:lnTo>
                <a:close/>
              </a:path>
              <a:path w="55879" h="55879">
                <a:moveTo>
                  <a:pt x="20105" y="8206"/>
                </a:moveTo>
                <a:lnTo>
                  <a:pt x="19791" y="8258"/>
                </a:lnTo>
                <a:lnTo>
                  <a:pt x="19050" y="8382"/>
                </a:lnTo>
                <a:lnTo>
                  <a:pt x="19050" y="8839"/>
                </a:lnTo>
                <a:lnTo>
                  <a:pt x="20105" y="8206"/>
                </a:lnTo>
                <a:close/>
              </a:path>
              <a:path w="55879" h="55879">
                <a:moveTo>
                  <a:pt x="23622" y="48768"/>
                </a:moveTo>
                <a:lnTo>
                  <a:pt x="19050" y="47244"/>
                </a:lnTo>
                <a:lnTo>
                  <a:pt x="19050" y="54864"/>
                </a:lnTo>
                <a:lnTo>
                  <a:pt x="21336" y="55626"/>
                </a:lnTo>
                <a:lnTo>
                  <a:pt x="22860" y="55626"/>
                </a:lnTo>
                <a:lnTo>
                  <a:pt x="22860" y="48768"/>
                </a:lnTo>
                <a:lnTo>
                  <a:pt x="23622" y="48768"/>
                </a:lnTo>
                <a:close/>
              </a:path>
              <a:path w="55879" h="55879">
                <a:moveTo>
                  <a:pt x="23622" y="7620"/>
                </a:moveTo>
                <a:lnTo>
                  <a:pt x="22860" y="7620"/>
                </a:lnTo>
                <a:lnTo>
                  <a:pt x="22860" y="7747"/>
                </a:lnTo>
                <a:lnTo>
                  <a:pt x="23622" y="7620"/>
                </a:lnTo>
                <a:close/>
              </a:path>
              <a:path w="55879" h="55879">
                <a:moveTo>
                  <a:pt x="32004" y="55626"/>
                </a:moveTo>
                <a:lnTo>
                  <a:pt x="32004" y="48768"/>
                </a:lnTo>
                <a:lnTo>
                  <a:pt x="22860" y="48768"/>
                </a:lnTo>
                <a:lnTo>
                  <a:pt x="22860" y="55626"/>
                </a:lnTo>
                <a:lnTo>
                  <a:pt x="32004" y="55626"/>
                </a:lnTo>
                <a:close/>
              </a:path>
              <a:path w="55879" h="55879">
                <a:moveTo>
                  <a:pt x="32004" y="7747"/>
                </a:moveTo>
                <a:lnTo>
                  <a:pt x="32004" y="7620"/>
                </a:lnTo>
                <a:lnTo>
                  <a:pt x="31242" y="7620"/>
                </a:lnTo>
                <a:lnTo>
                  <a:pt x="32004" y="7747"/>
                </a:lnTo>
                <a:close/>
              </a:path>
              <a:path w="55879" h="55879">
                <a:moveTo>
                  <a:pt x="40385" y="44500"/>
                </a:moveTo>
                <a:lnTo>
                  <a:pt x="35814" y="47244"/>
                </a:lnTo>
                <a:lnTo>
                  <a:pt x="31242" y="48768"/>
                </a:lnTo>
                <a:lnTo>
                  <a:pt x="32004" y="48768"/>
                </a:lnTo>
                <a:lnTo>
                  <a:pt x="32004" y="55626"/>
                </a:lnTo>
                <a:lnTo>
                  <a:pt x="33528" y="55626"/>
                </a:lnTo>
                <a:lnTo>
                  <a:pt x="38100" y="54102"/>
                </a:lnTo>
                <a:lnTo>
                  <a:pt x="38862" y="54102"/>
                </a:lnTo>
                <a:lnTo>
                  <a:pt x="38862" y="45720"/>
                </a:lnTo>
                <a:lnTo>
                  <a:pt x="40385" y="44500"/>
                </a:lnTo>
                <a:close/>
              </a:path>
              <a:path w="55879" h="55879">
                <a:moveTo>
                  <a:pt x="39624" y="11277"/>
                </a:moveTo>
                <a:lnTo>
                  <a:pt x="39624" y="10668"/>
                </a:lnTo>
                <a:lnTo>
                  <a:pt x="38862" y="10668"/>
                </a:lnTo>
                <a:lnTo>
                  <a:pt x="39624" y="11277"/>
                </a:lnTo>
                <a:close/>
              </a:path>
              <a:path w="55879" h="55879">
                <a:moveTo>
                  <a:pt x="47419" y="35520"/>
                </a:moveTo>
                <a:lnTo>
                  <a:pt x="42672" y="43434"/>
                </a:lnTo>
                <a:lnTo>
                  <a:pt x="42672" y="42672"/>
                </a:lnTo>
                <a:lnTo>
                  <a:pt x="38862" y="45720"/>
                </a:lnTo>
                <a:lnTo>
                  <a:pt x="38862" y="53340"/>
                </a:lnTo>
                <a:lnTo>
                  <a:pt x="43434" y="51054"/>
                </a:lnTo>
                <a:lnTo>
                  <a:pt x="47244" y="48006"/>
                </a:lnTo>
                <a:lnTo>
                  <a:pt x="47244" y="36576"/>
                </a:lnTo>
                <a:lnTo>
                  <a:pt x="47419" y="35520"/>
                </a:lnTo>
                <a:close/>
              </a:path>
              <a:path w="55879" h="55879">
                <a:moveTo>
                  <a:pt x="48709" y="46540"/>
                </a:moveTo>
                <a:lnTo>
                  <a:pt x="48709" y="27842"/>
                </a:lnTo>
                <a:lnTo>
                  <a:pt x="48006" y="32766"/>
                </a:lnTo>
                <a:lnTo>
                  <a:pt x="48006" y="32004"/>
                </a:lnTo>
                <a:lnTo>
                  <a:pt x="47244" y="36576"/>
                </a:lnTo>
                <a:lnTo>
                  <a:pt x="47244" y="48006"/>
                </a:lnTo>
                <a:lnTo>
                  <a:pt x="48709" y="46540"/>
                </a:lnTo>
                <a:close/>
              </a:path>
              <a:path w="55879" h="55879">
                <a:moveTo>
                  <a:pt x="54864" y="34290"/>
                </a:moveTo>
                <a:lnTo>
                  <a:pt x="54864" y="22098"/>
                </a:lnTo>
                <a:lnTo>
                  <a:pt x="53340" y="17526"/>
                </a:lnTo>
                <a:lnTo>
                  <a:pt x="53340" y="16764"/>
                </a:lnTo>
                <a:lnTo>
                  <a:pt x="51053" y="12954"/>
                </a:lnTo>
                <a:lnTo>
                  <a:pt x="51053" y="43434"/>
                </a:lnTo>
                <a:lnTo>
                  <a:pt x="53340" y="38862"/>
                </a:lnTo>
                <a:lnTo>
                  <a:pt x="54864" y="34290"/>
                </a:lnTo>
                <a:close/>
              </a:path>
              <a:path w="55879" h="55879">
                <a:moveTo>
                  <a:pt x="55626" y="28194"/>
                </a:moveTo>
                <a:lnTo>
                  <a:pt x="55626" y="27432"/>
                </a:lnTo>
                <a:lnTo>
                  <a:pt x="54864" y="22860"/>
                </a:lnTo>
                <a:lnTo>
                  <a:pt x="54864" y="33528"/>
                </a:lnTo>
                <a:lnTo>
                  <a:pt x="55626" y="2819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8" name="object 108" descr=""/>
          <p:cNvGrpSpPr/>
          <p:nvPr/>
        </p:nvGrpSpPr>
        <p:grpSpPr>
          <a:xfrm>
            <a:off x="4248035" y="3854196"/>
            <a:ext cx="5290820" cy="2942590"/>
            <a:chOff x="4248035" y="3854196"/>
            <a:chExt cx="5290820" cy="2942590"/>
          </a:xfrm>
        </p:grpSpPr>
        <p:sp>
          <p:nvSpPr>
            <p:cNvPr id="109" name="object 109" descr=""/>
            <p:cNvSpPr/>
            <p:nvPr/>
          </p:nvSpPr>
          <p:spPr>
            <a:xfrm>
              <a:off x="6781673" y="6731520"/>
              <a:ext cx="2757170" cy="64769"/>
            </a:xfrm>
            <a:custGeom>
              <a:avLst/>
              <a:gdLst/>
              <a:ahLst/>
              <a:cxnLst/>
              <a:rect l="l" t="t" r="r" b="b"/>
              <a:pathLst>
                <a:path w="2757170" h="64770">
                  <a:moveTo>
                    <a:pt x="57912" y="35052"/>
                  </a:moveTo>
                  <a:lnTo>
                    <a:pt x="57150" y="30480"/>
                  </a:lnTo>
                  <a:lnTo>
                    <a:pt x="57150" y="29718"/>
                  </a:lnTo>
                  <a:lnTo>
                    <a:pt x="55626" y="25146"/>
                  </a:lnTo>
                  <a:lnTo>
                    <a:pt x="55626" y="24384"/>
                  </a:lnTo>
                  <a:lnTo>
                    <a:pt x="52578" y="19812"/>
                  </a:lnTo>
                  <a:lnTo>
                    <a:pt x="52578" y="19050"/>
                  </a:lnTo>
                  <a:lnTo>
                    <a:pt x="49530" y="15240"/>
                  </a:lnTo>
                  <a:lnTo>
                    <a:pt x="48768" y="15240"/>
                  </a:lnTo>
                  <a:lnTo>
                    <a:pt x="44958" y="12192"/>
                  </a:lnTo>
                  <a:lnTo>
                    <a:pt x="44958" y="11430"/>
                  </a:lnTo>
                  <a:lnTo>
                    <a:pt x="40386" y="9144"/>
                  </a:lnTo>
                  <a:lnTo>
                    <a:pt x="39624" y="9144"/>
                  </a:lnTo>
                  <a:lnTo>
                    <a:pt x="35052" y="7620"/>
                  </a:lnTo>
                  <a:lnTo>
                    <a:pt x="33528" y="7505"/>
                  </a:lnTo>
                  <a:lnTo>
                    <a:pt x="28956" y="6858"/>
                  </a:lnTo>
                  <a:lnTo>
                    <a:pt x="28194" y="6858"/>
                  </a:lnTo>
                  <a:lnTo>
                    <a:pt x="23622" y="7620"/>
                  </a:lnTo>
                  <a:lnTo>
                    <a:pt x="22860" y="7620"/>
                  </a:lnTo>
                  <a:lnTo>
                    <a:pt x="18288" y="9144"/>
                  </a:lnTo>
                  <a:lnTo>
                    <a:pt x="17526" y="9144"/>
                  </a:lnTo>
                  <a:lnTo>
                    <a:pt x="12954" y="11430"/>
                  </a:lnTo>
                  <a:lnTo>
                    <a:pt x="12954" y="12192"/>
                  </a:lnTo>
                  <a:lnTo>
                    <a:pt x="12192" y="12192"/>
                  </a:lnTo>
                  <a:lnTo>
                    <a:pt x="8382" y="15240"/>
                  </a:lnTo>
                  <a:lnTo>
                    <a:pt x="5334" y="19050"/>
                  </a:lnTo>
                  <a:lnTo>
                    <a:pt x="4572" y="19812"/>
                  </a:lnTo>
                  <a:lnTo>
                    <a:pt x="2286" y="24384"/>
                  </a:lnTo>
                  <a:lnTo>
                    <a:pt x="2286" y="25146"/>
                  </a:lnTo>
                  <a:lnTo>
                    <a:pt x="762" y="29718"/>
                  </a:lnTo>
                  <a:lnTo>
                    <a:pt x="762" y="30480"/>
                  </a:lnTo>
                  <a:lnTo>
                    <a:pt x="0" y="35052"/>
                  </a:lnTo>
                  <a:lnTo>
                    <a:pt x="0" y="35814"/>
                  </a:lnTo>
                  <a:lnTo>
                    <a:pt x="762" y="41148"/>
                  </a:lnTo>
                  <a:lnTo>
                    <a:pt x="762" y="41910"/>
                  </a:lnTo>
                  <a:lnTo>
                    <a:pt x="2286" y="46482"/>
                  </a:lnTo>
                  <a:lnTo>
                    <a:pt x="2286" y="47244"/>
                  </a:lnTo>
                  <a:lnTo>
                    <a:pt x="4572" y="51816"/>
                  </a:lnTo>
                  <a:lnTo>
                    <a:pt x="5334" y="51816"/>
                  </a:lnTo>
                  <a:lnTo>
                    <a:pt x="6858" y="53721"/>
                  </a:lnTo>
                  <a:lnTo>
                    <a:pt x="8382" y="55626"/>
                  </a:lnTo>
                  <a:lnTo>
                    <a:pt x="8382" y="56388"/>
                  </a:lnTo>
                  <a:lnTo>
                    <a:pt x="12192" y="59436"/>
                  </a:lnTo>
                  <a:lnTo>
                    <a:pt x="12954" y="59436"/>
                  </a:lnTo>
                  <a:lnTo>
                    <a:pt x="12954" y="60198"/>
                  </a:lnTo>
                  <a:lnTo>
                    <a:pt x="13716" y="60579"/>
                  </a:lnTo>
                  <a:lnTo>
                    <a:pt x="16002" y="61722"/>
                  </a:lnTo>
                  <a:lnTo>
                    <a:pt x="17526" y="62484"/>
                  </a:lnTo>
                  <a:lnTo>
                    <a:pt x="18288" y="62484"/>
                  </a:lnTo>
                  <a:lnTo>
                    <a:pt x="20574" y="63246"/>
                  </a:lnTo>
                  <a:lnTo>
                    <a:pt x="22860" y="64008"/>
                  </a:lnTo>
                  <a:lnTo>
                    <a:pt x="23622" y="64008"/>
                  </a:lnTo>
                  <a:lnTo>
                    <a:pt x="28194" y="64770"/>
                  </a:lnTo>
                  <a:lnTo>
                    <a:pt x="28194" y="57912"/>
                  </a:lnTo>
                  <a:lnTo>
                    <a:pt x="28194" y="57785"/>
                  </a:lnTo>
                  <a:lnTo>
                    <a:pt x="24384" y="57150"/>
                  </a:lnTo>
                  <a:lnTo>
                    <a:pt x="19812" y="55626"/>
                  </a:lnTo>
                  <a:lnTo>
                    <a:pt x="20574" y="56388"/>
                  </a:lnTo>
                  <a:lnTo>
                    <a:pt x="16002" y="54102"/>
                  </a:lnTo>
                  <a:lnTo>
                    <a:pt x="16764" y="54102"/>
                  </a:lnTo>
                  <a:lnTo>
                    <a:pt x="13373" y="51384"/>
                  </a:lnTo>
                  <a:lnTo>
                    <a:pt x="13233" y="51282"/>
                  </a:lnTo>
                  <a:lnTo>
                    <a:pt x="12954" y="50863"/>
                  </a:lnTo>
                  <a:lnTo>
                    <a:pt x="10668" y="48006"/>
                  </a:lnTo>
                  <a:lnTo>
                    <a:pt x="8382" y="44196"/>
                  </a:lnTo>
                  <a:lnTo>
                    <a:pt x="9144" y="44958"/>
                  </a:lnTo>
                  <a:lnTo>
                    <a:pt x="7315" y="38557"/>
                  </a:lnTo>
                  <a:lnTo>
                    <a:pt x="7315" y="38252"/>
                  </a:lnTo>
                  <a:lnTo>
                    <a:pt x="6908" y="35471"/>
                  </a:lnTo>
                  <a:lnTo>
                    <a:pt x="7315" y="33070"/>
                  </a:lnTo>
                  <a:lnTo>
                    <a:pt x="8382" y="29337"/>
                  </a:lnTo>
                  <a:lnTo>
                    <a:pt x="9144" y="26670"/>
                  </a:lnTo>
                  <a:lnTo>
                    <a:pt x="8382" y="27432"/>
                  </a:lnTo>
                  <a:lnTo>
                    <a:pt x="10668" y="23622"/>
                  </a:lnTo>
                  <a:lnTo>
                    <a:pt x="13373" y="20231"/>
                  </a:lnTo>
                  <a:lnTo>
                    <a:pt x="13716" y="19964"/>
                  </a:lnTo>
                  <a:lnTo>
                    <a:pt x="16002" y="18135"/>
                  </a:lnTo>
                  <a:lnTo>
                    <a:pt x="16764" y="17526"/>
                  </a:lnTo>
                  <a:lnTo>
                    <a:pt x="16002" y="17526"/>
                  </a:lnTo>
                  <a:lnTo>
                    <a:pt x="20574" y="15240"/>
                  </a:lnTo>
                  <a:lnTo>
                    <a:pt x="19812" y="16002"/>
                  </a:lnTo>
                  <a:lnTo>
                    <a:pt x="20574" y="15748"/>
                  </a:lnTo>
                  <a:lnTo>
                    <a:pt x="24384" y="14478"/>
                  </a:lnTo>
                  <a:lnTo>
                    <a:pt x="28194" y="13843"/>
                  </a:lnTo>
                  <a:lnTo>
                    <a:pt x="28194" y="13716"/>
                  </a:lnTo>
                  <a:lnTo>
                    <a:pt x="28956" y="13716"/>
                  </a:lnTo>
                  <a:lnTo>
                    <a:pt x="32194" y="14287"/>
                  </a:lnTo>
                  <a:lnTo>
                    <a:pt x="32778" y="14478"/>
                  </a:lnTo>
                  <a:lnTo>
                    <a:pt x="33007" y="14478"/>
                  </a:lnTo>
                  <a:lnTo>
                    <a:pt x="33528" y="14732"/>
                  </a:lnTo>
                  <a:lnTo>
                    <a:pt x="37338" y="16002"/>
                  </a:lnTo>
                  <a:lnTo>
                    <a:pt x="37338" y="15240"/>
                  </a:lnTo>
                  <a:lnTo>
                    <a:pt x="41148" y="17526"/>
                  </a:lnTo>
                  <a:lnTo>
                    <a:pt x="44196" y="20574"/>
                  </a:lnTo>
                  <a:lnTo>
                    <a:pt x="44196" y="19812"/>
                  </a:lnTo>
                  <a:lnTo>
                    <a:pt x="47244" y="23622"/>
                  </a:lnTo>
                  <a:lnTo>
                    <a:pt x="46482" y="23622"/>
                  </a:lnTo>
                  <a:lnTo>
                    <a:pt x="47244" y="24892"/>
                  </a:lnTo>
                  <a:lnTo>
                    <a:pt x="48768" y="27432"/>
                  </a:lnTo>
                  <a:lnTo>
                    <a:pt x="48768" y="26670"/>
                  </a:lnTo>
                  <a:lnTo>
                    <a:pt x="50292" y="32004"/>
                  </a:lnTo>
                  <a:lnTo>
                    <a:pt x="50292" y="31242"/>
                  </a:lnTo>
                  <a:lnTo>
                    <a:pt x="50990" y="35458"/>
                  </a:lnTo>
                  <a:lnTo>
                    <a:pt x="50292" y="40386"/>
                  </a:lnTo>
                  <a:lnTo>
                    <a:pt x="50292" y="39624"/>
                  </a:lnTo>
                  <a:lnTo>
                    <a:pt x="48768" y="44958"/>
                  </a:lnTo>
                  <a:lnTo>
                    <a:pt x="48768" y="44196"/>
                  </a:lnTo>
                  <a:lnTo>
                    <a:pt x="46482" y="48006"/>
                  </a:lnTo>
                  <a:lnTo>
                    <a:pt x="47244" y="48006"/>
                  </a:lnTo>
                  <a:lnTo>
                    <a:pt x="44196" y="51816"/>
                  </a:lnTo>
                  <a:lnTo>
                    <a:pt x="44196" y="51054"/>
                  </a:lnTo>
                  <a:lnTo>
                    <a:pt x="41148" y="54102"/>
                  </a:lnTo>
                  <a:lnTo>
                    <a:pt x="37338" y="56388"/>
                  </a:lnTo>
                  <a:lnTo>
                    <a:pt x="37338" y="55626"/>
                  </a:lnTo>
                  <a:lnTo>
                    <a:pt x="32778" y="57137"/>
                  </a:lnTo>
                  <a:lnTo>
                    <a:pt x="32194" y="57340"/>
                  </a:lnTo>
                  <a:lnTo>
                    <a:pt x="28956" y="57912"/>
                  </a:lnTo>
                  <a:lnTo>
                    <a:pt x="28600" y="57912"/>
                  </a:lnTo>
                  <a:lnTo>
                    <a:pt x="28600" y="64770"/>
                  </a:lnTo>
                  <a:lnTo>
                    <a:pt x="28956" y="64770"/>
                  </a:lnTo>
                  <a:lnTo>
                    <a:pt x="32194" y="64300"/>
                  </a:lnTo>
                  <a:lnTo>
                    <a:pt x="32778" y="64223"/>
                  </a:lnTo>
                  <a:lnTo>
                    <a:pt x="33528" y="64109"/>
                  </a:lnTo>
                  <a:lnTo>
                    <a:pt x="35052" y="64008"/>
                  </a:lnTo>
                  <a:lnTo>
                    <a:pt x="39624" y="62484"/>
                  </a:lnTo>
                  <a:lnTo>
                    <a:pt x="40386" y="62484"/>
                  </a:lnTo>
                  <a:lnTo>
                    <a:pt x="44958" y="60198"/>
                  </a:lnTo>
                  <a:lnTo>
                    <a:pt x="44958" y="59436"/>
                  </a:lnTo>
                  <a:lnTo>
                    <a:pt x="47244" y="57607"/>
                  </a:lnTo>
                  <a:lnTo>
                    <a:pt x="48768" y="56388"/>
                  </a:lnTo>
                  <a:lnTo>
                    <a:pt x="49530" y="56388"/>
                  </a:lnTo>
                  <a:lnTo>
                    <a:pt x="49530" y="55626"/>
                  </a:lnTo>
                  <a:lnTo>
                    <a:pt x="50990" y="53784"/>
                  </a:lnTo>
                  <a:lnTo>
                    <a:pt x="52578" y="51816"/>
                  </a:lnTo>
                  <a:lnTo>
                    <a:pt x="55626" y="47244"/>
                  </a:lnTo>
                  <a:lnTo>
                    <a:pt x="55626" y="46482"/>
                  </a:lnTo>
                  <a:lnTo>
                    <a:pt x="57150" y="41910"/>
                  </a:lnTo>
                  <a:lnTo>
                    <a:pt x="57150" y="41148"/>
                  </a:lnTo>
                  <a:lnTo>
                    <a:pt x="57912" y="35814"/>
                  </a:lnTo>
                  <a:lnTo>
                    <a:pt x="57912" y="35052"/>
                  </a:lnTo>
                  <a:close/>
                </a:path>
                <a:path w="2757170" h="64770">
                  <a:moveTo>
                    <a:pt x="2756916" y="28194"/>
                  </a:moveTo>
                  <a:lnTo>
                    <a:pt x="2756154" y="23622"/>
                  </a:lnTo>
                  <a:lnTo>
                    <a:pt x="2756154" y="22860"/>
                  </a:lnTo>
                  <a:lnTo>
                    <a:pt x="2754630" y="18288"/>
                  </a:lnTo>
                  <a:lnTo>
                    <a:pt x="2754630" y="17526"/>
                  </a:lnTo>
                  <a:lnTo>
                    <a:pt x="2752344" y="12954"/>
                  </a:lnTo>
                  <a:lnTo>
                    <a:pt x="2751582" y="12954"/>
                  </a:lnTo>
                  <a:lnTo>
                    <a:pt x="2751582" y="12192"/>
                  </a:lnTo>
                  <a:lnTo>
                    <a:pt x="2748534" y="8382"/>
                  </a:lnTo>
                  <a:lnTo>
                    <a:pt x="2744724" y="5334"/>
                  </a:lnTo>
                  <a:lnTo>
                    <a:pt x="2744724" y="4572"/>
                  </a:lnTo>
                  <a:lnTo>
                    <a:pt x="2743962" y="4572"/>
                  </a:lnTo>
                  <a:lnTo>
                    <a:pt x="2740152" y="2286"/>
                  </a:lnTo>
                  <a:lnTo>
                    <a:pt x="2739390" y="2286"/>
                  </a:lnTo>
                  <a:lnTo>
                    <a:pt x="2734818" y="762"/>
                  </a:lnTo>
                  <a:lnTo>
                    <a:pt x="2733294" y="647"/>
                  </a:lnTo>
                  <a:lnTo>
                    <a:pt x="2728722" y="0"/>
                  </a:lnTo>
                  <a:lnTo>
                    <a:pt x="2727960" y="0"/>
                  </a:lnTo>
                  <a:lnTo>
                    <a:pt x="2724886" y="508"/>
                  </a:lnTo>
                  <a:lnTo>
                    <a:pt x="2724150" y="635"/>
                  </a:lnTo>
                  <a:lnTo>
                    <a:pt x="2722626" y="762"/>
                  </a:lnTo>
                  <a:lnTo>
                    <a:pt x="2718054" y="2286"/>
                  </a:lnTo>
                  <a:lnTo>
                    <a:pt x="2717292" y="2286"/>
                  </a:lnTo>
                  <a:lnTo>
                    <a:pt x="2716504" y="2768"/>
                  </a:lnTo>
                  <a:lnTo>
                    <a:pt x="2716504" y="10668"/>
                  </a:lnTo>
                  <a:lnTo>
                    <a:pt x="2716504" y="2768"/>
                  </a:lnTo>
                  <a:lnTo>
                    <a:pt x="2713482" y="4572"/>
                  </a:lnTo>
                  <a:lnTo>
                    <a:pt x="2712720" y="4572"/>
                  </a:lnTo>
                  <a:lnTo>
                    <a:pt x="2712720" y="5334"/>
                  </a:lnTo>
                  <a:lnTo>
                    <a:pt x="2708910" y="8382"/>
                  </a:lnTo>
                  <a:lnTo>
                    <a:pt x="2705862" y="12192"/>
                  </a:lnTo>
                  <a:lnTo>
                    <a:pt x="2705862" y="12954"/>
                  </a:lnTo>
                  <a:lnTo>
                    <a:pt x="2705100" y="12954"/>
                  </a:lnTo>
                  <a:lnTo>
                    <a:pt x="2702814" y="17526"/>
                  </a:lnTo>
                  <a:lnTo>
                    <a:pt x="2701290" y="22860"/>
                  </a:lnTo>
                  <a:lnTo>
                    <a:pt x="2701290" y="23622"/>
                  </a:lnTo>
                  <a:lnTo>
                    <a:pt x="2700528" y="28194"/>
                  </a:lnTo>
                  <a:lnTo>
                    <a:pt x="2700528" y="28956"/>
                  </a:lnTo>
                  <a:lnTo>
                    <a:pt x="2701290" y="34290"/>
                  </a:lnTo>
                  <a:lnTo>
                    <a:pt x="2701290" y="35052"/>
                  </a:lnTo>
                  <a:lnTo>
                    <a:pt x="2702814" y="39624"/>
                  </a:lnTo>
                  <a:lnTo>
                    <a:pt x="2702814" y="40386"/>
                  </a:lnTo>
                  <a:lnTo>
                    <a:pt x="2705100" y="44196"/>
                  </a:lnTo>
                  <a:lnTo>
                    <a:pt x="2705100" y="44958"/>
                  </a:lnTo>
                  <a:lnTo>
                    <a:pt x="2705862" y="44958"/>
                  </a:lnTo>
                  <a:lnTo>
                    <a:pt x="2707386" y="46863"/>
                  </a:lnTo>
                  <a:lnTo>
                    <a:pt x="2708910" y="48768"/>
                  </a:lnTo>
                  <a:lnTo>
                    <a:pt x="2708910" y="49530"/>
                  </a:lnTo>
                  <a:lnTo>
                    <a:pt x="2712720" y="52578"/>
                  </a:lnTo>
                  <a:lnTo>
                    <a:pt x="2713482" y="52578"/>
                  </a:lnTo>
                  <a:lnTo>
                    <a:pt x="2717292" y="54864"/>
                  </a:lnTo>
                  <a:lnTo>
                    <a:pt x="2718054" y="55626"/>
                  </a:lnTo>
                  <a:lnTo>
                    <a:pt x="2720340" y="56388"/>
                  </a:lnTo>
                  <a:lnTo>
                    <a:pt x="2722626" y="57150"/>
                  </a:lnTo>
                  <a:lnTo>
                    <a:pt x="2724150" y="57277"/>
                  </a:lnTo>
                  <a:lnTo>
                    <a:pt x="2727960" y="57912"/>
                  </a:lnTo>
                  <a:lnTo>
                    <a:pt x="2727960" y="51054"/>
                  </a:lnTo>
                  <a:lnTo>
                    <a:pt x="2727960" y="50927"/>
                  </a:lnTo>
                  <a:lnTo>
                    <a:pt x="2725674" y="50546"/>
                  </a:lnTo>
                  <a:lnTo>
                    <a:pt x="2720340" y="48768"/>
                  </a:lnTo>
                  <a:lnTo>
                    <a:pt x="2721076" y="48768"/>
                  </a:lnTo>
                  <a:lnTo>
                    <a:pt x="2716022" y="46240"/>
                  </a:lnTo>
                  <a:lnTo>
                    <a:pt x="2713482" y="44196"/>
                  </a:lnTo>
                  <a:lnTo>
                    <a:pt x="2714244" y="44196"/>
                  </a:lnTo>
                  <a:lnTo>
                    <a:pt x="2711196" y="41148"/>
                  </a:lnTo>
                  <a:lnTo>
                    <a:pt x="2708910" y="37338"/>
                  </a:lnTo>
                  <a:lnTo>
                    <a:pt x="2709672" y="37338"/>
                  </a:lnTo>
                  <a:lnTo>
                    <a:pt x="2707957" y="32194"/>
                  </a:lnTo>
                  <a:lnTo>
                    <a:pt x="2707436" y="28613"/>
                  </a:lnTo>
                  <a:lnTo>
                    <a:pt x="2707957" y="25527"/>
                  </a:lnTo>
                  <a:lnTo>
                    <a:pt x="2707957" y="24955"/>
                  </a:lnTo>
                  <a:lnTo>
                    <a:pt x="2708910" y="22098"/>
                  </a:lnTo>
                  <a:lnTo>
                    <a:pt x="2709672" y="19812"/>
                  </a:lnTo>
                  <a:lnTo>
                    <a:pt x="2708910" y="20574"/>
                  </a:lnTo>
                  <a:lnTo>
                    <a:pt x="2711196" y="16002"/>
                  </a:lnTo>
                  <a:lnTo>
                    <a:pt x="2711196" y="16764"/>
                  </a:lnTo>
                  <a:lnTo>
                    <a:pt x="2713482" y="13906"/>
                  </a:lnTo>
                  <a:lnTo>
                    <a:pt x="2713901" y="13373"/>
                  </a:lnTo>
                  <a:lnTo>
                    <a:pt x="2714244" y="13106"/>
                  </a:lnTo>
                  <a:lnTo>
                    <a:pt x="2716453" y="11328"/>
                  </a:lnTo>
                  <a:lnTo>
                    <a:pt x="2717292" y="10668"/>
                  </a:lnTo>
                  <a:lnTo>
                    <a:pt x="2716898" y="10579"/>
                  </a:lnTo>
                  <a:lnTo>
                    <a:pt x="2717292" y="10287"/>
                  </a:lnTo>
                  <a:lnTo>
                    <a:pt x="2720340" y="8763"/>
                  </a:lnTo>
                  <a:lnTo>
                    <a:pt x="2721483" y="8191"/>
                  </a:lnTo>
                  <a:lnTo>
                    <a:pt x="2724150" y="7747"/>
                  </a:lnTo>
                  <a:lnTo>
                    <a:pt x="2724150" y="7620"/>
                  </a:lnTo>
                  <a:lnTo>
                    <a:pt x="2727960" y="6985"/>
                  </a:lnTo>
                  <a:lnTo>
                    <a:pt x="2727960" y="6858"/>
                  </a:lnTo>
                  <a:lnTo>
                    <a:pt x="2728722" y="6858"/>
                  </a:lnTo>
                  <a:lnTo>
                    <a:pt x="2731960" y="7429"/>
                  </a:lnTo>
                  <a:lnTo>
                    <a:pt x="2732532" y="7505"/>
                  </a:lnTo>
                  <a:lnTo>
                    <a:pt x="2733294" y="7620"/>
                  </a:lnTo>
                  <a:lnTo>
                    <a:pt x="2732532" y="7620"/>
                  </a:lnTo>
                  <a:lnTo>
                    <a:pt x="2733294" y="7747"/>
                  </a:lnTo>
                  <a:lnTo>
                    <a:pt x="2735961" y="8191"/>
                  </a:lnTo>
                  <a:lnTo>
                    <a:pt x="2737104" y="8763"/>
                  </a:lnTo>
                  <a:lnTo>
                    <a:pt x="2740914" y="10668"/>
                  </a:lnTo>
                  <a:lnTo>
                    <a:pt x="2740152" y="10668"/>
                  </a:lnTo>
                  <a:lnTo>
                    <a:pt x="2740914" y="11277"/>
                  </a:lnTo>
                  <a:lnTo>
                    <a:pt x="2743200" y="13106"/>
                  </a:lnTo>
                  <a:lnTo>
                    <a:pt x="2743530" y="13373"/>
                  </a:lnTo>
                  <a:lnTo>
                    <a:pt x="2743962" y="13906"/>
                  </a:lnTo>
                  <a:lnTo>
                    <a:pt x="2746248" y="16764"/>
                  </a:lnTo>
                  <a:lnTo>
                    <a:pt x="2746248" y="16002"/>
                  </a:lnTo>
                  <a:lnTo>
                    <a:pt x="2748534" y="20574"/>
                  </a:lnTo>
                  <a:lnTo>
                    <a:pt x="2747772" y="19812"/>
                  </a:lnTo>
                  <a:lnTo>
                    <a:pt x="2748534" y="22098"/>
                  </a:lnTo>
                  <a:lnTo>
                    <a:pt x="2749296" y="24384"/>
                  </a:lnTo>
                  <a:lnTo>
                    <a:pt x="2749994" y="28600"/>
                  </a:lnTo>
                  <a:lnTo>
                    <a:pt x="2749296" y="33528"/>
                  </a:lnTo>
                  <a:lnTo>
                    <a:pt x="2749296" y="32766"/>
                  </a:lnTo>
                  <a:lnTo>
                    <a:pt x="2747772" y="37338"/>
                  </a:lnTo>
                  <a:lnTo>
                    <a:pt x="2748534" y="37338"/>
                  </a:lnTo>
                  <a:lnTo>
                    <a:pt x="2746248" y="41148"/>
                  </a:lnTo>
                  <a:lnTo>
                    <a:pt x="2743200" y="44196"/>
                  </a:lnTo>
                  <a:lnTo>
                    <a:pt x="2743962" y="44196"/>
                  </a:lnTo>
                  <a:lnTo>
                    <a:pt x="2741422" y="46228"/>
                  </a:lnTo>
                  <a:lnTo>
                    <a:pt x="2736342" y="48768"/>
                  </a:lnTo>
                  <a:lnTo>
                    <a:pt x="2737104" y="48768"/>
                  </a:lnTo>
                  <a:lnTo>
                    <a:pt x="2732532" y="50292"/>
                  </a:lnTo>
                  <a:lnTo>
                    <a:pt x="2731960" y="50482"/>
                  </a:lnTo>
                  <a:lnTo>
                    <a:pt x="2728722" y="51054"/>
                  </a:lnTo>
                  <a:lnTo>
                    <a:pt x="2728366" y="51054"/>
                  </a:lnTo>
                  <a:lnTo>
                    <a:pt x="2728366" y="57912"/>
                  </a:lnTo>
                  <a:lnTo>
                    <a:pt x="2728722" y="57912"/>
                  </a:lnTo>
                  <a:lnTo>
                    <a:pt x="2731960" y="57442"/>
                  </a:lnTo>
                  <a:lnTo>
                    <a:pt x="2732532" y="57365"/>
                  </a:lnTo>
                  <a:lnTo>
                    <a:pt x="2733294" y="57251"/>
                  </a:lnTo>
                  <a:lnTo>
                    <a:pt x="2734818" y="57150"/>
                  </a:lnTo>
                  <a:lnTo>
                    <a:pt x="2737104" y="56388"/>
                  </a:lnTo>
                  <a:lnTo>
                    <a:pt x="2739390" y="55626"/>
                  </a:lnTo>
                  <a:lnTo>
                    <a:pt x="2740152" y="54864"/>
                  </a:lnTo>
                  <a:lnTo>
                    <a:pt x="2743962" y="52578"/>
                  </a:lnTo>
                  <a:lnTo>
                    <a:pt x="2744724" y="52578"/>
                  </a:lnTo>
                  <a:lnTo>
                    <a:pt x="2748534" y="49530"/>
                  </a:lnTo>
                  <a:lnTo>
                    <a:pt x="2748534" y="48768"/>
                  </a:lnTo>
                  <a:lnTo>
                    <a:pt x="2749994" y="46926"/>
                  </a:lnTo>
                  <a:lnTo>
                    <a:pt x="2751582" y="44958"/>
                  </a:lnTo>
                  <a:lnTo>
                    <a:pt x="2752344" y="44958"/>
                  </a:lnTo>
                  <a:lnTo>
                    <a:pt x="2754630" y="40386"/>
                  </a:lnTo>
                  <a:lnTo>
                    <a:pt x="2754630" y="39624"/>
                  </a:lnTo>
                  <a:lnTo>
                    <a:pt x="2756154" y="35052"/>
                  </a:lnTo>
                  <a:lnTo>
                    <a:pt x="2756154" y="34290"/>
                  </a:lnTo>
                  <a:lnTo>
                    <a:pt x="2756916" y="28956"/>
                  </a:lnTo>
                  <a:lnTo>
                    <a:pt x="2756916" y="2819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4255655" y="5532882"/>
              <a:ext cx="1847214" cy="672465"/>
            </a:xfrm>
            <a:custGeom>
              <a:avLst/>
              <a:gdLst/>
              <a:ahLst/>
              <a:cxnLst/>
              <a:rect l="l" t="t" r="r" b="b"/>
              <a:pathLst>
                <a:path w="1847214" h="672464">
                  <a:moveTo>
                    <a:pt x="1847088" y="336042"/>
                  </a:moveTo>
                  <a:lnTo>
                    <a:pt x="1477518" y="0"/>
                  </a:lnTo>
                  <a:lnTo>
                    <a:pt x="1477518" y="168402"/>
                  </a:lnTo>
                  <a:lnTo>
                    <a:pt x="369570" y="168402"/>
                  </a:lnTo>
                  <a:lnTo>
                    <a:pt x="369570" y="0"/>
                  </a:lnTo>
                  <a:lnTo>
                    <a:pt x="0" y="336042"/>
                  </a:lnTo>
                  <a:lnTo>
                    <a:pt x="369570" y="672084"/>
                  </a:lnTo>
                  <a:lnTo>
                    <a:pt x="369570" y="504444"/>
                  </a:lnTo>
                  <a:lnTo>
                    <a:pt x="1477518" y="504444"/>
                  </a:lnTo>
                  <a:lnTo>
                    <a:pt x="1477518" y="672084"/>
                  </a:lnTo>
                  <a:lnTo>
                    <a:pt x="1847088" y="33604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4248035" y="5521452"/>
              <a:ext cx="1862455" cy="695325"/>
            </a:xfrm>
            <a:custGeom>
              <a:avLst/>
              <a:gdLst/>
              <a:ahLst/>
              <a:cxnLst/>
              <a:rect l="l" t="t" r="r" b="b"/>
              <a:pathLst>
                <a:path w="1862454" h="695325">
                  <a:moveTo>
                    <a:pt x="382524" y="174498"/>
                  </a:moveTo>
                  <a:lnTo>
                    <a:pt x="382524" y="0"/>
                  </a:lnTo>
                  <a:lnTo>
                    <a:pt x="0" y="347472"/>
                  </a:lnTo>
                  <a:lnTo>
                    <a:pt x="11429" y="357854"/>
                  </a:lnTo>
                  <a:lnTo>
                    <a:pt x="11430" y="343662"/>
                  </a:lnTo>
                  <a:lnTo>
                    <a:pt x="15624" y="347476"/>
                  </a:lnTo>
                  <a:lnTo>
                    <a:pt x="371855" y="24297"/>
                  </a:lnTo>
                  <a:lnTo>
                    <a:pt x="371855" y="11430"/>
                  </a:lnTo>
                  <a:lnTo>
                    <a:pt x="381000" y="16002"/>
                  </a:lnTo>
                  <a:lnTo>
                    <a:pt x="381000" y="174498"/>
                  </a:lnTo>
                  <a:lnTo>
                    <a:pt x="382524" y="174498"/>
                  </a:lnTo>
                  <a:close/>
                </a:path>
                <a:path w="1862454" h="695325">
                  <a:moveTo>
                    <a:pt x="15624" y="347476"/>
                  </a:moveTo>
                  <a:lnTo>
                    <a:pt x="11430" y="343662"/>
                  </a:lnTo>
                  <a:lnTo>
                    <a:pt x="11430" y="351282"/>
                  </a:lnTo>
                  <a:lnTo>
                    <a:pt x="15624" y="347476"/>
                  </a:lnTo>
                  <a:close/>
                </a:path>
                <a:path w="1862454" h="695325">
                  <a:moveTo>
                    <a:pt x="381000" y="679704"/>
                  </a:moveTo>
                  <a:lnTo>
                    <a:pt x="15624" y="347476"/>
                  </a:lnTo>
                  <a:lnTo>
                    <a:pt x="11430" y="351282"/>
                  </a:lnTo>
                  <a:lnTo>
                    <a:pt x="11429" y="357854"/>
                  </a:lnTo>
                  <a:lnTo>
                    <a:pt x="371855" y="685253"/>
                  </a:lnTo>
                  <a:lnTo>
                    <a:pt x="371855" y="683514"/>
                  </a:lnTo>
                  <a:lnTo>
                    <a:pt x="381000" y="679704"/>
                  </a:lnTo>
                  <a:close/>
                </a:path>
                <a:path w="1862454" h="695325">
                  <a:moveTo>
                    <a:pt x="381000" y="16002"/>
                  </a:moveTo>
                  <a:lnTo>
                    <a:pt x="371855" y="11430"/>
                  </a:lnTo>
                  <a:lnTo>
                    <a:pt x="371855" y="24297"/>
                  </a:lnTo>
                  <a:lnTo>
                    <a:pt x="381000" y="16002"/>
                  </a:lnTo>
                  <a:close/>
                </a:path>
                <a:path w="1862454" h="695325">
                  <a:moveTo>
                    <a:pt x="381000" y="174498"/>
                  </a:moveTo>
                  <a:lnTo>
                    <a:pt x="381000" y="16002"/>
                  </a:lnTo>
                  <a:lnTo>
                    <a:pt x="371855" y="24297"/>
                  </a:lnTo>
                  <a:lnTo>
                    <a:pt x="371856" y="185166"/>
                  </a:lnTo>
                  <a:lnTo>
                    <a:pt x="377189" y="185166"/>
                  </a:lnTo>
                  <a:lnTo>
                    <a:pt x="377190" y="174498"/>
                  </a:lnTo>
                  <a:lnTo>
                    <a:pt x="381000" y="174498"/>
                  </a:lnTo>
                  <a:close/>
                </a:path>
                <a:path w="1862454" h="695325">
                  <a:moveTo>
                    <a:pt x="1490472" y="672082"/>
                  </a:moveTo>
                  <a:lnTo>
                    <a:pt x="1490472" y="510540"/>
                  </a:lnTo>
                  <a:lnTo>
                    <a:pt x="371855" y="510540"/>
                  </a:lnTo>
                  <a:lnTo>
                    <a:pt x="371855" y="671389"/>
                  </a:lnTo>
                  <a:lnTo>
                    <a:pt x="377190" y="676239"/>
                  </a:lnTo>
                  <a:lnTo>
                    <a:pt x="377190" y="520446"/>
                  </a:lnTo>
                  <a:lnTo>
                    <a:pt x="382524" y="515874"/>
                  </a:lnTo>
                  <a:lnTo>
                    <a:pt x="382524" y="520446"/>
                  </a:lnTo>
                  <a:lnTo>
                    <a:pt x="1480566" y="520446"/>
                  </a:lnTo>
                  <a:lnTo>
                    <a:pt x="1480566" y="515874"/>
                  </a:lnTo>
                  <a:lnTo>
                    <a:pt x="1485138" y="520446"/>
                  </a:lnTo>
                  <a:lnTo>
                    <a:pt x="1485138" y="676932"/>
                  </a:lnTo>
                  <a:lnTo>
                    <a:pt x="1490472" y="672082"/>
                  </a:lnTo>
                  <a:close/>
                </a:path>
                <a:path w="1862454" h="695325">
                  <a:moveTo>
                    <a:pt x="381000" y="693559"/>
                  </a:moveTo>
                  <a:lnTo>
                    <a:pt x="381000" y="679704"/>
                  </a:lnTo>
                  <a:lnTo>
                    <a:pt x="371855" y="683514"/>
                  </a:lnTo>
                  <a:lnTo>
                    <a:pt x="371855" y="685253"/>
                  </a:lnTo>
                  <a:lnTo>
                    <a:pt x="381000" y="693559"/>
                  </a:lnTo>
                  <a:close/>
                </a:path>
                <a:path w="1862454" h="695325">
                  <a:moveTo>
                    <a:pt x="1485138" y="174498"/>
                  </a:moveTo>
                  <a:lnTo>
                    <a:pt x="377190" y="174498"/>
                  </a:lnTo>
                  <a:lnTo>
                    <a:pt x="382524" y="179832"/>
                  </a:lnTo>
                  <a:lnTo>
                    <a:pt x="382524" y="185166"/>
                  </a:lnTo>
                  <a:lnTo>
                    <a:pt x="1480566" y="185166"/>
                  </a:lnTo>
                  <a:lnTo>
                    <a:pt x="1480566" y="179832"/>
                  </a:lnTo>
                  <a:lnTo>
                    <a:pt x="1485138" y="174498"/>
                  </a:lnTo>
                  <a:close/>
                </a:path>
                <a:path w="1862454" h="695325">
                  <a:moveTo>
                    <a:pt x="382524" y="185166"/>
                  </a:moveTo>
                  <a:lnTo>
                    <a:pt x="382524" y="179832"/>
                  </a:lnTo>
                  <a:lnTo>
                    <a:pt x="377190" y="174498"/>
                  </a:lnTo>
                  <a:lnTo>
                    <a:pt x="377189" y="185166"/>
                  </a:lnTo>
                  <a:lnTo>
                    <a:pt x="382524" y="185166"/>
                  </a:lnTo>
                  <a:close/>
                </a:path>
                <a:path w="1862454" h="695325">
                  <a:moveTo>
                    <a:pt x="382524" y="520446"/>
                  </a:moveTo>
                  <a:lnTo>
                    <a:pt x="382524" y="515874"/>
                  </a:lnTo>
                  <a:lnTo>
                    <a:pt x="377190" y="520446"/>
                  </a:lnTo>
                  <a:lnTo>
                    <a:pt x="382524" y="520446"/>
                  </a:lnTo>
                  <a:close/>
                </a:path>
                <a:path w="1862454" h="695325">
                  <a:moveTo>
                    <a:pt x="382524" y="694944"/>
                  </a:moveTo>
                  <a:lnTo>
                    <a:pt x="382524" y="520446"/>
                  </a:lnTo>
                  <a:lnTo>
                    <a:pt x="377190" y="520446"/>
                  </a:lnTo>
                  <a:lnTo>
                    <a:pt x="377190" y="676239"/>
                  </a:lnTo>
                  <a:lnTo>
                    <a:pt x="381000" y="679704"/>
                  </a:lnTo>
                  <a:lnTo>
                    <a:pt x="381000" y="693559"/>
                  </a:lnTo>
                  <a:lnTo>
                    <a:pt x="382524" y="694944"/>
                  </a:lnTo>
                  <a:close/>
                </a:path>
                <a:path w="1862454" h="695325">
                  <a:moveTo>
                    <a:pt x="1862327" y="347472"/>
                  </a:moveTo>
                  <a:lnTo>
                    <a:pt x="1480566" y="0"/>
                  </a:lnTo>
                  <a:lnTo>
                    <a:pt x="1480566" y="174498"/>
                  </a:lnTo>
                  <a:lnTo>
                    <a:pt x="1482090" y="174498"/>
                  </a:lnTo>
                  <a:lnTo>
                    <a:pt x="1482090" y="16002"/>
                  </a:lnTo>
                  <a:lnTo>
                    <a:pt x="1490472" y="11430"/>
                  </a:lnTo>
                  <a:lnTo>
                    <a:pt x="1490472" y="23606"/>
                  </a:lnTo>
                  <a:lnTo>
                    <a:pt x="1847465" y="347476"/>
                  </a:lnTo>
                  <a:lnTo>
                    <a:pt x="1851660" y="343662"/>
                  </a:lnTo>
                  <a:lnTo>
                    <a:pt x="1851660" y="357181"/>
                  </a:lnTo>
                  <a:lnTo>
                    <a:pt x="1862327" y="347472"/>
                  </a:lnTo>
                  <a:close/>
                </a:path>
                <a:path w="1862454" h="695325">
                  <a:moveTo>
                    <a:pt x="1485138" y="185166"/>
                  </a:moveTo>
                  <a:lnTo>
                    <a:pt x="1485138" y="174498"/>
                  </a:lnTo>
                  <a:lnTo>
                    <a:pt x="1480566" y="179832"/>
                  </a:lnTo>
                  <a:lnTo>
                    <a:pt x="1480566" y="185166"/>
                  </a:lnTo>
                  <a:lnTo>
                    <a:pt x="1485138" y="185166"/>
                  </a:lnTo>
                  <a:close/>
                </a:path>
                <a:path w="1862454" h="695325">
                  <a:moveTo>
                    <a:pt x="1485138" y="520446"/>
                  </a:moveTo>
                  <a:lnTo>
                    <a:pt x="1480566" y="515874"/>
                  </a:lnTo>
                  <a:lnTo>
                    <a:pt x="1480566" y="520446"/>
                  </a:lnTo>
                  <a:lnTo>
                    <a:pt x="1485138" y="520446"/>
                  </a:lnTo>
                  <a:close/>
                </a:path>
                <a:path w="1862454" h="695325">
                  <a:moveTo>
                    <a:pt x="1485138" y="676932"/>
                  </a:moveTo>
                  <a:lnTo>
                    <a:pt x="1485138" y="520446"/>
                  </a:lnTo>
                  <a:lnTo>
                    <a:pt x="1480566" y="520446"/>
                  </a:lnTo>
                  <a:lnTo>
                    <a:pt x="1480566" y="694944"/>
                  </a:lnTo>
                  <a:lnTo>
                    <a:pt x="1482090" y="693556"/>
                  </a:lnTo>
                  <a:lnTo>
                    <a:pt x="1482090" y="679704"/>
                  </a:lnTo>
                  <a:lnTo>
                    <a:pt x="1485138" y="676932"/>
                  </a:lnTo>
                  <a:close/>
                </a:path>
                <a:path w="1862454" h="695325">
                  <a:moveTo>
                    <a:pt x="1490472" y="23606"/>
                  </a:moveTo>
                  <a:lnTo>
                    <a:pt x="1490472" y="11430"/>
                  </a:lnTo>
                  <a:lnTo>
                    <a:pt x="1482090" y="16002"/>
                  </a:lnTo>
                  <a:lnTo>
                    <a:pt x="1490472" y="23606"/>
                  </a:lnTo>
                  <a:close/>
                </a:path>
                <a:path w="1862454" h="695325">
                  <a:moveTo>
                    <a:pt x="1490472" y="185166"/>
                  </a:moveTo>
                  <a:lnTo>
                    <a:pt x="1490472" y="23606"/>
                  </a:lnTo>
                  <a:lnTo>
                    <a:pt x="1482090" y="16002"/>
                  </a:lnTo>
                  <a:lnTo>
                    <a:pt x="1482090" y="174498"/>
                  </a:lnTo>
                  <a:lnTo>
                    <a:pt x="1485138" y="174498"/>
                  </a:lnTo>
                  <a:lnTo>
                    <a:pt x="1485138" y="185166"/>
                  </a:lnTo>
                  <a:lnTo>
                    <a:pt x="1490472" y="185166"/>
                  </a:lnTo>
                  <a:close/>
                </a:path>
                <a:path w="1862454" h="695325">
                  <a:moveTo>
                    <a:pt x="1851660" y="357181"/>
                  </a:moveTo>
                  <a:lnTo>
                    <a:pt x="1851660" y="351282"/>
                  </a:lnTo>
                  <a:lnTo>
                    <a:pt x="1847465" y="347476"/>
                  </a:lnTo>
                  <a:lnTo>
                    <a:pt x="1482090" y="679704"/>
                  </a:lnTo>
                  <a:lnTo>
                    <a:pt x="1490472" y="683514"/>
                  </a:lnTo>
                  <a:lnTo>
                    <a:pt x="1490472" y="685927"/>
                  </a:lnTo>
                  <a:lnTo>
                    <a:pt x="1851660" y="357181"/>
                  </a:lnTo>
                  <a:close/>
                </a:path>
                <a:path w="1862454" h="695325">
                  <a:moveTo>
                    <a:pt x="1490472" y="685927"/>
                  </a:moveTo>
                  <a:lnTo>
                    <a:pt x="1490472" y="683514"/>
                  </a:lnTo>
                  <a:lnTo>
                    <a:pt x="1482090" y="679704"/>
                  </a:lnTo>
                  <a:lnTo>
                    <a:pt x="1482090" y="693556"/>
                  </a:lnTo>
                  <a:lnTo>
                    <a:pt x="1490472" y="685927"/>
                  </a:lnTo>
                  <a:close/>
                </a:path>
                <a:path w="1862454" h="695325">
                  <a:moveTo>
                    <a:pt x="1851660" y="351282"/>
                  </a:moveTo>
                  <a:lnTo>
                    <a:pt x="1851660" y="343662"/>
                  </a:lnTo>
                  <a:lnTo>
                    <a:pt x="1847465" y="347476"/>
                  </a:lnTo>
                  <a:lnTo>
                    <a:pt x="1851660" y="3512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89411" y="3854196"/>
              <a:ext cx="1159764" cy="1421130"/>
            </a:xfrm>
            <a:prstGeom prst="rect">
              <a:avLst/>
            </a:prstGeom>
          </p:spPr>
        </p:pic>
      </p:grpSp>
      <p:sp>
        <p:nvSpPr>
          <p:cNvPr id="113" name="object 113" descr=""/>
          <p:cNvSpPr txBox="1"/>
          <p:nvPr/>
        </p:nvSpPr>
        <p:spPr>
          <a:xfrm>
            <a:off x="7517263" y="6771385"/>
            <a:ext cx="1160145" cy="3314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02895">
              <a:lnSpc>
                <a:spcPct val="100000"/>
              </a:lnSpc>
              <a:spcBef>
                <a:spcPts val="110"/>
              </a:spcBef>
              <a:tabLst>
                <a:tab pos="845185" algn="l"/>
              </a:tabLst>
            </a:pPr>
            <a:r>
              <a:rPr dirty="0" sz="650" spc="-25">
                <a:latin typeface="Arial MT"/>
                <a:cs typeface="Arial MT"/>
              </a:rPr>
              <a:t>100</a:t>
            </a:r>
            <a:r>
              <a:rPr dirty="0" sz="650">
                <a:latin typeface="Arial MT"/>
                <a:cs typeface="Arial MT"/>
              </a:rPr>
              <a:t>	</a:t>
            </a:r>
            <a:r>
              <a:rPr dirty="0" sz="650" spc="-25">
                <a:latin typeface="Arial MT"/>
                <a:cs typeface="Arial MT"/>
              </a:rPr>
              <a:t>150</a:t>
            </a:r>
            <a:endParaRPr sz="6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300">
                <a:latin typeface="Arial MT"/>
                <a:cs typeface="Arial MT"/>
              </a:rPr>
              <a:t>frecuencia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-20">
                <a:latin typeface="Arial MT"/>
                <a:cs typeface="Arial MT"/>
              </a:rPr>
              <a:t>(Hz)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14" name="object 114" descr=""/>
          <p:cNvSpPr txBox="1"/>
          <p:nvPr/>
        </p:nvSpPr>
        <p:spPr>
          <a:xfrm>
            <a:off x="6353567" y="5435760"/>
            <a:ext cx="212725" cy="6769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55"/>
              </a:lnSpc>
            </a:pPr>
            <a:r>
              <a:rPr dirty="0" sz="1300" spc="-10">
                <a:latin typeface="Arial MT"/>
                <a:cs typeface="Arial MT"/>
              </a:rPr>
              <a:t>Amplitud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15" name="object 115" descr=""/>
          <p:cNvSpPr txBox="1"/>
          <p:nvPr/>
        </p:nvSpPr>
        <p:spPr>
          <a:xfrm>
            <a:off x="4847215" y="5651246"/>
            <a:ext cx="722630" cy="49593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050" spc="-25">
                <a:latin typeface="Verdana"/>
                <a:cs typeface="Verdana"/>
              </a:rPr>
              <a:t>FFT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116" name="object 116" descr=""/>
          <p:cNvSpPr/>
          <p:nvPr/>
        </p:nvSpPr>
        <p:spPr>
          <a:xfrm>
            <a:off x="4964315" y="2495550"/>
            <a:ext cx="10795" cy="1343660"/>
          </a:xfrm>
          <a:custGeom>
            <a:avLst/>
            <a:gdLst/>
            <a:ahLst/>
            <a:cxnLst/>
            <a:rect l="l" t="t" r="r" b="b"/>
            <a:pathLst>
              <a:path w="10795" h="1343660">
                <a:moveTo>
                  <a:pt x="10667" y="1343405"/>
                </a:moveTo>
                <a:lnTo>
                  <a:pt x="10667" y="0"/>
                </a:lnTo>
                <a:lnTo>
                  <a:pt x="0" y="0"/>
                </a:lnTo>
                <a:lnTo>
                  <a:pt x="0" y="1343405"/>
                </a:lnTo>
                <a:lnTo>
                  <a:pt x="10667" y="13434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 descr=""/>
          <p:cNvSpPr txBox="1"/>
          <p:nvPr/>
        </p:nvSpPr>
        <p:spPr>
          <a:xfrm>
            <a:off x="6467989" y="3853688"/>
            <a:ext cx="3270250" cy="4292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650">
                <a:latin typeface="Verdana"/>
                <a:cs typeface="Verdana"/>
              </a:rPr>
              <a:t>Dominio</a:t>
            </a:r>
            <a:r>
              <a:rPr dirty="0" sz="2650" spc="-9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frecuencia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120" name="object 1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118" name="object 118" descr=""/>
          <p:cNvSpPr txBox="1"/>
          <p:nvPr/>
        </p:nvSpPr>
        <p:spPr>
          <a:xfrm>
            <a:off x="1012078" y="3852915"/>
            <a:ext cx="2704465" cy="4292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650">
                <a:latin typeface="Verdana"/>
                <a:cs typeface="Verdana"/>
              </a:rPr>
              <a:t>Dominio</a:t>
            </a:r>
            <a:r>
              <a:rPr dirty="0" sz="2650" spc="-9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tiempo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119" name="object 119" descr=""/>
          <p:cNvSpPr txBox="1"/>
          <p:nvPr/>
        </p:nvSpPr>
        <p:spPr>
          <a:xfrm>
            <a:off x="1715395" y="736346"/>
            <a:ext cx="6776720" cy="49593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050">
                <a:latin typeface="Verdana"/>
                <a:cs typeface="Verdana"/>
              </a:rPr>
              <a:t>Equipos</a:t>
            </a:r>
            <a:r>
              <a:rPr dirty="0" sz="3050" spc="10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para</a:t>
            </a:r>
            <a:r>
              <a:rPr dirty="0" sz="3050" spc="10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el</a:t>
            </a:r>
            <a:r>
              <a:rPr dirty="0" sz="3050" spc="7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Diagnostico</a:t>
            </a:r>
            <a:r>
              <a:rPr dirty="0" sz="3050" spc="10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de</a:t>
            </a:r>
            <a:r>
              <a:rPr dirty="0" sz="3050" spc="90">
                <a:latin typeface="Verdana"/>
                <a:cs typeface="Verdana"/>
              </a:rPr>
              <a:t> </a:t>
            </a:r>
            <a:r>
              <a:rPr dirty="0" sz="3050" spc="-25">
                <a:latin typeface="Verdana"/>
                <a:cs typeface="Verdana"/>
              </a:rPr>
              <a:t>PQ</a:t>
            </a:r>
            <a:endParaRPr sz="3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21441" y="1648622"/>
            <a:ext cx="8367395" cy="4767580"/>
          </a:xfrm>
          <a:prstGeom prst="rect">
            <a:avLst/>
          </a:prstGeom>
        </p:spPr>
        <p:txBody>
          <a:bodyPr wrap="square" lIns="0" tIns="193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dirty="0" sz="2650" spc="-10">
                <a:solidFill>
                  <a:srgbClr val="0A0363"/>
                </a:solidFill>
                <a:latin typeface="Verdana"/>
                <a:cs typeface="Verdana"/>
              </a:rPr>
              <a:t>TRANSFORMADA</a:t>
            </a:r>
            <a:r>
              <a:rPr dirty="0" sz="2650" spc="-1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RÁPIDA</a:t>
            </a:r>
            <a:r>
              <a:rPr dirty="0" sz="2650" spc="-1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650" spc="-1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FOURIER</a:t>
            </a:r>
            <a:r>
              <a:rPr dirty="0" sz="2650" spc="-1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0A0363"/>
                </a:solidFill>
                <a:latin typeface="Verdana"/>
                <a:cs typeface="Verdana"/>
              </a:rPr>
              <a:t>(FFT)</a:t>
            </a:r>
            <a:endParaRPr sz="265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1425"/>
              </a:spcBef>
            </a:pP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Es</a:t>
            </a:r>
            <a:r>
              <a:rPr dirty="0" sz="265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una</a:t>
            </a:r>
            <a:r>
              <a:rPr dirty="0" sz="265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aplicación</a:t>
            </a:r>
            <a:r>
              <a:rPr dirty="0" sz="265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eficiente</a:t>
            </a:r>
            <a:r>
              <a:rPr dirty="0" sz="265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65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cálculo</a:t>
            </a:r>
            <a:r>
              <a:rPr dirty="0" sz="265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65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265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FT,</a:t>
            </a:r>
            <a:r>
              <a:rPr dirty="0" sz="265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spc="-25" i="1">
                <a:solidFill>
                  <a:srgbClr val="0A0363"/>
                </a:solidFill>
                <a:latin typeface="Verdana"/>
                <a:cs typeface="Verdana"/>
              </a:rPr>
              <a:t>su </a:t>
            </a:r>
            <a:r>
              <a:rPr dirty="0" sz="2650" i="1">
                <a:solidFill>
                  <a:srgbClr val="0A0363"/>
                </a:solidFill>
                <a:latin typeface="Verdana"/>
                <a:cs typeface="Verdana"/>
              </a:rPr>
              <a:t>cálculo</a:t>
            </a:r>
            <a:r>
              <a:rPr dirty="0" sz="2650" spc="-2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i="1">
                <a:solidFill>
                  <a:srgbClr val="0A0363"/>
                </a:solidFill>
                <a:latin typeface="Verdana"/>
                <a:cs typeface="Verdana"/>
              </a:rPr>
              <a:t>rápido</a:t>
            </a:r>
            <a:r>
              <a:rPr dirty="0" sz="2650" spc="-1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i="1">
                <a:solidFill>
                  <a:srgbClr val="0A0363"/>
                </a:solidFill>
                <a:latin typeface="Verdana"/>
                <a:cs typeface="Verdana"/>
              </a:rPr>
              <a:t>se</a:t>
            </a:r>
            <a:r>
              <a:rPr dirty="0" sz="2650" spc="-3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i="1">
                <a:solidFill>
                  <a:srgbClr val="0A0363"/>
                </a:solidFill>
                <a:latin typeface="Verdana"/>
                <a:cs typeface="Verdana"/>
              </a:rPr>
              <a:t>considera</a:t>
            </a:r>
            <a:r>
              <a:rPr dirty="0" sz="2650" spc="-1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i="1">
                <a:solidFill>
                  <a:srgbClr val="0A0363"/>
                </a:solidFill>
                <a:latin typeface="Verdana"/>
                <a:cs typeface="Verdana"/>
              </a:rPr>
              <a:t>como</a:t>
            </a:r>
            <a:r>
              <a:rPr dirty="0" sz="2650" spc="-15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i="1">
                <a:solidFill>
                  <a:srgbClr val="0A0363"/>
                </a:solidFill>
                <a:latin typeface="Verdana"/>
                <a:cs typeface="Verdana"/>
              </a:rPr>
              <a:t>una</a:t>
            </a:r>
            <a:r>
              <a:rPr dirty="0" sz="2650" spc="-20" i="1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spc="-10" i="1">
                <a:solidFill>
                  <a:srgbClr val="0A0363"/>
                </a:solidFill>
                <a:latin typeface="Verdana"/>
                <a:cs typeface="Verdana"/>
              </a:rPr>
              <a:t>ventaja</a:t>
            </a:r>
            <a:r>
              <a:rPr dirty="0" sz="2650" spc="-10">
                <a:solidFill>
                  <a:srgbClr val="0A0363"/>
                </a:solidFill>
                <a:latin typeface="Verdana"/>
                <a:cs typeface="Verdana"/>
              </a:rPr>
              <a:t>.</a:t>
            </a:r>
            <a:endParaRPr sz="2650">
              <a:latin typeface="Verdana"/>
              <a:cs typeface="Verdana"/>
            </a:endParaRPr>
          </a:p>
          <a:p>
            <a:pPr marL="12700" marR="339725">
              <a:lnSpc>
                <a:spcPts val="3170"/>
              </a:lnSpc>
              <a:spcBef>
                <a:spcPts val="735"/>
              </a:spcBef>
            </a:pP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Su</a:t>
            </a:r>
            <a:r>
              <a:rPr dirty="0" sz="2650" spc="-6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estimación</a:t>
            </a:r>
            <a:r>
              <a:rPr dirty="0" sz="265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65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265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amplitud</a:t>
            </a:r>
            <a:r>
              <a:rPr dirty="0" sz="265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fundamental</a:t>
            </a:r>
            <a:r>
              <a:rPr dirty="0" sz="265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y</a:t>
            </a:r>
            <a:r>
              <a:rPr dirty="0" sz="265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spc="-25">
                <a:solidFill>
                  <a:srgbClr val="0A0363"/>
                </a:solidFill>
                <a:latin typeface="Verdana"/>
                <a:cs typeface="Verdana"/>
              </a:rPr>
              <a:t>de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sus</a:t>
            </a:r>
            <a:r>
              <a:rPr dirty="0" sz="265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armónicos</a:t>
            </a:r>
            <a:r>
              <a:rPr dirty="0" sz="2650" spc="-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tiene</a:t>
            </a:r>
            <a:r>
              <a:rPr dirty="0" sz="2650" spc="-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aproximación</a:t>
            </a:r>
            <a:r>
              <a:rPr dirty="0" sz="2650" spc="-10">
                <a:solidFill>
                  <a:srgbClr val="0A0363"/>
                </a:solidFill>
                <a:latin typeface="Verdana"/>
                <a:cs typeface="Verdana"/>
              </a:rPr>
              <a:t> razonable:</a:t>
            </a:r>
            <a:endParaRPr sz="2650">
              <a:latin typeface="Verdana"/>
              <a:cs typeface="Verdana"/>
            </a:endParaRPr>
          </a:p>
          <a:p>
            <a:pPr algn="just" marL="390525" marR="409575" indent="-378460">
              <a:lnSpc>
                <a:spcPts val="3170"/>
              </a:lnSpc>
              <a:spcBef>
                <a:spcPts val="1460"/>
              </a:spcBef>
              <a:buClr>
                <a:srgbClr val="656500"/>
              </a:buClr>
              <a:buSzPct val="73584"/>
              <a:buFont typeface="Wingdings"/>
              <a:buChar char=""/>
              <a:tabLst>
                <a:tab pos="390525" algn="l"/>
              </a:tabLst>
            </a:pP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265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FFT</a:t>
            </a:r>
            <a:r>
              <a:rPr dirty="0" sz="265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funciona</a:t>
            </a:r>
            <a:r>
              <a:rPr dirty="0" sz="265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bien</a:t>
            </a:r>
            <a:r>
              <a:rPr dirty="0" sz="265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para</a:t>
            </a:r>
            <a:r>
              <a:rPr dirty="0" sz="265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señales</a:t>
            </a:r>
            <a:r>
              <a:rPr dirty="0" sz="265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0A0363"/>
                </a:solidFill>
                <a:latin typeface="Verdana"/>
                <a:cs typeface="Verdana"/>
              </a:rPr>
              <a:t>periódicas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265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estado</a:t>
            </a:r>
            <a:r>
              <a:rPr dirty="0" sz="265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0A0363"/>
                </a:solidFill>
                <a:latin typeface="Verdana"/>
                <a:cs typeface="Verdana"/>
              </a:rPr>
              <a:t>estacionario;</a:t>
            </a:r>
            <a:endParaRPr sz="2650">
              <a:latin typeface="Verdana"/>
              <a:cs typeface="Verdana"/>
            </a:endParaRPr>
          </a:p>
          <a:p>
            <a:pPr algn="just" marL="390525" marR="521970" indent="-378460">
              <a:lnSpc>
                <a:spcPct val="100000"/>
              </a:lnSpc>
              <a:spcBef>
                <a:spcPts val="550"/>
              </a:spcBef>
              <a:buClr>
                <a:srgbClr val="656500"/>
              </a:buClr>
              <a:buSzPct val="73584"/>
              <a:buFont typeface="Wingdings"/>
              <a:buChar char=""/>
              <a:tabLst>
                <a:tab pos="390525" algn="l"/>
              </a:tabLst>
            </a:pP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Sin</a:t>
            </a:r>
            <a:r>
              <a:rPr dirty="0" sz="265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embargo,</a:t>
            </a:r>
            <a:r>
              <a:rPr dirty="0" sz="265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no</a:t>
            </a:r>
            <a:r>
              <a:rPr dirty="0" sz="265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funciona</a:t>
            </a:r>
            <a:r>
              <a:rPr dirty="0" sz="265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bien</a:t>
            </a:r>
            <a:r>
              <a:rPr dirty="0" sz="265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para</a:t>
            </a:r>
            <a:r>
              <a:rPr dirty="0" sz="2650" spc="-6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0A0363"/>
                </a:solidFill>
                <a:latin typeface="Verdana"/>
                <a:cs typeface="Verdana"/>
              </a:rPr>
              <a:t>señales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con</a:t>
            </a:r>
            <a:r>
              <a:rPr dirty="0" sz="265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cambios</a:t>
            </a:r>
            <a:r>
              <a:rPr dirty="0" sz="265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rápidos</a:t>
            </a:r>
            <a:r>
              <a:rPr dirty="0" sz="265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265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forma</a:t>
            </a:r>
            <a:r>
              <a:rPr dirty="0" sz="265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65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onda,</a:t>
            </a:r>
            <a:r>
              <a:rPr dirty="0" sz="265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spc="-25">
                <a:solidFill>
                  <a:srgbClr val="0A0363"/>
                </a:solidFill>
                <a:latin typeface="Verdana"/>
                <a:cs typeface="Verdana"/>
              </a:rPr>
              <a:t>por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ejemplo</a:t>
            </a:r>
            <a:r>
              <a:rPr dirty="0" sz="265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transitorios</a:t>
            </a:r>
            <a:r>
              <a:rPr dirty="0" sz="265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o</a:t>
            </a:r>
            <a:r>
              <a:rPr dirty="0" sz="265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huecos</a:t>
            </a:r>
            <a:r>
              <a:rPr dirty="0" sz="265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65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0A0363"/>
                </a:solidFill>
                <a:latin typeface="Verdana"/>
                <a:cs typeface="Verdana"/>
              </a:rPr>
              <a:t>tensión.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159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399" y="4651247"/>
            <a:ext cx="587501" cy="53568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4399" y="5592317"/>
            <a:ext cx="524255" cy="598169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08131" y="736346"/>
            <a:ext cx="7404100" cy="12045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19710">
              <a:lnSpc>
                <a:spcPct val="100000"/>
              </a:lnSpc>
              <a:spcBef>
                <a:spcPts val="135"/>
              </a:spcBef>
            </a:pPr>
            <a:r>
              <a:rPr dirty="0" sz="3050">
                <a:latin typeface="Verdana"/>
                <a:cs typeface="Verdana"/>
              </a:rPr>
              <a:t>Equipos</a:t>
            </a:r>
            <a:r>
              <a:rPr dirty="0" sz="3050" spc="10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para</a:t>
            </a:r>
            <a:r>
              <a:rPr dirty="0" sz="3050" spc="10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el</a:t>
            </a:r>
            <a:r>
              <a:rPr dirty="0" sz="3050" spc="7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Diagnostico</a:t>
            </a:r>
            <a:r>
              <a:rPr dirty="0" sz="3050" spc="105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de</a:t>
            </a:r>
            <a:r>
              <a:rPr dirty="0" sz="3050" spc="90">
                <a:latin typeface="Verdana"/>
                <a:cs typeface="Verdana"/>
              </a:rPr>
              <a:t> </a:t>
            </a:r>
            <a:r>
              <a:rPr dirty="0" sz="3050" spc="-25">
                <a:latin typeface="Verdana"/>
                <a:cs typeface="Verdana"/>
              </a:rPr>
              <a:t>PQ</a:t>
            </a:r>
            <a:endParaRPr sz="3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</a:pPr>
            <a:r>
              <a:rPr dirty="0" sz="2650">
                <a:latin typeface="Verdana"/>
                <a:cs typeface="Verdana"/>
              </a:rPr>
              <a:t>Aplicación</a:t>
            </a:r>
            <a:r>
              <a:rPr dirty="0" sz="2650" spc="-5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FFT</a:t>
            </a:r>
            <a:r>
              <a:rPr dirty="0" sz="2650" spc="-6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para</a:t>
            </a:r>
            <a:r>
              <a:rPr dirty="0" sz="2650" spc="-5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señales</a:t>
            </a:r>
            <a:r>
              <a:rPr dirty="0" sz="2650" spc="-6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con</a:t>
            </a:r>
            <a:r>
              <a:rPr dirty="0" sz="2650" spc="-4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transitorios</a:t>
            </a:r>
            <a:endParaRPr sz="2650">
              <a:latin typeface="Verdana"/>
              <a:cs typeface="Verdana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363103" y="2100833"/>
            <a:ext cx="2388235" cy="1895475"/>
            <a:chOff x="1363103" y="2100833"/>
            <a:chExt cx="2388235" cy="1895475"/>
          </a:xfrm>
        </p:grpSpPr>
        <p:sp>
          <p:nvSpPr>
            <p:cNvPr id="4" name="object 4" descr=""/>
            <p:cNvSpPr/>
            <p:nvPr/>
          </p:nvSpPr>
          <p:spPr>
            <a:xfrm>
              <a:off x="1372247" y="2109990"/>
              <a:ext cx="2379345" cy="1875789"/>
            </a:xfrm>
            <a:custGeom>
              <a:avLst/>
              <a:gdLst/>
              <a:ahLst/>
              <a:cxnLst/>
              <a:rect l="l" t="t" r="r" b="b"/>
              <a:pathLst>
                <a:path w="2379345" h="1875789">
                  <a:moveTo>
                    <a:pt x="2378964" y="2286"/>
                  </a:moveTo>
                  <a:lnTo>
                    <a:pt x="2377440" y="2286"/>
                  </a:lnTo>
                  <a:lnTo>
                    <a:pt x="2374392" y="2286"/>
                  </a:lnTo>
                  <a:lnTo>
                    <a:pt x="2374392" y="1524"/>
                  </a:lnTo>
                  <a:lnTo>
                    <a:pt x="2374392" y="0"/>
                  </a:lnTo>
                  <a:lnTo>
                    <a:pt x="2373592" y="63"/>
                  </a:lnTo>
                  <a:lnTo>
                    <a:pt x="2373592" y="24739"/>
                  </a:lnTo>
                  <a:lnTo>
                    <a:pt x="2373350" y="313258"/>
                  </a:lnTo>
                  <a:lnTo>
                    <a:pt x="2351532" y="314706"/>
                  </a:lnTo>
                  <a:lnTo>
                    <a:pt x="2352294" y="320040"/>
                  </a:lnTo>
                  <a:lnTo>
                    <a:pt x="2373338" y="318592"/>
                  </a:lnTo>
                  <a:lnTo>
                    <a:pt x="2373096" y="624217"/>
                  </a:lnTo>
                  <a:lnTo>
                    <a:pt x="2351532" y="626364"/>
                  </a:lnTo>
                  <a:lnTo>
                    <a:pt x="2352294" y="630936"/>
                  </a:lnTo>
                  <a:lnTo>
                    <a:pt x="2373084" y="629513"/>
                  </a:lnTo>
                  <a:lnTo>
                    <a:pt x="2372842" y="937374"/>
                  </a:lnTo>
                  <a:lnTo>
                    <a:pt x="2351532" y="938784"/>
                  </a:lnTo>
                  <a:lnTo>
                    <a:pt x="2352294" y="944118"/>
                  </a:lnTo>
                  <a:lnTo>
                    <a:pt x="2372842" y="942708"/>
                  </a:lnTo>
                  <a:lnTo>
                    <a:pt x="2372601" y="1243711"/>
                  </a:lnTo>
                  <a:lnTo>
                    <a:pt x="2351532" y="1245108"/>
                  </a:lnTo>
                  <a:lnTo>
                    <a:pt x="2352294" y="1250442"/>
                  </a:lnTo>
                  <a:lnTo>
                    <a:pt x="2372588" y="1249045"/>
                  </a:lnTo>
                  <a:lnTo>
                    <a:pt x="2372347" y="1556905"/>
                  </a:lnTo>
                  <a:lnTo>
                    <a:pt x="2351532" y="1558290"/>
                  </a:lnTo>
                  <a:lnTo>
                    <a:pt x="2352294" y="1563624"/>
                  </a:lnTo>
                  <a:lnTo>
                    <a:pt x="2372347" y="1562252"/>
                  </a:lnTo>
                  <a:lnTo>
                    <a:pt x="2372106" y="1867890"/>
                  </a:lnTo>
                  <a:lnTo>
                    <a:pt x="2351798" y="1869935"/>
                  </a:lnTo>
                  <a:lnTo>
                    <a:pt x="2081847" y="1869668"/>
                  </a:lnTo>
                  <a:lnTo>
                    <a:pt x="2083308" y="1850136"/>
                  </a:lnTo>
                  <a:lnTo>
                    <a:pt x="2077974" y="1849374"/>
                  </a:lnTo>
                  <a:lnTo>
                    <a:pt x="2076513" y="1869668"/>
                  </a:lnTo>
                  <a:lnTo>
                    <a:pt x="1786216" y="1869389"/>
                  </a:lnTo>
                  <a:lnTo>
                    <a:pt x="1787652" y="1850136"/>
                  </a:lnTo>
                  <a:lnTo>
                    <a:pt x="1782318" y="1849374"/>
                  </a:lnTo>
                  <a:lnTo>
                    <a:pt x="1780882" y="1869376"/>
                  </a:lnTo>
                  <a:lnTo>
                    <a:pt x="1490586" y="1869097"/>
                  </a:lnTo>
                  <a:lnTo>
                    <a:pt x="1491996" y="1850136"/>
                  </a:lnTo>
                  <a:lnTo>
                    <a:pt x="1486662" y="1849374"/>
                  </a:lnTo>
                  <a:lnTo>
                    <a:pt x="1485239" y="1869097"/>
                  </a:lnTo>
                  <a:lnTo>
                    <a:pt x="1194943" y="1868817"/>
                  </a:lnTo>
                  <a:lnTo>
                    <a:pt x="1196340" y="1850136"/>
                  </a:lnTo>
                  <a:lnTo>
                    <a:pt x="1191006" y="1849374"/>
                  </a:lnTo>
                  <a:lnTo>
                    <a:pt x="1189609" y="1868817"/>
                  </a:lnTo>
                  <a:lnTo>
                    <a:pt x="893978" y="1868525"/>
                  </a:lnTo>
                  <a:lnTo>
                    <a:pt x="895350" y="1850136"/>
                  </a:lnTo>
                  <a:lnTo>
                    <a:pt x="890016" y="1849374"/>
                  </a:lnTo>
                  <a:lnTo>
                    <a:pt x="888644" y="1868525"/>
                  </a:lnTo>
                  <a:lnTo>
                    <a:pt x="596823" y="1868246"/>
                  </a:lnTo>
                  <a:lnTo>
                    <a:pt x="598170" y="1850136"/>
                  </a:lnTo>
                  <a:lnTo>
                    <a:pt x="592836" y="1849374"/>
                  </a:lnTo>
                  <a:lnTo>
                    <a:pt x="591477" y="1868233"/>
                  </a:lnTo>
                  <a:lnTo>
                    <a:pt x="301180" y="1867954"/>
                  </a:lnTo>
                  <a:lnTo>
                    <a:pt x="302514" y="1850136"/>
                  </a:lnTo>
                  <a:lnTo>
                    <a:pt x="297180" y="1849374"/>
                  </a:lnTo>
                  <a:lnTo>
                    <a:pt x="295846" y="1867954"/>
                  </a:lnTo>
                  <a:lnTo>
                    <a:pt x="5549" y="1867674"/>
                  </a:lnTo>
                  <a:lnTo>
                    <a:pt x="6858" y="1850136"/>
                  </a:lnTo>
                  <a:lnTo>
                    <a:pt x="5346" y="1849945"/>
                  </a:lnTo>
                  <a:lnTo>
                    <a:pt x="5575" y="1562341"/>
                  </a:lnTo>
                  <a:lnTo>
                    <a:pt x="25146" y="1563624"/>
                  </a:lnTo>
                  <a:lnTo>
                    <a:pt x="25908" y="1558290"/>
                  </a:lnTo>
                  <a:lnTo>
                    <a:pt x="5588" y="1556956"/>
                  </a:lnTo>
                  <a:lnTo>
                    <a:pt x="5829" y="1249172"/>
                  </a:lnTo>
                  <a:lnTo>
                    <a:pt x="25146" y="1250442"/>
                  </a:lnTo>
                  <a:lnTo>
                    <a:pt x="25908" y="1245108"/>
                  </a:lnTo>
                  <a:lnTo>
                    <a:pt x="5842" y="1243787"/>
                  </a:lnTo>
                  <a:lnTo>
                    <a:pt x="6083" y="942860"/>
                  </a:lnTo>
                  <a:lnTo>
                    <a:pt x="25146" y="944118"/>
                  </a:lnTo>
                  <a:lnTo>
                    <a:pt x="25908" y="938784"/>
                  </a:lnTo>
                  <a:lnTo>
                    <a:pt x="6083" y="937475"/>
                  </a:lnTo>
                  <a:lnTo>
                    <a:pt x="6337" y="629704"/>
                  </a:lnTo>
                  <a:lnTo>
                    <a:pt x="25146" y="630936"/>
                  </a:lnTo>
                  <a:lnTo>
                    <a:pt x="25908" y="626364"/>
                  </a:lnTo>
                  <a:lnTo>
                    <a:pt x="6350" y="624420"/>
                  </a:lnTo>
                  <a:lnTo>
                    <a:pt x="6591" y="318820"/>
                  </a:lnTo>
                  <a:lnTo>
                    <a:pt x="25146" y="320040"/>
                  </a:lnTo>
                  <a:lnTo>
                    <a:pt x="25908" y="314706"/>
                  </a:lnTo>
                  <a:lnTo>
                    <a:pt x="6604" y="313436"/>
                  </a:lnTo>
                  <a:lnTo>
                    <a:pt x="6832" y="25146"/>
                  </a:lnTo>
                  <a:lnTo>
                    <a:pt x="6832" y="24942"/>
                  </a:lnTo>
                  <a:lnTo>
                    <a:pt x="6845" y="5651"/>
                  </a:lnTo>
                  <a:lnTo>
                    <a:pt x="25146" y="6858"/>
                  </a:lnTo>
                  <a:lnTo>
                    <a:pt x="25349" y="5372"/>
                  </a:lnTo>
                  <a:lnTo>
                    <a:pt x="295871" y="5549"/>
                  </a:lnTo>
                  <a:lnTo>
                    <a:pt x="297180" y="25146"/>
                  </a:lnTo>
                  <a:lnTo>
                    <a:pt x="302514" y="25146"/>
                  </a:lnTo>
                  <a:lnTo>
                    <a:pt x="301205" y="5549"/>
                  </a:lnTo>
                  <a:lnTo>
                    <a:pt x="591540" y="5740"/>
                  </a:lnTo>
                  <a:lnTo>
                    <a:pt x="592836" y="25146"/>
                  </a:lnTo>
                  <a:lnTo>
                    <a:pt x="598170" y="25146"/>
                  </a:lnTo>
                  <a:lnTo>
                    <a:pt x="596874" y="5740"/>
                  </a:lnTo>
                  <a:lnTo>
                    <a:pt x="888733" y="5930"/>
                  </a:lnTo>
                  <a:lnTo>
                    <a:pt x="890016" y="25146"/>
                  </a:lnTo>
                  <a:lnTo>
                    <a:pt x="895350" y="25146"/>
                  </a:lnTo>
                  <a:lnTo>
                    <a:pt x="894067" y="5930"/>
                  </a:lnTo>
                  <a:lnTo>
                    <a:pt x="1189736" y="6121"/>
                  </a:lnTo>
                  <a:lnTo>
                    <a:pt x="1191006" y="25146"/>
                  </a:lnTo>
                  <a:lnTo>
                    <a:pt x="1196340" y="25146"/>
                  </a:lnTo>
                  <a:lnTo>
                    <a:pt x="1195070" y="6121"/>
                  </a:lnTo>
                  <a:lnTo>
                    <a:pt x="1485404" y="6311"/>
                  </a:lnTo>
                  <a:lnTo>
                    <a:pt x="1486662" y="25146"/>
                  </a:lnTo>
                  <a:lnTo>
                    <a:pt x="1491996" y="25146"/>
                  </a:lnTo>
                  <a:lnTo>
                    <a:pt x="1490738" y="6311"/>
                  </a:lnTo>
                  <a:lnTo>
                    <a:pt x="1781073" y="6502"/>
                  </a:lnTo>
                  <a:lnTo>
                    <a:pt x="1782318" y="25146"/>
                  </a:lnTo>
                  <a:lnTo>
                    <a:pt x="1787652" y="25146"/>
                  </a:lnTo>
                  <a:lnTo>
                    <a:pt x="1786407" y="6502"/>
                  </a:lnTo>
                  <a:lnTo>
                    <a:pt x="2076742" y="6680"/>
                  </a:lnTo>
                  <a:lnTo>
                    <a:pt x="2077974" y="25146"/>
                  </a:lnTo>
                  <a:lnTo>
                    <a:pt x="2083308" y="25146"/>
                  </a:lnTo>
                  <a:lnTo>
                    <a:pt x="2082076" y="6692"/>
                  </a:lnTo>
                  <a:lnTo>
                    <a:pt x="2352281" y="6858"/>
                  </a:lnTo>
                  <a:lnTo>
                    <a:pt x="2352446" y="6858"/>
                  </a:lnTo>
                  <a:lnTo>
                    <a:pt x="2372398" y="6858"/>
                  </a:lnTo>
                  <a:lnTo>
                    <a:pt x="2373592" y="24739"/>
                  </a:lnTo>
                  <a:lnTo>
                    <a:pt x="2373592" y="63"/>
                  </a:lnTo>
                  <a:lnTo>
                    <a:pt x="2351773" y="1511"/>
                  </a:lnTo>
                  <a:lnTo>
                    <a:pt x="3048" y="12"/>
                  </a:lnTo>
                  <a:lnTo>
                    <a:pt x="2286" y="0"/>
                  </a:lnTo>
                  <a:lnTo>
                    <a:pt x="2286" y="2286"/>
                  </a:lnTo>
                  <a:lnTo>
                    <a:pt x="1524" y="2286"/>
                  </a:lnTo>
                  <a:lnTo>
                    <a:pt x="0" y="2286"/>
                  </a:lnTo>
                  <a:lnTo>
                    <a:pt x="1498" y="24879"/>
                  </a:lnTo>
                  <a:lnTo>
                    <a:pt x="0" y="1870710"/>
                  </a:lnTo>
                  <a:lnTo>
                    <a:pt x="2286" y="1870710"/>
                  </a:lnTo>
                  <a:lnTo>
                    <a:pt x="2286" y="1872996"/>
                  </a:lnTo>
                  <a:lnTo>
                    <a:pt x="25146" y="1875282"/>
                  </a:lnTo>
                  <a:lnTo>
                    <a:pt x="25463" y="1873021"/>
                  </a:lnTo>
                  <a:lnTo>
                    <a:pt x="2352281" y="1875269"/>
                  </a:lnTo>
                  <a:lnTo>
                    <a:pt x="2352497" y="1875269"/>
                  </a:lnTo>
                  <a:lnTo>
                    <a:pt x="2374392" y="1875282"/>
                  </a:lnTo>
                  <a:lnTo>
                    <a:pt x="2374392" y="1872996"/>
                  </a:lnTo>
                  <a:lnTo>
                    <a:pt x="2374392" y="1870710"/>
                  </a:lnTo>
                  <a:lnTo>
                    <a:pt x="2377440" y="1870710"/>
                  </a:lnTo>
                  <a:lnTo>
                    <a:pt x="2378964" y="1850136"/>
                  </a:lnTo>
                  <a:lnTo>
                    <a:pt x="2377452" y="1849945"/>
                  </a:lnTo>
                  <a:lnTo>
                    <a:pt x="2378938" y="25146"/>
                  </a:lnTo>
                  <a:lnTo>
                    <a:pt x="2378938" y="24955"/>
                  </a:lnTo>
                  <a:lnTo>
                    <a:pt x="2378964" y="2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363103" y="2100833"/>
              <a:ext cx="2387600" cy="1895475"/>
            </a:xfrm>
            <a:custGeom>
              <a:avLst/>
              <a:gdLst/>
              <a:ahLst/>
              <a:cxnLst/>
              <a:rect l="l" t="t" r="r" b="b"/>
              <a:pathLst>
                <a:path w="2387600" h="1895475">
                  <a:moveTo>
                    <a:pt x="12700" y="949452"/>
                  </a:moveTo>
                  <a:lnTo>
                    <a:pt x="12700" y="566166"/>
                  </a:lnTo>
                  <a:lnTo>
                    <a:pt x="0" y="578358"/>
                  </a:lnTo>
                  <a:lnTo>
                    <a:pt x="0" y="949452"/>
                  </a:lnTo>
                  <a:lnTo>
                    <a:pt x="12700" y="949452"/>
                  </a:lnTo>
                  <a:close/>
                </a:path>
                <a:path w="2387600" h="1895475">
                  <a:moveTo>
                    <a:pt x="25400" y="553974"/>
                  </a:moveTo>
                  <a:lnTo>
                    <a:pt x="25400" y="545401"/>
                  </a:lnTo>
                  <a:lnTo>
                    <a:pt x="12700" y="542544"/>
                  </a:lnTo>
                  <a:lnTo>
                    <a:pt x="12700" y="553974"/>
                  </a:lnTo>
                  <a:lnTo>
                    <a:pt x="25400" y="553974"/>
                  </a:lnTo>
                  <a:close/>
                </a:path>
                <a:path w="2387600" h="1895475">
                  <a:moveTo>
                    <a:pt x="25400" y="770382"/>
                  </a:moveTo>
                  <a:lnTo>
                    <a:pt x="25400" y="553974"/>
                  </a:lnTo>
                  <a:lnTo>
                    <a:pt x="12700" y="553974"/>
                  </a:lnTo>
                  <a:lnTo>
                    <a:pt x="12700" y="768096"/>
                  </a:lnTo>
                  <a:lnTo>
                    <a:pt x="25400" y="770382"/>
                  </a:lnTo>
                  <a:close/>
                </a:path>
                <a:path w="2387600" h="1895475">
                  <a:moveTo>
                    <a:pt x="25400" y="781812"/>
                  </a:moveTo>
                  <a:lnTo>
                    <a:pt x="25400" y="770382"/>
                  </a:lnTo>
                  <a:lnTo>
                    <a:pt x="12700" y="768096"/>
                  </a:lnTo>
                  <a:lnTo>
                    <a:pt x="12700" y="813816"/>
                  </a:lnTo>
                  <a:lnTo>
                    <a:pt x="25400" y="781812"/>
                  </a:lnTo>
                  <a:close/>
                </a:path>
                <a:path w="2387600" h="1895475">
                  <a:moveTo>
                    <a:pt x="38100" y="724662"/>
                  </a:moveTo>
                  <a:lnTo>
                    <a:pt x="38100" y="576072"/>
                  </a:lnTo>
                  <a:lnTo>
                    <a:pt x="25400" y="568452"/>
                  </a:lnTo>
                  <a:lnTo>
                    <a:pt x="25400" y="727519"/>
                  </a:lnTo>
                  <a:lnTo>
                    <a:pt x="38100" y="724662"/>
                  </a:lnTo>
                  <a:close/>
                </a:path>
                <a:path w="2387600" h="1895475">
                  <a:moveTo>
                    <a:pt x="50800" y="736092"/>
                  </a:moveTo>
                  <a:lnTo>
                    <a:pt x="50800" y="727519"/>
                  </a:lnTo>
                  <a:lnTo>
                    <a:pt x="38100" y="724662"/>
                  </a:lnTo>
                  <a:lnTo>
                    <a:pt x="25400" y="727519"/>
                  </a:lnTo>
                  <a:lnTo>
                    <a:pt x="25400" y="736092"/>
                  </a:lnTo>
                  <a:lnTo>
                    <a:pt x="50800" y="736092"/>
                  </a:lnTo>
                  <a:close/>
                </a:path>
                <a:path w="2387600" h="1895475">
                  <a:moveTo>
                    <a:pt x="50800" y="751332"/>
                  </a:moveTo>
                  <a:lnTo>
                    <a:pt x="50800" y="736092"/>
                  </a:lnTo>
                  <a:lnTo>
                    <a:pt x="25400" y="736092"/>
                  </a:lnTo>
                  <a:lnTo>
                    <a:pt x="25400" y="749046"/>
                  </a:lnTo>
                  <a:lnTo>
                    <a:pt x="38100" y="754380"/>
                  </a:lnTo>
                  <a:lnTo>
                    <a:pt x="38100" y="759714"/>
                  </a:lnTo>
                  <a:lnTo>
                    <a:pt x="50800" y="751332"/>
                  </a:lnTo>
                  <a:close/>
                </a:path>
                <a:path w="2387600" h="1895475">
                  <a:moveTo>
                    <a:pt x="38100" y="758952"/>
                  </a:moveTo>
                  <a:lnTo>
                    <a:pt x="38100" y="754380"/>
                  </a:lnTo>
                  <a:lnTo>
                    <a:pt x="25400" y="749046"/>
                  </a:lnTo>
                  <a:lnTo>
                    <a:pt x="25400" y="767334"/>
                  </a:lnTo>
                  <a:lnTo>
                    <a:pt x="38100" y="758952"/>
                  </a:lnTo>
                  <a:close/>
                </a:path>
                <a:path w="2387600" h="1895475">
                  <a:moveTo>
                    <a:pt x="38100" y="779526"/>
                  </a:moveTo>
                  <a:lnTo>
                    <a:pt x="38100" y="758952"/>
                  </a:lnTo>
                  <a:lnTo>
                    <a:pt x="25400" y="767334"/>
                  </a:lnTo>
                  <a:lnTo>
                    <a:pt x="25400" y="778764"/>
                  </a:lnTo>
                  <a:lnTo>
                    <a:pt x="38100" y="779526"/>
                  </a:lnTo>
                  <a:close/>
                </a:path>
                <a:path w="2387600" h="1895475">
                  <a:moveTo>
                    <a:pt x="50800" y="754380"/>
                  </a:moveTo>
                  <a:lnTo>
                    <a:pt x="50800" y="751332"/>
                  </a:lnTo>
                  <a:lnTo>
                    <a:pt x="38100" y="759714"/>
                  </a:lnTo>
                  <a:lnTo>
                    <a:pt x="50800" y="754380"/>
                  </a:lnTo>
                  <a:close/>
                </a:path>
                <a:path w="2387600" h="1895475">
                  <a:moveTo>
                    <a:pt x="50800" y="771906"/>
                  </a:moveTo>
                  <a:lnTo>
                    <a:pt x="50800" y="754380"/>
                  </a:lnTo>
                  <a:lnTo>
                    <a:pt x="38100" y="759714"/>
                  </a:lnTo>
                  <a:lnTo>
                    <a:pt x="38100" y="775716"/>
                  </a:lnTo>
                  <a:lnTo>
                    <a:pt x="50800" y="771906"/>
                  </a:lnTo>
                  <a:close/>
                </a:path>
                <a:path w="2387600" h="1895475">
                  <a:moveTo>
                    <a:pt x="50800" y="958596"/>
                  </a:moveTo>
                  <a:lnTo>
                    <a:pt x="50800" y="771906"/>
                  </a:lnTo>
                  <a:lnTo>
                    <a:pt x="38100" y="775716"/>
                  </a:lnTo>
                  <a:lnTo>
                    <a:pt x="38100" y="953262"/>
                  </a:lnTo>
                  <a:lnTo>
                    <a:pt x="50800" y="958596"/>
                  </a:lnTo>
                  <a:close/>
                </a:path>
                <a:path w="2387600" h="1895475">
                  <a:moveTo>
                    <a:pt x="63500" y="828294"/>
                  </a:moveTo>
                  <a:lnTo>
                    <a:pt x="63500" y="371856"/>
                  </a:lnTo>
                  <a:lnTo>
                    <a:pt x="50800" y="399288"/>
                  </a:lnTo>
                  <a:lnTo>
                    <a:pt x="50800" y="818388"/>
                  </a:lnTo>
                  <a:lnTo>
                    <a:pt x="63500" y="828294"/>
                  </a:lnTo>
                  <a:close/>
                </a:path>
                <a:path w="2387600" h="1895475">
                  <a:moveTo>
                    <a:pt x="63500" y="940308"/>
                  </a:moveTo>
                  <a:lnTo>
                    <a:pt x="63500" y="828294"/>
                  </a:lnTo>
                  <a:lnTo>
                    <a:pt x="50800" y="818388"/>
                  </a:lnTo>
                  <a:lnTo>
                    <a:pt x="50800" y="934974"/>
                  </a:lnTo>
                  <a:lnTo>
                    <a:pt x="63500" y="940308"/>
                  </a:lnTo>
                  <a:close/>
                </a:path>
                <a:path w="2387600" h="1895475">
                  <a:moveTo>
                    <a:pt x="63500" y="944118"/>
                  </a:moveTo>
                  <a:lnTo>
                    <a:pt x="63500" y="940308"/>
                  </a:lnTo>
                  <a:lnTo>
                    <a:pt x="50800" y="934974"/>
                  </a:lnTo>
                  <a:lnTo>
                    <a:pt x="63500" y="944118"/>
                  </a:lnTo>
                  <a:close/>
                </a:path>
                <a:path w="2387600" h="1895475">
                  <a:moveTo>
                    <a:pt x="63500" y="959358"/>
                  </a:moveTo>
                  <a:lnTo>
                    <a:pt x="63500" y="944118"/>
                  </a:lnTo>
                  <a:lnTo>
                    <a:pt x="50800" y="934974"/>
                  </a:lnTo>
                  <a:lnTo>
                    <a:pt x="50800" y="959358"/>
                  </a:lnTo>
                  <a:lnTo>
                    <a:pt x="63500" y="959358"/>
                  </a:lnTo>
                  <a:close/>
                </a:path>
                <a:path w="2387600" h="1895475">
                  <a:moveTo>
                    <a:pt x="63500" y="974598"/>
                  </a:moveTo>
                  <a:lnTo>
                    <a:pt x="63500" y="959358"/>
                  </a:lnTo>
                  <a:lnTo>
                    <a:pt x="50800" y="959358"/>
                  </a:lnTo>
                  <a:lnTo>
                    <a:pt x="50800" y="974598"/>
                  </a:lnTo>
                  <a:lnTo>
                    <a:pt x="63500" y="974598"/>
                  </a:lnTo>
                  <a:close/>
                </a:path>
                <a:path w="2387600" h="1895475">
                  <a:moveTo>
                    <a:pt x="88900" y="204216"/>
                  </a:moveTo>
                  <a:lnTo>
                    <a:pt x="88900" y="195643"/>
                  </a:lnTo>
                  <a:lnTo>
                    <a:pt x="76200" y="192786"/>
                  </a:lnTo>
                  <a:lnTo>
                    <a:pt x="63500" y="195643"/>
                  </a:lnTo>
                  <a:lnTo>
                    <a:pt x="63500" y="204216"/>
                  </a:lnTo>
                  <a:lnTo>
                    <a:pt x="88900" y="204216"/>
                  </a:lnTo>
                  <a:close/>
                </a:path>
                <a:path w="2387600" h="1895475">
                  <a:moveTo>
                    <a:pt x="88900" y="214122"/>
                  </a:moveTo>
                  <a:lnTo>
                    <a:pt x="88900" y="204216"/>
                  </a:lnTo>
                  <a:lnTo>
                    <a:pt x="63500" y="204216"/>
                  </a:lnTo>
                  <a:lnTo>
                    <a:pt x="63500" y="251460"/>
                  </a:lnTo>
                  <a:lnTo>
                    <a:pt x="76200" y="263652"/>
                  </a:lnTo>
                  <a:lnTo>
                    <a:pt x="76200" y="222504"/>
                  </a:lnTo>
                  <a:lnTo>
                    <a:pt x="88900" y="214122"/>
                  </a:lnTo>
                  <a:close/>
                </a:path>
                <a:path w="2387600" h="1895475">
                  <a:moveTo>
                    <a:pt x="76200" y="921258"/>
                  </a:moveTo>
                  <a:lnTo>
                    <a:pt x="76200" y="263652"/>
                  </a:lnTo>
                  <a:lnTo>
                    <a:pt x="63500" y="251460"/>
                  </a:lnTo>
                  <a:lnTo>
                    <a:pt x="63500" y="931164"/>
                  </a:lnTo>
                  <a:lnTo>
                    <a:pt x="76200" y="921258"/>
                  </a:lnTo>
                  <a:close/>
                </a:path>
                <a:path w="2387600" h="1895475">
                  <a:moveTo>
                    <a:pt x="88900" y="214884"/>
                  </a:moveTo>
                  <a:lnTo>
                    <a:pt x="88900" y="214122"/>
                  </a:lnTo>
                  <a:lnTo>
                    <a:pt x="76200" y="222504"/>
                  </a:lnTo>
                  <a:lnTo>
                    <a:pt x="88900" y="214884"/>
                  </a:lnTo>
                  <a:close/>
                </a:path>
                <a:path w="2387600" h="1895475">
                  <a:moveTo>
                    <a:pt x="88900" y="375666"/>
                  </a:moveTo>
                  <a:lnTo>
                    <a:pt x="88900" y="214884"/>
                  </a:lnTo>
                  <a:lnTo>
                    <a:pt x="76200" y="222504"/>
                  </a:lnTo>
                  <a:lnTo>
                    <a:pt x="76200" y="403860"/>
                  </a:lnTo>
                  <a:lnTo>
                    <a:pt x="88900" y="375666"/>
                  </a:lnTo>
                  <a:close/>
                </a:path>
                <a:path w="2387600" h="1895475">
                  <a:moveTo>
                    <a:pt x="101600" y="421386"/>
                  </a:moveTo>
                  <a:lnTo>
                    <a:pt x="101600" y="390906"/>
                  </a:lnTo>
                  <a:lnTo>
                    <a:pt x="88900" y="375666"/>
                  </a:lnTo>
                  <a:lnTo>
                    <a:pt x="76200" y="403860"/>
                  </a:lnTo>
                  <a:lnTo>
                    <a:pt x="76200" y="435102"/>
                  </a:lnTo>
                  <a:lnTo>
                    <a:pt x="88900" y="431292"/>
                  </a:lnTo>
                  <a:lnTo>
                    <a:pt x="88900" y="423672"/>
                  </a:lnTo>
                  <a:lnTo>
                    <a:pt x="101600" y="421386"/>
                  </a:lnTo>
                  <a:close/>
                </a:path>
                <a:path w="2387600" h="1895475">
                  <a:moveTo>
                    <a:pt x="101600" y="442722"/>
                  </a:moveTo>
                  <a:lnTo>
                    <a:pt x="101600" y="441960"/>
                  </a:lnTo>
                  <a:lnTo>
                    <a:pt x="88900" y="432816"/>
                  </a:lnTo>
                  <a:lnTo>
                    <a:pt x="88900" y="431292"/>
                  </a:lnTo>
                  <a:lnTo>
                    <a:pt x="76200" y="435102"/>
                  </a:lnTo>
                  <a:lnTo>
                    <a:pt x="76200" y="450342"/>
                  </a:lnTo>
                  <a:lnTo>
                    <a:pt x="101600" y="442722"/>
                  </a:lnTo>
                  <a:close/>
                </a:path>
                <a:path w="2387600" h="1895475">
                  <a:moveTo>
                    <a:pt x="101600" y="461010"/>
                  </a:moveTo>
                  <a:lnTo>
                    <a:pt x="101600" y="442722"/>
                  </a:lnTo>
                  <a:lnTo>
                    <a:pt x="76200" y="450342"/>
                  </a:lnTo>
                  <a:lnTo>
                    <a:pt x="76200" y="451104"/>
                  </a:lnTo>
                  <a:lnTo>
                    <a:pt x="88900" y="461772"/>
                  </a:lnTo>
                  <a:lnTo>
                    <a:pt x="88900" y="461010"/>
                  </a:lnTo>
                  <a:lnTo>
                    <a:pt x="91621" y="462806"/>
                  </a:lnTo>
                  <a:lnTo>
                    <a:pt x="101600" y="461010"/>
                  </a:lnTo>
                  <a:close/>
                </a:path>
                <a:path w="2387600" h="1895475">
                  <a:moveTo>
                    <a:pt x="101600" y="441960"/>
                  </a:moveTo>
                  <a:lnTo>
                    <a:pt x="101600" y="421386"/>
                  </a:lnTo>
                  <a:lnTo>
                    <a:pt x="88900" y="423672"/>
                  </a:lnTo>
                  <a:lnTo>
                    <a:pt x="88900" y="432816"/>
                  </a:lnTo>
                  <a:lnTo>
                    <a:pt x="101600" y="441960"/>
                  </a:lnTo>
                  <a:close/>
                </a:path>
                <a:path w="2387600" h="1895475">
                  <a:moveTo>
                    <a:pt x="91621" y="462806"/>
                  </a:moveTo>
                  <a:lnTo>
                    <a:pt x="88900" y="461010"/>
                  </a:lnTo>
                  <a:lnTo>
                    <a:pt x="88900" y="461772"/>
                  </a:lnTo>
                  <a:lnTo>
                    <a:pt x="90853" y="462944"/>
                  </a:lnTo>
                  <a:lnTo>
                    <a:pt x="91621" y="462806"/>
                  </a:lnTo>
                  <a:close/>
                </a:path>
                <a:path w="2387600" h="1895475">
                  <a:moveTo>
                    <a:pt x="90853" y="462944"/>
                  </a:moveTo>
                  <a:lnTo>
                    <a:pt x="88900" y="461772"/>
                  </a:lnTo>
                  <a:lnTo>
                    <a:pt x="88900" y="463296"/>
                  </a:lnTo>
                  <a:lnTo>
                    <a:pt x="90853" y="462944"/>
                  </a:lnTo>
                  <a:close/>
                </a:path>
                <a:path w="2387600" h="1895475">
                  <a:moveTo>
                    <a:pt x="101600" y="581406"/>
                  </a:moveTo>
                  <a:lnTo>
                    <a:pt x="101600" y="469392"/>
                  </a:lnTo>
                  <a:lnTo>
                    <a:pt x="90853" y="462944"/>
                  </a:lnTo>
                  <a:lnTo>
                    <a:pt x="88900" y="463296"/>
                  </a:lnTo>
                  <a:lnTo>
                    <a:pt x="88900" y="568452"/>
                  </a:lnTo>
                  <a:lnTo>
                    <a:pt x="101600" y="581406"/>
                  </a:lnTo>
                  <a:close/>
                </a:path>
                <a:path w="2387600" h="1895475">
                  <a:moveTo>
                    <a:pt x="101600" y="469392"/>
                  </a:moveTo>
                  <a:lnTo>
                    <a:pt x="91621" y="462806"/>
                  </a:lnTo>
                  <a:lnTo>
                    <a:pt x="90853" y="462944"/>
                  </a:lnTo>
                  <a:lnTo>
                    <a:pt x="101600" y="469392"/>
                  </a:lnTo>
                  <a:close/>
                </a:path>
                <a:path w="2387600" h="1895475">
                  <a:moveTo>
                    <a:pt x="101600" y="469392"/>
                  </a:moveTo>
                  <a:lnTo>
                    <a:pt x="101600" y="461010"/>
                  </a:lnTo>
                  <a:lnTo>
                    <a:pt x="91621" y="462806"/>
                  </a:lnTo>
                  <a:lnTo>
                    <a:pt x="101600" y="469392"/>
                  </a:lnTo>
                  <a:close/>
                </a:path>
                <a:path w="2387600" h="1895475">
                  <a:moveTo>
                    <a:pt x="114300" y="637794"/>
                  </a:moveTo>
                  <a:lnTo>
                    <a:pt x="114300" y="425196"/>
                  </a:lnTo>
                  <a:lnTo>
                    <a:pt x="101600" y="422910"/>
                  </a:lnTo>
                  <a:lnTo>
                    <a:pt x="101600" y="655320"/>
                  </a:lnTo>
                  <a:lnTo>
                    <a:pt x="114300" y="637794"/>
                  </a:lnTo>
                  <a:close/>
                </a:path>
                <a:path w="2387600" h="1895475">
                  <a:moveTo>
                    <a:pt x="127000" y="702564"/>
                  </a:moveTo>
                  <a:lnTo>
                    <a:pt x="127000" y="691896"/>
                  </a:lnTo>
                  <a:lnTo>
                    <a:pt x="114300" y="684276"/>
                  </a:lnTo>
                  <a:lnTo>
                    <a:pt x="114300" y="637794"/>
                  </a:lnTo>
                  <a:lnTo>
                    <a:pt x="101600" y="655320"/>
                  </a:lnTo>
                  <a:lnTo>
                    <a:pt x="101600" y="702564"/>
                  </a:lnTo>
                  <a:lnTo>
                    <a:pt x="127000" y="702564"/>
                  </a:lnTo>
                  <a:close/>
                </a:path>
                <a:path w="2387600" h="1895475">
                  <a:moveTo>
                    <a:pt x="127000" y="717804"/>
                  </a:moveTo>
                  <a:lnTo>
                    <a:pt x="127000" y="702564"/>
                  </a:lnTo>
                  <a:lnTo>
                    <a:pt x="101600" y="702564"/>
                  </a:lnTo>
                  <a:lnTo>
                    <a:pt x="101600" y="717804"/>
                  </a:lnTo>
                  <a:lnTo>
                    <a:pt x="127000" y="717804"/>
                  </a:lnTo>
                  <a:close/>
                </a:path>
                <a:path w="2387600" h="1895475">
                  <a:moveTo>
                    <a:pt x="127000" y="572262"/>
                  </a:moveTo>
                  <a:lnTo>
                    <a:pt x="127000" y="9906"/>
                  </a:lnTo>
                  <a:lnTo>
                    <a:pt x="114300" y="12954"/>
                  </a:lnTo>
                  <a:lnTo>
                    <a:pt x="114300" y="560070"/>
                  </a:lnTo>
                  <a:lnTo>
                    <a:pt x="127000" y="572262"/>
                  </a:lnTo>
                  <a:close/>
                </a:path>
                <a:path w="2387600" h="1895475">
                  <a:moveTo>
                    <a:pt x="127000" y="688848"/>
                  </a:moveTo>
                  <a:lnTo>
                    <a:pt x="127000" y="572262"/>
                  </a:lnTo>
                  <a:lnTo>
                    <a:pt x="114300" y="560070"/>
                  </a:lnTo>
                  <a:lnTo>
                    <a:pt x="114300" y="684276"/>
                  </a:lnTo>
                  <a:lnTo>
                    <a:pt x="127000" y="688848"/>
                  </a:lnTo>
                  <a:close/>
                </a:path>
                <a:path w="2387600" h="1895475">
                  <a:moveTo>
                    <a:pt x="127000" y="691896"/>
                  </a:moveTo>
                  <a:lnTo>
                    <a:pt x="127000" y="688848"/>
                  </a:lnTo>
                  <a:lnTo>
                    <a:pt x="114300" y="684276"/>
                  </a:lnTo>
                  <a:lnTo>
                    <a:pt x="127000" y="691896"/>
                  </a:lnTo>
                  <a:close/>
                </a:path>
                <a:path w="2387600" h="1895475">
                  <a:moveTo>
                    <a:pt x="139700" y="20574"/>
                  </a:moveTo>
                  <a:lnTo>
                    <a:pt x="139700" y="0"/>
                  </a:lnTo>
                  <a:lnTo>
                    <a:pt x="127000" y="2286"/>
                  </a:lnTo>
                  <a:lnTo>
                    <a:pt x="127000" y="11430"/>
                  </a:lnTo>
                  <a:lnTo>
                    <a:pt x="139700" y="20574"/>
                  </a:lnTo>
                  <a:close/>
                </a:path>
                <a:path w="2387600" h="1895475">
                  <a:moveTo>
                    <a:pt x="139700" y="263652"/>
                  </a:moveTo>
                  <a:lnTo>
                    <a:pt x="139700" y="20574"/>
                  </a:lnTo>
                  <a:lnTo>
                    <a:pt x="127000" y="11430"/>
                  </a:lnTo>
                  <a:lnTo>
                    <a:pt x="127000" y="251460"/>
                  </a:lnTo>
                  <a:lnTo>
                    <a:pt x="139700" y="263652"/>
                  </a:lnTo>
                  <a:close/>
                </a:path>
                <a:path w="2387600" h="1895475">
                  <a:moveTo>
                    <a:pt x="139700" y="381000"/>
                  </a:moveTo>
                  <a:lnTo>
                    <a:pt x="139700" y="263652"/>
                  </a:lnTo>
                  <a:lnTo>
                    <a:pt x="127000" y="251460"/>
                  </a:lnTo>
                  <a:lnTo>
                    <a:pt x="127000" y="409194"/>
                  </a:lnTo>
                  <a:lnTo>
                    <a:pt x="139700" y="381000"/>
                  </a:lnTo>
                  <a:close/>
                </a:path>
                <a:path w="2387600" h="1895475">
                  <a:moveTo>
                    <a:pt x="152400" y="338328"/>
                  </a:moveTo>
                  <a:lnTo>
                    <a:pt x="152400" y="3048"/>
                  </a:lnTo>
                  <a:lnTo>
                    <a:pt x="139700" y="1524"/>
                  </a:lnTo>
                  <a:lnTo>
                    <a:pt x="139700" y="330708"/>
                  </a:lnTo>
                  <a:lnTo>
                    <a:pt x="152400" y="338328"/>
                  </a:lnTo>
                  <a:close/>
                </a:path>
                <a:path w="2387600" h="1895475">
                  <a:moveTo>
                    <a:pt x="165100" y="312420"/>
                  </a:moveTo>
                  <a:lnTo>
                    <a:pt x="165100" y="254508"/>
                  </a:lnTo>
                  <a:lnTo>
                    <a:pt x="152400" y="242316"/>
                  </a:lnTo>
                  <a:lnTo>
                    <a:pt x="152400" y="305562"/>
                  </a:lnTo>
                  <a:lnTo>
                    <a:pt x="165100" y="312420"/>
                  </a:lnTo>
                  <a:close/>
                </a:path>
                <a:path w="2387600" h="1895475">
                  <a:moveTo>
                    <a:pt x="165100" y="541020"/>
                  </a:moveTo>
                  <a:lnTo>
                    <a:pt x="165100" y="312420"/>
                  </a:lnTo>
                  <a:lnTo>
                    <a:pt x="152400" y="305562"/>
                  </a:lnTo>
                  <a:lnTo>
                    <a:pt x="152400" y="524256"/>
                  </a:lnTo>
                  <a:lnTo>
                    <a:pt x="165100" y="541020"/>
                  </a:lnTo>
                  <a:close/>
                </a:path>
                <a:path w="2387600" h="1895475">
                  <a:moveTo>
                    <a:pt x="177800" y="650748"/>
                  </a:moveTo>
                  <a:lnTo>
                    <a:pt x="177800" y="582168"/>
                  </a:lnTo>
                  <a:lnTo>
                    <a:pt x="165100" y="598170"/>
                  </a:lnTo>
                  <a:lnTo>
                    <a:pt x="165100" y="541020"/>
                  </a:lnTo>
                  <a:lnTo>
                    <a:pt x="152400" y="537972"/>
                  </a:lnTo>
                  <a:lnTo>
                    <a:pt x="152400" y="656844"/>
                  </a:lnTo>
                  <a:lnTo>
                    <a:pt x="165100" y="659130"/>
                  </a:lnTo>
                  <a:lnTo>
                    <a:pt x="177800" y="650748"/>
                  </a:lnTo>
                  <a:close/>
                </a:path>
                <a:path w="2387600" h="1895475">
                  <a:moveTo>
                    <a:pt x="177800" y="384048"/>
                  </a:moveTo>
                  <a:lnTo>
                    <a:pt x="177800" y="327660"/>
                  </a:lnTo>
                  <a:lnTo>
                    <a:pt x="165100" y="353568"/>
                  </a:lnTo>
                  <a:lnTo>
                    <a:pt x="165100" y="374142"/>
                  </a:lnTo>
                  <a:lnTo>
                    <a:pt x="177800" y="384048"/>
                  </a:lnTo>
                  <a:close/>
                </a:path>
                <a:path w="2387600" h="1895475">
                  <a:moveTo>
                    <a:pt x="177800" y="582168"/>
                  </a:moveTo>
                  <a:lnTo>
                    <a:pt x="177800" y="384048"/>
                  </a:lnTo>
                  <a:lnTo>
                    <a:pt x="165100" y="374142"/>
                  </a:lnTo>
                  <a:lnTo>
                    <a:pt x="165100" y="586740"/>
                  </a:lnTo>
                  <a:lnTo>
                    <a:pt x="177800" y="582168"/>
                  </a:lnTo>
                  <a:close/>
                </a:path>
                <a:path w="2387600" h="1895475">
                  <a:moveTo>
                    <a:pt x="177800" y="582168"/>
                  </a:moveTo>
                  <a:lnTo>
                    <a:pt x="165100" y="586740"/>
                  </a:lnTo>
                  <a:lnTo>
                    <a:pt x="165100" y="598170"/>
                  </a:lnTo>
                  <a:lnTo>
                    <a:pt x="177800" y="582168"/>
                  </a:lnTo>
                  <a:close/>
                </a:path>
                <a:path w="2387600" h="1895475">
                  <a:moveTo>
                    <a:pt x="177800" y="671322"/>
                  </a:moveTo>
                  <a:lnTo>
                    <a:pt x="177800" y="650748"/>
                  </a:lnTo>
                  <a:lnTo>
                    <a:pt x="165100" y="659130"/>
                  </a:lnTo>
                  <a:lnTo>
                    <a:pt x="165100" y="669798"/>
                  </a:lnTo>
                  <a:lnTo>
                    <a:pt x="177800" y="671322"/>
                  </a:lnTo>
                  <a:close/>
                </a:path>
                <a:path w="2387600" h="1895475">
                  <a:moveTo>
                    <a:pt x="203200" y="55626"/>
                  </a:moveTo>
                  <a:lnTo>
                    <a:pt x="203200" y="47053"/>
                  </a:lnTo>
                  <a:lnTo>
                    <a:pt x="190500" y="44196"/>
                  </a:lnTo>
                  <a:lnTo>
                    <a:pt x="190500" y="47053"/>
                  </a:lnTo>
                  <a:lnTo>
                    <a:pt x="177800" y="55626"/>
                  </a:lnTo>
                  <a:lnTo>
                    <a:pt x="203200" y="55626"/>
                  </a:lnTo>
                  <a:close/>
                </a:path>
                <a:path w="2387600" h="1895475">
                  <a:moveTo>
                    <a:pt x="203200" y="332232"/>
                  </a:moveTo>
                  <a:lnTo>
                    <a:pt x="203200" y="55626"/>
                  </a:lnTo>
                  <a:lnTo>
                    <a:pt x="177800" y="55626"/>
                  </a:lnTo>
                  <a:lnTo>
                    <a:pt x="177800" y="66294"/>
                  </a:lnTo>
                  <a:lnTo>
                    <a:pt x="190500" y="68580"/>
                  </a:lnTo>
                  <a:lnTo>
                    <a:pt x="190500" y="358140"/>
                  </a:lnTo>
                  <a:lnTo>
                    <a:pt x="203200" y="332232"/>
                  </a:lnTo>
                  <a:close/>
                </a:path>
                <a:path w="2387600" h="1895475">
                  <a:moveTo>
                    <a:pt x="190500" y="663702"/>
                  </a:moveTo>
                  <a:lnTo>
                    <a:pt x="190500" y="68580"/>
                  </a:lnTo>
                  <a:lnTo>
                    <a:pt x="177800" y="66294"/>
                  </a:lnTo>
                  <a:lnTo>
                    <a:pt x="177800" y="667512"/>
                  </a:lnTo>
                  <a:lnTo>
                    <a:pt x="190500" y="663702"/>
                  </a:lnTo>
                  <a:close/>
                </a:path>
                <a:path w="2387600" h="1895475">
                  <a:moveTo>
                    <a:pt x="203200" y="372618"/>
                  </a:moveTo>
                  <a:lnTo>
                    <a:pt x="203200" y="332232"/>
                  </a:lnTo>
                  <a:lnTo>
                    <a:pt x="190500" y="358140"/>
                  </a:lnTo>
                  <a:lnTo>
                    <a:pt x="190500" y="360426"/>
                  </a:lnTo>
                  <a:lnTo>
                    <a:pt x="203200" y="372618"/>
                  </a:lnTo>
                  <a:close/>
                </a:path>
                <a:path w="2387600" h="1895475">
                  <a:moveTo>
                    <a:pt x="215900" y="474726"/>
                  </a:moveTo>
                  <a:lnTo>
                    <a:pt x="215900" y="201168"/>
                  </a:lnTo>
                  <a:lnTo>
                    <a:pt x="203200" y="179070"/>
                  </a:lnTo>
                  <a:lnTo>
                    <a:pt x="203200" y="466344"/>
                  </a:lnTo>
                  <a:lnTo>
                    <a:pt x="215900" y="474726"/>
                  </a:lnTo>
                  <a:close/>
                </a:path>
                <a:path w="2387600" h="1895475">
                  <a:moveTo>
                    <a:pt x="215900" y="474726"/>
                  </a:moveTo>
                  <a:lnTo>
                    <a:pt x="203200" y="466344"/>
                  </a:lnTo>
                  <a:lnTo>
                    <a:pt x="203200" y="467106"/>
                  </a:lnTo>
                  <a:lnTo>
                    <a:pt x="215900" y="474726"/>
                  </a:lnTo>
                  <a:close/>
                </a:path>
                <a:path w="2387600" h="1895475">
                  <a:moveTo>
                    <a:pt x="215900" y="569214"/>
                  </a:moveTo>
                  <a:lnTo>
                    <a:pt x="215900" y="474726"/>
                  </a:lnTo>
                  <a:lnTo>
                    <a:pt x="203200" y="467106"/>
                  </a:lnTo>
                  <a:lnTo>
                    <a:pt x="203200" y="553212"/>
                  </a:lnTo>
                  <a:lnTo>
                    <a:pt x="215900" y="569214"/>
                  </a:lnTo>
                  <a:close/>
                </a:path>
                <a:path w="2387600" h="1895475">
                  <a:moveTo>
                    <a:pt x="228600" y="457962"/>
                  </a:moveTo>
                  <a:lnTo>
                    <a:pt x="228600" y="427482"/>
                  </a:lnTo>
                  <a:lnTo>
                    <a:pt x="215900" y="419862"/>
                  </a:lnTo>
                  <a:lnTo>
                    <a:pt x="215900" y="453390"/>
                  </a:lnTo>
                  <a:lnTo>
                    <a:pt x="228600" y="457962"/>
                  </a:lnTo>
                  <a:close/>
                </a:path>
                <a:path w="2387600" h="1895475">
                  <a:moveTo>
                    <a:pt x="228600" y="461010"/>
                  </a:moveTo>
                  <a:lnTo>
                    <a:pt x="228600" y="457962"/>
                  </a:lnTo>
                  <a:lnTo>
                    <a:pt x="215900" y="453390"/>
                  </a:lnTo>
                  <a:lnTo>
                    <a:pt x="228600" y="461010"/>
                  </a:lnTo>
                  <a:close/>
                </a:path>
                <a:path w="2387600" h="1895475">
                  <a:moveTo>
                    <a:pt x="228600" y="863346"/>
                  </a:moveTo>
                  <a:lnTo>
                    <a:pt x="228600" y="461010"/>
                  </a:lnTo>
                  <a:lnTo>
                    <a:pt x="215900" y="453390"/>
                  </a:lnTo>
                  <a:lnTo>
                    <a:pt x="215900" y="854202"/>
                  </a:lnTo>
                  <a:lnTo>
                    <a:pt x="228600" y="863346"/>
                  </a:lnTo>
                  <a:close/>
                </a:path>
                <a:path w="2387600" h="1895475">
                  <a:moveTo>
                    <a:pt x="241300" y="560070"/>
                  </a:moveTo>
                  <a:lnTo>
                    <a:pt x="241300" y="508254"/>
                  </a:lnTo>
                  <a:lnTo>
                    <a:pt x="228600" y="535686"/>
                  </a:lnTo>
                  <a:lnTo>
                    <a:pt x="228600" y="544068"/>
                  </a:lnTo>
                  <a:lnTo>
                    <a:pt x="241300" y="560070"/>
                  </a:lnTo>
                  <a:close/>
                </a:path>
                <a:path w="2387600" h="1895475">
                  <a:moveTo>
                    <a:pt x="241300" y="849630"/>
                  </a:moveTo>
                  <a:lnTo>
                    <a:pt x="241300" y="560070"/>
                  </a:lnTo>
                  <a:lnTo>
                    <a:pt x="228600" y="544068"/>
                  </a:lnTo>
                  <a:lnTo>
                    <a:pt x="228600" y="856488"/>
                  </a:lnTo>
                  <a:lnTo>
                    <a:pt x="241300" y="849630"/>
                  </a:lnTo>
                  <a:close/>
                </a:path>
                <a:path w="2387600" h="1895475">
                  <a:moveTo>
                    <a:pt x="241300" y="868680"/>
                  </a:moveTo>
                  <a:lnTo>
                    <a:pt x="241300" y="849630"/>
                  </a:lnTo>
                  <a:lnTo>
                    <a:pt x="228600" y="856488"/>
                  </a:lnTo>
                  <a:lnTo>
                    <a:pt x="228600" y="867156"/>
                  </a:lnTo>
                  <a:lnTo>
                    <a:pt x="241300" y="868680"/>
                  </a:lnTo>
                  <a:close/>
                </a:path>
                <a:path w="2387600" h="1895475">
                  <a:moveTo>
                    <a:pt x="266700" y="307086"/>
                  </a:moveTo>
                  <a:lnTo>
                    <a:pt x="254000" y="298513"/>
                  </a:lnTo>
                  <a:lnTo>
                    <a:pt x="254000" y="295656"/>
                  </a:lnTo>
                  <a:lnTo>
                    <a:pt x="241300" y="298513"/>
                  </a:lnTo>
                  <a:lnTo>
                    <a:pt x="241300" y="307086"/>
                  </a:lnTo>
                  <a:lnTo>
                    <a:pt x="266700" y="307086"/>
                  </a:lnTo>
                  <a:close/>
                </a:path>
                <a:path w="2387600" h="1895475">
                  <a:moveTo>
                    <a:pt x="266700" y="333756"/>
                  </a:moveTo>
                  <a:lnTo>
                    <a:pt x="266700" y="307086"/>
                  </a:lnTo>
                  <a:lnTo>
                    <a:pt x="241300" y="307086"/>
                  </a:lnTo>
                  <a:lnTo>
                    <a:pt x="241300" y="499110"/>
                  </a:lnTo>
                  <a:lnTo>
                    <a:pt x="254000" y="515112"/>
                  </a:lnTo>
                  <a:lnTo>
                    <a:pt x="254000" y="348996"/>
                  </a:lnTo>
                  <a:lnTo>
                    <a:pt x="266700" y="333756"/>
                  </a:lnTo>
                  <a:close/>
                </a:path>
                <a:path w="2387600" h="1895475">
                  <a:moveTo>
                    <a:pt x="254000" y="770382"/>
                  </a:moveTo>
                  <a:lnTo>
                    <a:pt x="254000" y="515112"/>
                  </a:lnTo>
                  <a:lnTo>
                    <a:pt x="241300" y="499110"/>
                  </a:lnTo>
                  <a:lnTo>
                    <a:pt x="241300" y="787908"/>
                  </a:lnTo>
                  <a:lnTo>
                    <a:pt x="254000" y="770382"/>
                  </a:lnTo>
                  <a:close/>
                </a:path>
                <a:path w="2387600" h="1895475">
                  <a:moveTo>
                    <a:pt x="266700" y="749046"/>
                  </a:moveTo>
                  <a:lnTo>
                    <a:pt x="266700" y="333756"/>
                  </a:lnTo>
                  <a:lnTo>
                    <a:pt x="254000" y="348996"/>
                  </a:lnTo>
                  <a:lnTo>
                    <a:pt x="254000" y="746760"/>
                  </a:lnTo>
                  <a:lnTo>
                    <a:pt x="266700" y="749046"/>
                  </a:lnTo>
                  <a:close/>
                </a:path>
                <a:path w="2387600" h="1895475">
                  <a:moveTo>
                    <a:pt x="279400" y="929640"/>
                  </a:moveTo>
                  <a:lnTo>
                    <a:pt x="279400" y="505206"/>
                  </a:lnTo>
                  <a:lnTo>
                    <a:pt x="266700" y="489966"/>
                  </a:lnTo>
                  <a:lnTo>
                    <a:pt x="266700" y="914400"/>
                  </a:lnTo>
                  <a:lnTo>
                    <a:pt x="279400" y="929640"/>
                  </a:lnTo>
                  <a:close/>
                </a:path>
                <a:path w="2387600" h="1895475">
                  <a:moveTo>
                    <a:pt x="292100" y="790194"/>
                  </a:moveTo>
                  <a:lnTo>
                    <a:pt x="292100" y="742950"/>
                  </a:lnTo>
                  <a:lnTo>
                    <a:pt x="279400" y="738378"/>
                  </a:lnTo>
                  <a:lnTo>
                    <a:pt x="279400" y="784860"/>
                  </a:lnTo>
                  <a:lnTo>
                    <a:pt x="292100" y="790194"/>
                  </a:lnTo>
                  <a:close/>
                </a:path>
                <a:path w="2387600" h="1895475">
                  <a:moveTo>
                    <a:pt x="292100" y="1088136"/>
                  </a:moveTo>
                  <a:lnTo>
                    <a:pt x="292100" y="798576"/>
                  </a:lnTo>
                  <a:lnTo>
                    <a:pt x="279400" y="784860"/>
                  </a:lnTo>
                  <a:lnTo>
                    <a:pt x="279400" y="1110996"/>
                  </a:lnTo>
                  <a:lnTo>
                    <a:pt x="292100" y="1088136"/>
                  </a:lnTo>
                  <a:close/>
                </a:path>
                <a:path w="2387600" h="1895475">
                  <a:moveTo>
                    <a:pt x="301522" y="1198945"/>
                  </a:moveTo>
                  <a:lnTo>
                    <a:pt x="292100" y="1193292"/>
                  </a:lnTo>
                  <a:lnTo>
                    <a:pt x="292100" y="1088136"/>
                  </a:lnTo>
                  <a:lnTo>
                    <a:pt x="279400" y="1110996"/>
                  </a:lnTo>
                  <a:lnTo>
                    <a:pt x="279400" y="1206246"/>
                  </a:lnTo>
                  <a:lnTo>
                    <a:pt x="301522" y="1198945"/>
                  </a:lnTo>
                  <a:close/>
                </a:path>
                <a:path w="2387600" h="1895475">
                  <a:moveTo>
                    <a:pt x="304800" y="1216914"/>
                  </a:moveTo>
                  <a:lnTo>
                    <a:pt x="304800" y="1200912"/>
                  </a:lnTo>
                  <a:lnTo>
                    <a:pt x="301522" y="1198945"/>
                  </a:lnTo>
                  <a:lnTo>
                    <a:pt x="279400" y="1206246"/>
                  </a:lnTo>
                  <a:lnTo>
                    <a:pt x="279400" y="1207008"/>
                  </a:lnTo>
                  <a:lnTo>
                    <a:pt x="292100" y="1217676"/>
                  </a:lnTo>
                  <a:lnTo>
                    <a:pt x="292100" y="1218438"/>
                  </a:lnTo>
                  <a:lnTo>
                    <a:pt x="304800" y="1216914"/>
                  </a:lnTo>
                  <a:close/>
                </a:path>
                <a:path w="2387600" h="1895475">
                  <a:moveTo>
                    <a:pt x="304800" y="1125474"/>
                  </a:moveTo>
                  <a:lnTo>
                    <a:pt x="304800" y="688848"/>
                  </a:lnTo>
                  <a:lnTo>
                    <a:pt x="292100" y="691134"/>
                  </a:lnTo>
                  <a:lnTo>
                    <a:pt x="292100" y="1110234"/>
                  </a:lnTo>
                  <a:lnTo>
                    <a:pt x="304800" y="1125474"/>
                  </a:lnTo>
                  <a:close/>
                </a:path>
                <a:path w="2387600" h="1895475">
                  <a:moveTo>
                    <a:pt x="304800" y="1197864"/>
                  </a:moveTo>
                  <a:lnTo>
                    <a:pt x="304800" y="1125474"/>
                  </a:lnTo>
                  <a:lnTo>
                    <a:pt x="292100" y="1110234"/>
                  </a:lnTo>
                  <a:lnTo>
                    <a:pt x="292100" y="1193292"/>
                  </a:lnTo>
                  <a:lnTo>
                    <a:pt x="304800" y="1197864"/>
                  </a:lnTo>
                  <a:close/>
                </a:path>
                <a:path w="2387600" h="1895475">
                  <a:moveTo>
                    <a:pt x="304800" y="1197864"/>
                  </a:moveTo>
                  <a:lnTo>
                    <a:pt x="292100" y="1193292"/>
                  </a:lnTo>
                  <a:lnTo>
                    <a:pt x="301522" y="1198945"/>
                  </a:lnTo>
                  <a:lnTo>
                    <a:pt x="304800" y="1197864"/>
                  </a:lnTo>
                  <a:close/>
                </a:path>
                <a:path w="2387600" h="1895475">
                  <a:moveTo>
                    <a:pt x="304800" y="1200912"/>
                  </a:moveTo>
                  <a:lnTo>
                    <a:pt x="304800" y="1197864"/>
                  </a:lnTo>
                  <a:lnTo>
                    <a:pt x="301522" y="1198945"/>
                  </a:lnTo>
                  <a:lnTo>
                    <a:pt x="304800" y="1200912"/>
                  </a:lnTo>
                  <a:close/>
                </a:path>
                <a:path w="2387600" h="1895475">
                  <a:moveTo>
                    <a:pt x="330200" y="685038"/>
                  </a:moveTo>
                  <a:lnTo>
                    <a:pt x="330200" y="678942"/>
                  </a:lnTo>
                  <a:lnTo>
                    <a:pt x="317500" y="673608"/>
                  </a:lnTo>
                  <a:lnTo>
                    <a:pt x="304800" y="673608"/>
                  </a:lnTo>
                  <a:lnTo>
                    <a:pt x="304800" y="685038"/>
                  </a:lnTo>
                  <a:lnTo>
                    <a:pt x="330200" y="685038"/>
                  </a:lnTo>
                  <a:close/>
                </a:path>
                <a:path w="2387600" h="1895475">
                  <a:moveTo>
                    <a:pt x="330200" y="694944"/>
                  </a:moveTo>
                  <a:lnTo>
                    <a:pt x="330200" y="685038"/>
                  </a:lnTo>
                  <a:lnTo>
                    <a:pt x="304800" y="685038"/>
                  </a:lnTo>
                  <a:lnTo>
                    <a:pt x="304800" y="908304"/>
                  </a:lnTo>
                  <a:lnTo>
                    <a:pt x="317500" y="928878"/>
                  </a:lnTo>
                  <a:lnTo>
                    <a:pt x="317500" y="697992"/>
                  </a:lnTo>
                  <a:lnTo>
                    <a:pt x="330200" y="694944"/>
                  </a:lnTo>
                  <a:close/>
                </a:path>
                <a:path w="2387600" h="1895475">
                  <a:moveTo>
                    <a:pt x="317500" y="1093470"/>
                  </a:moveTo>
                  <a:lnTo>
                    <a:pt x="317500" y="928878"/>
                  </a:lnTo>
                  <a:lnTo>
                    <a:pt x="304800" y="908304"/>
                  </a:lnTo>
                  <a:lnTo>
                    <a:pt x="304800" y="1116330"/>
                  </a:lnTo>
                  <a:lnTo>
                    <a:pt x="317500" y="1093470"/>
                  </a:lnTo>
                  <a:close/>
                </a:path>
                <a:path w="2387600" h="1895475">
                  <a:moveTo>
                    <a:pt x="330200" y="1147572"/>
                  </a:moveTo>
                  <a:lnTo>
                    <a:pt x="330200" y="694944"/>
                  </a:lnTo>
                  <a:lnTo>
                    <a:pt x="317500" y="697992"/>
                  </a:lnTo>
                  <a:lnTo>
                    <a:pt x="317500" y="1139952"/>
                  </a:lnTo>
                  <a:lnTo>
                    <a:pt x="330200" y="1147572"/>
                  </a:lnTo>
                  <a:close/>
                </a:path>
                <a:path w="2387600" h="1895475">
                  <a:moveTo>
                    <a:pt x="330200" y="1147572"/>
                  </a:moveTo>
                  <a:lnTo>
                    <a:pt x="317500" y="1139952"/>
                  </a:lnTo>
                  <a:lnTo>
                    <a:pt x="317500" y="1140714"/>
                  </a:lnTo>
                  <a:lnTo>
                    <a:pt x="330200" y="1147572"/>
                  </a:lnTo>
                  <a:close/>
                </a:path>
                <a:path w="2387600" h="1895475">
                  <a:moveTo>
                    <a:pt x="330200" y="1206246"/>
                  </a:moveTo>
                  <a:lnTo>
                    <a:pt x="330200" y="1147572"/>
                  </a:lnTo>
                  <a:lnTo>
                    <a:pt x="317500" y="1140714"/>
                  </a:lnTo>
                  <a:lnTo>
                    <a:pt x="317500" y="1192530"/>
                  </a:lnTo>
                  <a:lnTo>
                    <a:pt x="330200" y="1206246"/>
                  </a:lnTo>
                  <a:close/>
                </a:path>
                <a:path w="2387600" h="1895475">
                  <a:moveTo>
                    <a:pt x="342900" y="1540002"/>
                  </a:moveTo>
                  <a:lnTo>
                    <a:pt x="342900" y="1082040"/>
                  </a:lnTo>
                  <a:lnTo>
                    <a:pt x="330200" y="1069848"/>
                  </a:lnTo>
                  <a:lnTo>
                    <a:pt x="330200" y="1524000"/>
                  </a:lnTo>
                  <a:lnTo>
                    <a:pt x="342900" y="1540002"/>
                  </a:lnTo>
                  <a:close/>
                </a:path>
                <a:path w="2387600" h="1895475">
                  <a:moveTo>
                    <a:pt x="355600" y="1422654"/>
                  </a:moveTo>
                  <a:lnTo>
                    <a:pt x="355600" y="1195578"/>
                  </a:lnTo>
                  <a:lnTo>
                    <a:pt x="342900" y="1185672"/>
                  </a:lnTo>
                  <a:lnTo>
                    <a:pt x="342900" y="1444752"/>
                  </a:lnTo>
                  <a:lnTo>
                    <a:pt x="355600" y="1422654"/>
                  </a:lnTo>
                  <a:close/>
                </a:path>
                <a:path w="2387600" h="1895475">
                  <a:moveTo>
                    <a:pt x="368300" y="1578864"/>
                  </a:moveTo>
                  <a:lnTo>
                    <a:pt x="368300" y="1530858"/>
                  </a:lnTo>
                  <a:lnTo>
                    <a:pt x="355600" y="1514856"/>
                  </a:lnTo>
                  <a:lnTo>
                    <a:pt x="355600" y="1422654"/>
                  </a:lnTo>
                  <a:lnTo>
                    <a:pt x="342900" y="1444752"/>
                  </a:lnTo>
                  <a:lnTo>
                    <a:pt x="342900" y="1584198"/>
                  </a:lnTo>
                  <a:lnTo>
                    <a:pt x="360218" y="1584198"/>
                  </a:lnTo>
                  <a:lnTo>
                    <a:pt x="368300" y="1578864"/>
                  </a:lnTo>
                  <a:close/>
                </a:path>
                <a:path w="2387600" h="1895475">
                  <a:moveTo>
                    <a:pt x="360218" y="1584198"/>
                  </a:moveTo>
                  <a:lnTo>
                    <a:pt x="342900" y="1584198"/>
                  </a:lnTo>
                  <a:lnTo>
                    <a:pt x="342900" y="1599438"/>
                  </a:lnTo>
                  <a:lnTo>
                    <a:pt x="355600" y="1599438"/>
                  </a:lnTo>
                  <a:lnTo>
                    <a:pt x="355600" y="1587246"/>
                  </a:lnTo>
                  <a:lnTo>
                    <a:pt x="360218" y="1584198"/>
                  </a:lnTo>
                  <a:close/>
                </a:path>
                <a:path w="2387600" h="1895475">
                  <a:moveTo>
                    <a:pt x="381000" y="1044702"/>
                  </a:moveTo>
                  <a:lnTo>
                    <a:pt x="381000" y="1026414"/>
                  </a:lnTo>
                  <a:lnTo>
                    <a:pt x="368300" y="1024128"/>
                  </a:lnTo>
                  <a:lnTo>
                    <a:pt x="368300" y="1025652"/>
                  </a:lnTo>
                  <a:lnTo>
                    <a:pt x="355600" y="1034034"/>
                  </a:lnTo>
                  <a:lnTo>
                    <a:pt x="355600" y="1036320"/>
                  </a:lnTo>
                  <a:lnTo>
                    <a:pt x="381000" y="1044702"/>
                  </a:lnTo>
                  <a:close/>
                </a:path>
                <a:path w="2387600" h="1895475">
                  <a:moveTo>
                    <a:pt x="381000" y="1165098"/>
                  </a:moveTo>
                  <a:lnTo>
                    <a:pt x="381000" y="1044702"/>
                  </a:lnTo>
                  <a:lnTo>
                    <a:pt x="355600" y="1036320"/>
                  </a:lnTo>
                  <a:lnTo>
                    <a:pt x="355600" y="1111758"/>
                  </a:lnTo>
                  <a:lnTo>
                    <a:pt x="368300" y="1127760"/>
                  </a:lnTo>
                  <a:lnTo>
                    <a:pt x="368300" y="1186434"/>
                  </a:lnTo>
                  <a:lnTo>
                    <a:pt x="381000" y="1165098"/>
                  </a:lnTo>
                  <a:close/>
                </a:path>
                <a:path w="2387600" h="1895475">
                  <a:moveTo>
                    <a:pt x="368300" y="1530858"/>
                  </a:moveTo>
                  <a:lnTo>
                    <a:pt x="368300" y="1127760"/>
                  </a:lnTo>
                  <a:lnTo>
                    <a:pt x="355600" y="1111758"/>
                  </a:lnTo>
                  <a:lnTo>
                    <a:pt x="355600" y="1514856"/>
                  </a:lnTo>
                  <a:lnTo>
                    <a:pt x="368300" y="1530858"/>
                  </a:lnTo>
                  <a:close/>
                </a:path>
                <a:path w="2387600" h="1895475">
                  <a:moveTo>
                    <a:pt x="362857" y="1584198"/>
                  </a:moveTo>
                  <a:lnTo>
                    <a:pt x="360218" y="1584198"/>
                  </a:lnTo>
                  <a:lnTo>
                    <a:pt x="355600" y="1587246"/>
                  </a:lnTo>
                  <a:lnTo>
                    <a:pt x="362857" y="1584198"/>
                  </a:lnTo>
                  <a:close/>
                </a:path>
                <a:path w="2387600" h="1895475">
                  <a:moveTo>
                    <a:pt x="368300" y="1599438"/>
                  </a:moveTo>
                  <a:lnTo>
                    <a:pt x="368300" y="1584198"/>
                  </a:lnTo>
                  <a:lnTo>
                    <a:pt x="362857" y="1584198"/>
                  </a:lnTo>
                  <a:lnTo>
                    <a:pt x="355600" y="1587246"/>
                  </a:lnTo>
                  <a:lnTo>
                    <a:pt x="355600" y="1599438"/>
                  </a:lnTo>
                  <a:lnTo>
                    <a:pt x="368300" y="1599438"/>
                  </a:lnTo>
                  <a:close/>
                </a:path>
                <a:path w="2387600" h="1895475">
                  <a:moveTo>
                    <a:pt x="368300" y="1581912"/>
                  </a:moveTo>
                  <a:lnTo>
                    <a:pt x="368300" y="1578864"/>
                  </a:lnTo>
                  <a:lnTo>
                    <a:pt x="360218" y="1584198"/>
                  </a:lnTo>
                  <a:lnTo>
                    <a:pt x="362857" y="1584198"/>
                  </a:lnTo>
                  <a:lnTo>
                    <a:pt x="368300" y="1581912"/>
                  </a:lnTo>
                  <a:close/>
                </a:path>
                <a:path w="2387600" h="1895475">
                  <a:moveTo>
                    <a:pt x="368300" y="1584198"/>
                  </a:moveTo>
                  <a:lnTo>
                    <a:pt x="368300" y="1581912"/>
                  </a:lnTo>
                  <a:lnTo>
                    <a:pt x="362857" y="1584198"/>
                  </a:lnTo>
                  <a:lnTo>
                    <a:pt x="368300" y="1584198"/>
                  </a:lnTo>
                  <a:close/>
                </a:path>
                <a:path w="2387600" h="1895475">
                  <a:moveTo>
                    <a:pt x="381000" y="1423416"/>
                  </a:moveTo>
                  <a:lnTo>
                    <a:pt x="381000" y="1165098"/>
                  </a:lnTo>
                  <a:lnTo>
                    <a:pt x="368300" y="1186434"/>
                  </a:lnTo>
                  <a:lnTo>
                    <a:pt x="368300" y="1421130"/>
                  </a:lnTo>
                  <a:lnTo>
                    <a:pt x="381000" y="1423416"/>
                  </a:lnTo>
                  <a:close/>
                </a:path>
                <a:path w="2387600" h="1895475">
                  <a:moveTo>
                    <a:pt x="393700" y="1460754"/>
                  </a:moveTo>
                  <a:lnTo>
                    <a:pt x="393700" y="1120140"/>
                  </a:lnTo>
                  <a:lnTo>
                    <a:pt x="381000" y="1104900"/>
                  </a:lnTo>
                  <a:lnTo>
                    <a:pt x="381000" y="1453134"/>
                  </a:lnTo>
                  <a:lnTo>
                    <a:pt x="393700" y="1460754"/>
                  </a:lnTo>
                  <a:close/>
                </a:path>
                <a:path w="2387600" h="1895475">
                  <a:moveTo>
                    <a:pt x="393700" y="1460754"/>
                  </a:moveTo>
                  <a:lnTo>
                    <a:pt x="381000" y="1453134"/>
                  </a:lnTo>
                  <a:lnTo>
                    <a:pt x="381000" y="1455420"/>
                  </a:lnTo>
                  <a:lnTo>
                    <a:pt x="393700" y="1460754"/>
                  </a:lnTo>
                  <a:close/>
                </a:path>
                <a:path w="2387600" h="1895475">
                  <a:moveTo>
                    <a:pt x="393700" y="1517142"/>
                  </a:moveTo>
                  <a:lnTo>
                    <a:pt x="393700" y="1460754"/>
                  </a:lnTo>
                  <a:lnTo>
                    <a:pt x="381000" y="1455420"/>
                  </a:lnTo>
                  <a:lnTo>
                    <a:pt x="381000" y="1507236"/>
                  </a:lnTo>
                  <a:lnTo>
                    <a:pt x="393700" y="1517142"/>
                  </a:lnTo>
                  <a:close/>
                </a:path>
                <a:path w="2387600" h="1895475">
                  <a:moveTo>
                    <a:pt x="406400" y="1447038"/>
                  </a:moveTo>
                  <a:lnTo>
                    <a:pt x="406400" y="1415796"/>
                  </a:lnTo>
                  <a:lnTo>
                    <a:pt x="393700" y="1412748"/>
                  </a:lnTo>
                  <a:lnTo>
                    <a:pt x="393700" y="1439418"/>
                  </a:lnTo>
                  <a:lnTo>
                    <a:pt x="395338" y="1440499"/>
                  </a:lnTo>
                  <a:lnTo>
                    <a:pt x="406400" y="1447038"/>
                  </a:lnTo>
                  <a:close/>
                </a:path>
                <a:path w="2387600" h="1895475">
                  <a:moveTo>
                    <a:pt x="406400" y="1804416"/>
                  </a:moveTo>
                  <a:lnTo>
                    <a:pt x="406400" y="1447800"/>
                  </a:lnTo>
                  <a:lnTo>
                    <a:pt x="395338" y="1440401"/>
                  </a:lnTo>
                  <a:lnTo>
                    <a:pt x="393700" y="1439418"/>
                  </a:lnTo>
                  <a:lnTo>
                    <a:pt x="393700" y="1815084"/>
                  </a:lnTo>
                  <a:lnTo>
                    <a:pt x="395338" y="1816362"/>
                  </a:lnTo>
                  <a:lnTo>
                    <a:pt x="406400" y="1804416"/>
                  </a:lnTo>
                  <a:close/>
                </a:path>
                <a:path w="2387600" h="1895475">
                  <a:moveTo>
                    <a:pt x="406400" y="1824990"/>
                  </a:moveTo>
                  <a:lnTo>
                    <a:pt x="395338" y="1816362"/>
                  </a:lnTo>
                  <a:lnTo>
                    <a:pt x="393700" y="1818132"/>
                  </a:lnTo>
                  <a:lnTo>
                    <a:pt x="393700" y="1820418"/>
                  </a:lnTo>
                  <a:lnTo>
                    <a:pt x="406400" y="1824990"/>
                  </a:lnTo>
                  <a:close/>
                </a:path>
                <a:path w="2387600" h="1895475">
                  <a:moveTo>
                    <a:pt x="419100" y="1835658"/>
                  </a:moveTo>
                  <a:lnTo>
                    <a:pt x="419100" y="1652778"/>
                  </a:lnTo>
                  <a:lnTo>
                    <a:pt x="406400" y="1635252"/>
                  </a:lnTo>
                  <a:lnTo>
                    <a:pt x="406400" y="1824990"/>
                  </a:lnTo>
                  <a:lnTo>
                    <a:pt x="393700" y="1820418"/>
                  </a:lnTo>
                  <a:lnTo>
                    <a:pt x="393700" y="1835658"/>
                  </a:lnTo>
                  <a:lnTo>
                    <a:pt x="419100" y="1835658"/>
                  </a:lnTo>
                  <a:close/>
                </a:path>
                <a:path w="2387600" h="1895475">
                  <a:moveTo>
                    <a:pt x="419100" y="1850898"/>
                  </a:moveTo>
                  <a:lnTo>
                    <a:pt x="419100" y="1835658"/>
                  </a:lnTo>
                  <a:lnTo>
                    <a:pt x="393700" y="1835658"/>
                  </a:lnTo>
                  <a:lnTo>
                    <a:pt x="393700" y="1850898"/>
                  </a:lnTo>
                  <a:lnTo>
                    <a:pt x="419100" y="1850898"/>
                  </a:lnTo>
                  <a:close/>
                </a:path>
                <a:path w="2387600" h="1895475">
                  <a:moveTo>
                    <a:pt x="406400" y="1447800"/>
                  </a:moveTo>
                  <a:lnTo>
                    <a:pt x="406400" y="1447038"/>
                  </a:lnTo>
                  <a:lnTo>
                    <a:pt x="395338" y="1440401"/>
                  </a:lnTo>
                  <a:lnTo>
                    <a:pt x="406400" y="1447800"/>
                  </a:lnTo>
                  <a:close/>
                </a:path>
                <a:path w="2387600" h="1895475">
                  <a:moveTo>
                    <a:pt x="406400" y="1824990"/>
                  </a:moveTo>
                  <a:lnTo>
                    <a:pt x="406400" y="1804416"/>
                  </a:lnTo>
                  <a:lnTo>
                    <a:pt x="395338" y="1816362"/>
                  </a:lnTo>
                  <a:lnTo>
                    <a:pt x="406400" y="1824990"/>
                  </a:lnTo>
                  <a:close/>
                </a:path>
                <a:path w="2387600" h="1895475">
                  <a:moveTo>
                    <a:pt x="419100" y="1652778"/>
                  </a:moveTo>
                  <a:lnTo>
                    <a:pt x="419100" y="1335024"/>
                  </a:lnTo>
                  <a:lnTo>
                    <a:pt x="406400" y="1363218"/>
                  </a:lnTo>
                  <a:lnTo>
                    <a:pt x="406400" y="1635252"/>
                  </a:lnTo>
                  <a:lnTo>
                    <a:pt x="419100" y="1652778"/>
                  </a:lnTo>
                  <a:close/>
                </a:path>
                <a:path w="2387600" h="1895475">
                  <a:moveTo>
                    <a:pt x="444500" y="1239774"/>
                  </a:moveTo>
                  <a:lnTo>
                    <a:pt x="444500" y="1223772"/>
                  </a:lnTo>
                  <a:lnTo>
                    <a:pt x="431800" y="1222248"/>
                  </a:lnTo>
                  <a:lnTo>
                    <a:pt x="431800" y="1225296"/>
                  </a:lnTo>
                  <a:lnTo>
                    <a:pt x="419100" y="1230630"/>
                  </a:lnTo>
                  <a:lnTo>
                    <a:pt x="419100" y="1234440"/>
                  </a:lnTo>
                  <a:lnTo>
                    <a:pt x="440972" y="1242314"/>
                  </a:lnTo>
                  <a:lnTo>
                    <a:pt x="444500" y="1239774"/>
                  </a:lnTo>
                  <a:close/>
                </a:path>
                <a:path w="2387600" h="1895475">
                  <a:moveTo>
                    <a:pt x="440972" y="1242314"/>
                  </a:moveTo>
                  <a:lnTo>
                    <a:pt x="419100" y="1234440"/>
                  </a:lnTo>
                  <a:lnTo>
                    <a:pt x="419100" y="1315212"/>
                  </a:lnTo>
                  <a:lnTo>
                    <a:pt x="431800" y="1330452"/>
                  </a:lnTo>
                  <a:lnTo>
                    <a:pt x="431800" y="1248918"/>
                  </a:lnTo>
                  <a:lnTo>
                    <a:pt x="440972" y="1242314"/>
                  </a:lnTo>
                  <a:close/>
                </a:path>
                <a:path w="2387600" h="1895475">
                  <a:moveTo>
                    <a:pt x="431800" y="1815084"/>
                  </a:moveTo>
                  <a:lnTo>
                    <a:pt x="431800" y="1330452"/>
                  </a:lnTo>
                  <a:lnTo>
                    <a:pt x="419100" y="1315212"/>
                  </a:lnTo>
                  <a:lnTo>
                    <a:pt x="419100" y="1824990"/>
                  </a:lnTo>
                  <a:lnTo>
                    <a:pt x="431800" y="1815084"/>
                  </a:lnTo>
                  <a:close/>
                </a:path>
                <a:path w="2387600" h="1895475">
                  <a:moveTo>
                    <a:pt x="444500" y="1243584"/>
                  </a:moveTo>
                  <a:lnTo>
                    <a:pt x="440972" y="1242314"/>
                  </a:lnTo>
                  <a:lnTo>
                    <a:pt x="431800" y="1248918"/>
                  </a:lnTo>
                  <a:lnTo>
                    <a:pt x="444500" y="1243584"/>
                  </a:lnTo>
                  <a:close/>
                </a:path>
                <a:path w="2387600" h="1895475">
                  <a:moveTo>
                    <a:pt x="444500" y="1338834"/>
                  </a:moveTo>
                  <a:lnTo>
                    <a:pt x="444500" y="1243584"/>
                  </a:lnTo>
                  <a:lnTo>
                    <a:pt x="431800" y="1248918"/>
                  </a:lnTo>
                  <a:lnTo>
                    <a:pt x="431800" y="1339596"/>
                  </a:lnTo>
                  <a:lnTo>
                    <a:pt x="444500" y="1338834"/>
                  </a:lnTo>
                  <a:close/>
                </a:path>
                <a:path w="2387600" h="1895475">
                  <a:moveTo>
                    <a:pt x="444500" y="1569720"/>
                  </a:moveTo>
                  <a:lnTo>
                    <a:pt x="444500" y="1338834"/>
                  </a:lnTo>
                  <a:lnTo>
                    <a:pt x="431800" y="1339596"/>
                  </a:lnTo>
                  <a:lnTo>
                    <a:pt x="431800" y="1562862"/>
                  </a:lnTo>
                  <a:lnTo>
                    <a:pt x="444500" y="1569720"/>
                  </a:lnTo>
                  <a:close/>
                </a:path>
                <a:path w="2387600" h="1895475">
                  <a:moveTo>
                    <a:pt x="444500" y="1243584"/>
                  </a:moveTo>
                  <a:lnTo>
                    <a:pt x="444500" y="1239774"/>
                  </a:lnTo>
                  <a:lnTo>
                    <a:pt x="440972" y="1242314"/>
                  </a:lnTo>
                  <a:lnTo>
                    <a:pt x="444500" y="1243584"/>
                  </a:lnTo>
                  <a:close/>
                </a:path>
                <a:path w="2387600" h="1895475">
                  <a:moveTo>
                    <a:pt x="457200" y="1757172"/>
                  </a:moveTo>
                  <a:lnTo>
                    <a:pt x="457200" y="1472184"/>
                  </a:lnTo>
                  <a:lnTo>
                    <a:pt x="444500" y="1458468"/>
                  </a:lnTo>
                  <a:lnTo>
                    <a:pt x="444500" y="1741932"/>
                  </a:lnTo>
                  <a:lnTo>
                    <a:pt x="457200" y="1757172"/>
                  </a:lnTo>
                  <a:close/>
                </a:path>
                <a:path w="2387600" h="1895475">
                  <a:moveTo>
                    <a:pt x="469900" y="1805178"/>
                  </a:moveTo>
                  <a:lnTo>
                    <a:pt x="469900" y="1562100"/>
                  </a:lnTo>
                  <a:lnTo>
                    <a:pt x="457200" y="1560576"/>
                  </a:lnTo>
                  <a:lnTo>
                    <a:pt x="457200" y="1821180"/>
                  </a:lnTo>
                  <a:lnTo>
                    <a:pt x="469900" y="1805178"/>
                  </a:lnTo>
                  <a:close/>
                </a:path>
                <a:path w="2387600" h="1895475">
                  <a:moveTo>
                    <a:pt x="482600" y="1879854"/>
                  </a:moveTo>
                  <a:lnTo>
                    <a:pt x="482600" y="1869186"/>
                  </a:lnTo>
                  <a:lnTo>
                    <a:pt x="469900" y="1860804"/>
                  </a:lnTo>
                  <a:lnTo>
                    <a:pt x="469900" y="1805178"/>
                  </a:lnTo>
                  <a:lnTo>
                    <a:pt x="457200" y="1821180"/>
                  </a:lnTo>
                  <a:lnTo>
                    <a:pt x="457200" y="1879854"/>
                  </a:lnTo>
                  <a:lnTo>
                    <a:pt x="482600" y="1879854"/>
                  </a:lnTo>
                  <a:close/>
                </a:path>
                <a:path w="2387600" h="1895475">
                  <a:moveTo>
                    <a:pt x="482600" y="1895094"/>
                  </a:moveTo>
                  <a:lnTo>
                    <a:pt x="482600" y="1879854"/>
                  </a:lnTo>
                  <a:lnTo>
                    <a:pt x="457200" y="1879854"/>
                  </a:lnTo>
                  <a:lnTo>
                    <a:pt x="457200" y="1895094"/>
                  </a:lnTo>
                  <a:lnTo>
                    <a:pt x="482600" y="1895094"/>
                  </a:lnTo>
                  <a:close/>
                </a:path>
                <a:path w="2387600" h="1895475">
                  <a:moveTo>
                    <a:pt x="482600" y="1751076"/>
                  </a:moveTo>
                  <a:lnTo>
                    <a:pt x="482600" y="1280160"/>
                  </a:lnTo>
                  <a:lnTo>
                    <a:pt x="469900" y="1301496"/>
                  </a:lnTo>
                  <a:lnTo>
                    <a:pt x="469900" y="1750314"/>
                  </a:lnTo>
                  <a:lnTo>
                    <a:pt x="482600" y="1751076"/>
                  </a:lnTo>
                  <a:close/>
                </a:path>
                <a:path w="2387600" h="1895475">
                  <a:moveTo>
                    <a:pt x="482600" y="1866138"/>
                  </a:moveTo>
                  <a:lnTo>
                    <a:pt x="482600" y="1751076"/>
                  </a:lnTo>
                  <a:lnTo>
                    <a:pt x="469900" y="1750314"/>
                  </a:lnTo>
                  <a:lnTo>
                    <a:pt x="469900" y="1860804"/>
                  </a:lnTo>
                  <a:lnTo>
                    <a:pt x="482600" y="1866138"/>
                  </a:lnTo>
                  <a:close/>
                </a:path>
                <a:path w="2387600" h="1895475">
                  <a:moveTo>
                    <a:pt x="482600" y="1869186"/>
                  </a:moveTo>
                  <a:lnTo>
                    <a:pt x="482600" y="1866138"/>
                  </a:lnTo>
                  <a:lnTo>
                    <a:pt x="469900" y="1860804"/>
                  </a:lnTo>
                  <a:lnTo>
                    <a:pt x="482600" y="1869186"/>
                  </a:lnTo>
                  <a:close/>
                </a:path>
                <a:path w="2387600" h="1895475">
                  <a:moveTo>
                    <a:pt x="495300" y="1198626"/>
                  </a:moveTo>
                  <a:lnTo>
                    <a:pt x="495300" y="1178052"/>
                  </a:lnTo>
                  <a:lnTo>
                    <a:pt x="482600" y="1179576"/>
                  </a:lnTo>
                  <a:lnTo>
                    <a:pt x="482600" y="1190244"/>
                  </a:lnTo>
                  <a:lnTo>
                    <a:pt x="495300" y="1198626"/>
                  </a:lnTo>
                  <a:close/>
                </a:path>
                <a:path w="2387600" h="1895475">
                  <a:moveTo>
                    <a:pt x="495300" y="1419606"/>
                  </a:moveTo>
                  <a:lnTo>
                    <a:pt x="495300" y="1198626"/>
                  </a:lnTo>
                  <a:lnTo>
                    <a:pt x="482600" y="1190244"/>
                  </a:lnTo>
                  <a:lnTo>
                    <a:pt x="482600" y="1407414"/>
                  </a:lnTo>
                  <a:lnTo>
                    <a:pt x="495300" y="1419606"/>
                  </a:lnTo>
                  <a:close/>
                </a:path>
                <a:path w="2387600" h="1895475">
                  <a:moveTo>
                    <a:pt x="495300" y="1542288"/>
                  </a:moveTo>
                  <a:lnTo>
                    <a:pt x="495300" y="1419606"/>
                  </a:lnTo>
                  <a:lnTo>
                    <a:pt x="482600" y="1407414"/>
                  </a:lnTo>
                  <a:lnTo>
                    <a:pt x="482600" y="1570482"/>
                  </a:lnTo>
                  <a:lnTo>
                    <a:pt x="495300" y="1542288"/>
                  </a:lnTo>
                  <a:close/>
                </a:path>
                <a:path w="2387600" h="1895475">
                  <a:moveTo>
                    <a:pt x="508000" y="1438656"/>
                  </a:moveTo>
                  <a:lnTo>
                    <a:pt x="508000" y="1181862"/>
                  </a:lnTo>
                  <a:lnTo>
                    <a:pt x="495300" y="1180338"/>
                  </a:lnTo>
                  <a:lnTo>
                    <a:pt x="495300" y="1440942"/>
                  </a:lnTo>
                  <a:lnTo>
                    <a:pt x="508000" y="1438656"/>
                  </a:lnTo>
                  <a:close/>
                </a:path>
                <a:path w="2387600" h="1895475">
                  <a:moveTo>
                    <a:pt x="517621" y="1451102"/>
                  </a:moveTo>
                  <a:lnTo>
                    <a:pt x="508000" y="1444752"/>
                  </a:lnTo>
                  <a:lnTo>
                    <a:pt x="508000" y="1438656"/>
                  </a:lnTo>
                  <a:lnTo>
                    <a:pt x="495300" y="1440942"/>
                  </a:lnTo>
                  <a:lnTo>
                    <a:pt x="495300" y="1458468"/>
                  </a:lnTo>
                  <a:lnTo>
                    <a:pt x="517621" y="1451102"/>
                  </a:lnTo>
                  <a:close/>
                </a:path>
                <a:path w="2387600" h="1895475">
                  <a:moveTo>
                    <a:pt x="520700" y="1466850"/>
                  </a:moveTo>
                  <a:lnTo>
                    <a:pt x="520700" y="1453134"/>
                  </a:lnTo>
                  <a:lnTo>
                    <a:pt x="517621" y="1451102"/>
                  </a:lnTo>
                  <a:lnTo>
                    <a:pt x="495300" y="1458468"/>
                  </a:lnTo>
                  <a:lnTo>
                    <a:pt x="508000" y="1469136"/>
                  </a:lnTo>
                  <a:lnTo>
                    <a:pt x="508000" y="1468374"/>
                  </a:lnTo>
                  <a:lnTo>
                    <a:pt x="520700" y="1466850"/>
                  </a:lnTo>
                  <a:close/>
                </a:path>
                <a:path w="2387600" h="1895475">
                  <a:moveTo>
                    <a:pt x="520700" y="1430274"/>
                  </a:moveTo>
                  <a:lnTo>
                    <a:pt x="520700" y="1412748"/>
                  </a:lnTo>
                  <a:lnTo>
                    <a:pt x="508000" y="1399032"/>
                  </a:lnTo>
                  <a:lnTo>
                    <a:pt x="508000" y="1431036"/>
                  </a:lnTo>
                  <a:lnTo>
                    <a:pt x="515620" y="1430578"/>
                  </a:lnTo>
                  <a:lnTo>
                    <a:pt x="517621" y="1430458"/>
                  </a:lnTo>
                  <a:lnTo>
                    <a:pt x="519248" y="1430361"/>
                  </a:lnTo>
                  <a:lnTo>
                    <a:pt x="520700" y="1430274"/>
                  </a:lnTo>
                  <a:close/>
                </a:path>
                <a:path w="2387600" h="1895475">
                  <a:moveTo>
                    <a:pt x="520700" y="1450086"/>
                  </a:moveTo>
                  <a:lnTo>
                    <a:pt x="520700" y="1430274"/>
                  </a:lnTo>
                  <a:lnTo>
                    <a:pt x="508000" y="1431036"/>
                  </a:lnTo>
                  <a:lnTo>
                    <a:pt x="508000" y="1442466"/>
                  </a:lnTo>
                  <a:lnTo>
                    <a:pt x="515620" y="1447952"/>
                  </a:lnTo>
                  <a:lnTo>
                    <a:pt x="520700" y="1450086"/>
                  </a:lnTo>
                  <a:close/>
                </a:path>
                <a:path w="2387600" h="1895475">
                  <a:moveTo>
                    <a:pt x="515620" y="1447952"/>
                  </a:moveTo>
                  <a:lnTo>
                    <a:pt x="508000" y="1442466"/>
                  </a:lnTo>
                  <a:lnTo>
                    <a:pt x="508000" y="1444752"/>
                  </a:lnTo>
                  <a:lnTo>
                    <a:pt x="515620" y="1447952"/>
                  </a:lnTo>
                  <a:close/>
                </a:path>
                <a:path w="2387600" h="1895475">
                  <a:moveTo>
                    <a:pt x="519248" y="1450564"/>
                  </a:moveTo>
                  <a:lnTo>
                    <a:pt x="515620" y="1447952"/>
                  </a:lnTo>
                  <a:lnTo>
                    <a:pt x="508000" y="1444752"/>
                  </a:lnTo>
                  <a:lnTo>
                    <a:pt x="517621" y="1451102"/>
                  </a:lnTo>
                  <a:lnTo>
                    <a:pt x="519248" y="1450564"/>
                  </a:lnTo>
                  <a:close/>
                </a:path>
                <a:path w="2387600" h="1895475">
                  <a:moveTo>
                    <a:pt x="520700" y="1615440"/>
                  </a:moveTo>
                  <a:lnTo>
                    <a:pt x="520700" y="1466850"/>
                  </a:lnTo>
                  <a:lnTo>
                    <a:pt x="508000" y="1468374"/>
                  </a:lnTo>
                  <a:lnTo>
                    <a:pt x="508000" y="1597914"/>
                  </a:lnTo>
                  <a:lnTo>
                    <a:pt x="520700" y="1615440"/>
                  </a:lnTo>
                  <a:close/>
                </a:path>
                <a:path w="2387600" h="1895475">
                  <a:moveTo>
                    <a:pt x="520700" y="1450086"/>
                  </a:moveTo>
                  <a:lnTo>
                    <a:pt x="515620" y="1447952"/>
                  </a:lnTo>
                  <a:lnTo>
                    <a:pt x="519248" y="1450564"/>
                  </a:lnTo>
                  <a:lnTo>
                    <a:pt x="520700" y="1450086"/>
                  </a:lnTo>
                  <a:close/>
                </a:path>
                <a:path w="2387600" h="1895475">
                  <a:moveTo>
                    <a:pt x="520700" y="1453134"/>
                  </a:moveTo>
                  <a:lnTo>
                    <a:pt x="520700" y="1451610"/>
                  </a:lnTo>
                  <a:lnTo>
                    <a:pt x="519248" y="1450564"/>
                  </a:lnTo>
                  <a:lnTo>
                    <a:pt x="517621" y="1451102"/>
                  </a:lnTo>
                  <a:lnTo>
                    <a:pt x="520700" y="1453134"/>
                  </a:lnTo>
                  <a:close/>
                </a:path>
                <a:path w="2387600" h="1895475">
                  <a:moveTo>
                    <a:pt x="520700" y="1451610"/>
                  </a:moveTo>
                  <a:lnTo>
                    <a:pt x="520700" y="1450086"/>
                  </a:lnTo>
                  <a:lnTo>
                    <a:pt x="519248" y="1450564"/>
                  </a:lnTo>
                  <a:lnTo>
                    <a:pt x="520700" y="1451610"/>
                  </a:lnTo>
                  <a:close/>
                </a:path>
                <a:path w="2387600" h="1895475">
                  <a:moveTo>
                    <a:pt x="533400" y="1437894"/>
                  </a:moveTo>
                  <a:lnTo>
                    <a:pt x="533400" y="1253490"/>
                  </a:lnTo>
                  <a:lnTo>
                    <a:pt x="520700" y="1287018"/>
                  </a:lnTo>
                  <a:lnTo>
                    <a:pt x="520700" y="1434084"/>
                  </a:lnTo>
                  <a:lnTo>
                    <a:pt x="533400" y="1437894"/>
                  </a:lnTo>
                  <a:close/>
                </a:path>
                <a:path w="2387600" h="1895475">
                  <a:moveTo>
                    <a:pt x="533400" y="1480566"/>
                  </a:moveTo>
                  <a:lnTo>
                    <a:pt x="533400" y="1437894"/>
                  </a:lnTo>
                  <a:lnTo>
                    <a:pt x="520700" y="1434084"/>
                  </a:lnTo>
                  <a:lnTo>
                    <a:pt x="520700" y="1475994"/>
                  </a:lnTo>
                  <a:lnTo>
                    <a:pt x="533400" y="1480566"/>
                  </a:lnTo>
                  <a:close/>
                </a:path>
                <a:path w="2387600" h="1895475">
                  <a:moveTo>
                    <a:pt x="533400" y="1489710"/>
                  </a:moveTo>
                  <a:lnTo>
                    <a:pt x="533400" y="1480566"/>
                  </a:lnTo>
                  <a:lnTo>
                    <a:pt x="520700" y="1475994"/>
                  </a:lnTo>
                  <a:lnTo>
                    <a:pt x="533400" y="1489710"/>
                  </a:lnTo>
                  <a:close/>
                </a:path>
                <a:path w="2387600" h="1895475">
                  <a:moveTo>
                    <a:pt x="546100" y="1680972"/>
                  </a:moveTo>
                  <a:lnTo>
                    <a:pt x="533400" y="1675638"/>
                  </a:lnTo>
                  <a:lnTo>
                    <a:pt x="533400" y="1489710"/>
                  </a:lnTo>
                  <a:lnTo>
                    <a:pt x="520700" y="1475994"/>
                  </a:lnTo>
                  <a:lnTo>
                    <a:pt x="520700" y="1689354"/>
                  </a:lnTo>
                  <a:lnTo>
                    <a:pt x="546100" y="1680972"/>
                  </a:lnTo>
                  <a:close/>
                </a:path>
                <a:path w="2387600" h="1895475">
                  <a:moveTo>
                    <a:pt x="546100" y="1697736"/>
                  </a:moveTo>
                  <a:lnTo>
                    <a:pt x="546100" y="1680972"/>
                  </a:lnTo>
                  <a:lnTo>
                    <a:pt x="520700" y="1689354"/>
                  </a:lnTo>
                  <a:lnTo>
                    <a:pt x="520700" y="1700022"/>
                  </a:lnTo>
                  <a:lnTo>
                    <a:pt x="533400" y="1701546"/>
                  </a:lnTo>
                  <a:lnTo>
                    <a:pt x="533400" y="1699260"/>
                  </a:lnTo>
                  <a:lnTo>
                    <a:pt x="546100" y="1697736"/>
                  </a:lnTo>
                  <a:close/>
                </a:path>
                <a:path w="2387600" h="1895475">
                  <a:moveTo>
                    <a:pt x="546100" y="1680972"/>
                  </a:moveTo>
                  <a:lnTo>
                    <a:pt x="546100" y="925068"/>
                  </a:lnTo>
                  <a:lnTo>
                    <a:pt x="533400" y="931926"/>
                  </a:lnTo>
                  <a:lnTo>
                    <a:pt x="533400" y="1675638"/>
                  </a:lnTo>
                  <a:lnTo>
                    <a:pt x="546100" y="1680972"/>
                  </a:lnTo>
                  <a:close/>
                </a:path>
                <a:path w="2387600" h="1895475">
                  <a:moveTo>
                    <a:pt x="558800" y="938784"/>
                  </a:moveTo>
                  <a:lnTo>
                    <a:pt x="558800" y="922020"/>
                  </a:lnTo>
                  <a:lnTo>
                    <a:pt x="546100" y="918972"/>
                  </a:lnTo>
                  <a:lnTo>
                    <a:pt x="546100" y="931926"/>
                  </a:lnTo>
                  <a:lnTo>
                    <a:pt x="558800" y="938784"/>
                  </a:lnTo>
                  <a:close/>
                </a:path>
                <a:path w="2387600" h="1895475">
                  <a:moveTo>
                    <a:pt x="558800" y="1139952"/>
                  </a:moveTo>
                  <a:lnTo>
                    <a:pt x="558800" y="938784"/>
                  </a:lnTo>
                  <a:lnTo>
                    <a:pt x="546100" y="931926"/>
                  </a:lnTo>
                  <a:lnTo>
                    <a:pt x="546100" y="1127760"/>
                  </a:lnTo>
                  <a:lnTo>
                    <a:pt x="558800" y="1139952"/>
                  </a:lnTo>
                  <a:close/>
                </a:path>
                <a:path w="2387600" h="1895475">
                  <a:moveTo>
                    <a:pt x="558800" y="1257300"/>
                  </a:moveTo>
                  <a:lnTo>
                    <a:pt x="558800" y="1139952"/>
                  </a:lnTo>
                  <a:lnTo>
                    <a:pt x="546100" y="1127760"/>
                  </a:lnTo>
                  <a:lnTo>
                    <a:pt x="546100" y="1290066"/>
                  </a:lnTo>
                  <a:lnTo>
                    <a:pt x="558800" y="1257300"/>
                  </a:lnTo>
                  <a:close/>
                </a:path>
                <a:path w="2387600" h="1895475">
                  <a:moveTo>
                    <a:pt x="571500" y="1116330"/>
                  </a:moveTo>
                  <a:lnTo>
                    <a:pt x="571500" y="1025652"/>
                  </a:lnTo>
                  <a:lnTo>
                    <a:pt x="558800" y="1013460"/>
                  </a:lnTo>
                  <a:lnTo>
                    <a:pt x="558800" y="1120902"/>
                  </a:lnTo>
                  <a:lnTo>
                    <a:pt x="571500" y="1116330"/>
                  </a:lnTo>
                  <a:close/>
                </a:path>
                <a:path w="2387600" h="1895475">
                  <a:moveTo>
                    <a:pt x="584200" y="1132332"/>
                  </a:moveTo>
                  <a:lnTo>
                    <a:pt x="584200" y="1113282"/>
                  </a:lnTo>
                  <a:lnTo>
                    <a:pt x="571500" y="1111758"/>
                  </a:lnTo>
                  <a:lnTo>
                    <a:pt x="571500" y="1116330"/>
                  </a:lnTo>
                  <a:lnTo>
                    <a:pt x="558800" y="1120902"/>
                  </a:lnTo>
                  <a:lnTo>
                    <a:pt x="558800" y="1123950"/>
                  </a:lnTo>
                  <a:lnTo>
                    <a:pt x="584200" y="1132332"/>
                  </a:lnTo>
                  <a:close/>
                </a:path>
                <a:path w="2387600" h="1895475">
                  <a:moveTo>
                    <a:pt x="584200" y="1152906"/>
                  </a:moveTo>
                  <a:lnTo>
                    <a:pt x="584200" y="1132332"/>
                  </a:lnTo>
                  <a:lnTo>
                    <a:pt x="558800" y="1123950"/>
                  </a:lnTo>
                  <a:lnTo>
                    <a:pt x="558800" y="1157478"/>
                  </a:lnTo>
                  <a:lnTo>
                    <a:pt x="571500" y="1157478"/>
                  </a:lnTo>
                  <a:lnTo>
                    <a:pt x="571500" y="1159764"/>
                  </a:lnTo>
                  <a:lnTo>
                    <a:pt x="584200" y="1152906"/>
                  </a:lnTo>
                  <a:close/>
                </a:path>
                <a:path w="2387600" h="1895475">
                  <a:moveTo>
                    <a:pt x="571500" y="1172718"/>
                  </a:moveTo>
                  <a:lnTo>
                    <a:pt x="571500" y="1157478"/>
                  </a:lnTo>
                  <a:lnTo>
                    <a:pt x="558800" y="1157478"/>
                  </a:lnTo>
                  <a:lnTo>
                    <a:pt x="558800" y="1171194"/>
                  </a:lnTo>
                  <a:lnTo>
                    <a:pt x="560387" y="1172718"/>
                  </a:lnTo>
                  <a:lnTo>
                    <a:pt x="571500" y="1172718"/>
                  </a:lnTo>
                  <a:close/>
                </a:path>
                <a:path w="2387600" h="1895475">
                  <a:moveTo>
                    <a:pt x="560387" y="1172718"/>
                  </a:moveTo>
                  <a:lnTo>
                    <a:pt x="558800" y="1171194"/>
                  </a:lnTo>
                  <a:lnTo>
                    <a:pt x="558800" y="1172718"/>
                  </a:lnTo>
                  <a:lnTo>
                    <a:pt x="560387" y="1172718"/>
                  </a:lnTo>
                  <a:close/>
                </a:path>
                <a:path w="2387600" h="1895475">
                  <a:moveTo>
                    <a:pt x="571500" y="1183386"/>
                  </a:moveTo>
                  <a:lnTo>
                    <a:pt x="571500" y="1172718"/>
                  </a:lnTo>
                  <a:lnTo>
                    <a:pt x="560387" y="1172718"/>
                  </a:lnTo>
                  <a:lnTo>
                    <a:pt x="571500" y="1183386"/>
                  </a:lnTo>
                  <a:close/>
                </a:path>
                <a:path w="2387600" h="1895475">
                  <a:moveTo>
                    <a:pt x="584200" y="1319022"/>
                  </a:moveTo>
                  <a:lnTo>
                    <a:pt x="584200" y="1152906"/>
                  </a:lnTo>
                  <a:lnTo>
                    <a:pt x="571500" y="1159764"/>
                  </a:lnTo>
                  <a:lnTo>
                    <a:pt x="571500" y="1326642"/>
                  </a:lnTo>
                  <a:lnTo>
                    <a:pt x="584200" y="1319022"/>
                  </a:lnTo>
                  <a:close/>
                </a:path>
                <a:path w="2387600" h="1895475">
                  <a:moveTo>
                    <a:pt x="596900" y="1337310"/>
                  </a:moveTo>
                  <a:lnTo>
                    <a:pt x="596900" y="1176528"/>
                  </a:lnTo>
                  <a:lnTo>
                    <a:pt x="584200" y="1162812"/>
                  </a:lnTo>
                  <a:lnTo>
                    <a:pt x="584200" y="1319022"/>
                  </a:lnTo>
                  <a:lnTo>
                    <a:pt x="571500" y="1326642"/>
                  </a:lnTo>
                  <a:lnTo>
                    <a:pt x="571500" y="1337310"/>
                  </a:lnTo>
                  <a:lnTo>
                    <a:pt x="596900" y="1337310"/>
                  </a:lnTo>
                  <a:close/>
                </a:path>
                <a:path w="2387600" h="1895475">
                  <a:moveTo>
                    <a:pt x="596900" y="1352550"/>
                  </a:moveTo>
                  <a:lnTo>
                    <a:pt x="596900" y="1337310"/>
                  </a:lnTo>
                  <a:lnTo>
                    <a:pt x="571500" y="1337310"/>
                  </a:lnTo>
                  <a:lnTo>
                    <a:pt x="571500" y="1352550"/>
                  </a:lnTo>
                  <a:lnTo>
                    <a:pt x="596900" y="1352550"/>
                  </a:lnTo>
                  <a:close/>
                </a:path>
                <a:path w="2387600" h="1895475">
                  <a:moveTo>
                    <a:pt x="596900" y="1176528"/>
                  </a:moveTo>
                  <a:lnTo>
                    <a:pt x="596900" y="831342"/>
                  </a:lnTo>
                  <a:lnTo>
                    <a:pt x="584200" y="864870"/>
                  </a:lnTo>
                  <a:lnTo>
                    <a:pt x="584200" y="1162812"/>
                  </a:lnTo>
                  <a:lnTo>
                    <a:pt x="596900" y="1176528"/>
                  </a:lnTo>
                  <a:close/>
                </a:path>
                <a:path w="2387600" h="1895475">
                  <a:moveTo>
                    <a:pt x="622300" y="553974"/>
                  </a:moveTo>
                  <a:lnTo>
                    <a:pt x="622300" y="545401"/>
                  </a:lnTo>
                  <a:lnTo>
                    <a:pt x="609600" y="542544"/>
                  </a:lnTo>
                  <a:lnTo>
                    <a:pt x="596900" y="545401"/>
                  </a:lnTo>
                  <a:lnTo>
                    <a:pt x="596900" y="553974"/>
                  </a:lnTo>
                  <a:lnTo>
                    <a:pt x="622300" y="553974"/>
                  </a:lnTo>
                  <a:close/>
                </a:path>
                <a:path w="2387600" h="1895475">
                  <a:moveTo>
                    <a:pt x="622300" y="605790"/>
                  </a:moveTo>
                  <a:lnTo>
                    <a:pt x="622300" y="553974"/>
                  </a:lnTo>
                  <a:lnTo>
                    <a:pt x="596900" y="553974"/>
                  </a:lnTo>
                  <a:lnTo>
                    <a:pt x="596900" y="564642"/>
                  </a:lnTo>
                  <a:lnTo>
                    <a:pt x="609600" y="572262"/>
                  </a:lnTo>
                  <a:lnTo>
                    <a:pt x="609600" y="623316"/>
                  </a:lnTo>
                  <a:lnTo>
                    <a:pt x="622300" y="605790"/>
                  </a:lnTo>
                  <a:close/>
                </a:path>
                <a:path w="2387600" h="1895475">
                  <a:moveTo>
                    <a:pt x="609600" y="678180"/>
                  </a:moveTo>
                  <a:lnTo>
                    <a:pt x="609600" y="572262"/>
                  </a:lnTo>
                  <a:lnTo>
                    <a:pt x="596900" y="564642"/>
                  </a:lnTo>
                  <a:lnTo>
                    <a:pt x="596900" y="662178"/>
                  </a:lnTo>
                  <a:lnTo>
                    <a:pt x="609600" y="678180"/>
                  </a:lnTo>
                  <a:close/>
                </a:path>
                <a:path w="2387600" h="1895475">
                  <a:moveTo>
                    <a:pt x="609600" y="1164336"/>
                  </a:moveTo>
                  <a:lnTo>
                    <a:pt x="609600" y="678180"/>
                  </a:lnTo>
                  <a:lnTo>
                    <a:pt x="596900" y="662178"/>
                  </a:lnTo>
                  <a:lnTo>
                    <a:pt x="596900" y="1192530"/>
                  </a:lnTo>
                  <a:lnTo>
                    <a:pt x="609600" y="1164336"/>
                  </a:lnTo>
                  <a:close/>
                </a:path>
                <a:path w="2387600" h="1895475">
                  <a:moveTo>
                    <a:pt x="622300" y="753618"/>
                  </a:moveTo>
                  <a:lnTo>
                    <a:pt x="622300" y="605790"/>
                  </a:lnTo>
                  <a:lnTo>
                    <a:pt x="609600" y="623316"/>
                  </a:lnTo>
                  <a:lnTo>
                    <a:pt x="609600" y="755904"/>
                  </a:lnTo>
                  <a:lnTo>
                    <a:pt x="622300" y="753618"/>
                  </a:lnTo>
                  <a:close/>
                </a:path>
                <a:path w="2387600" h="1895475">
                  <a:moveTo>
                    <a:pt x="635000" y="767334"/>
                  </a:moveTo>
                  <a:lnTo>
                    <a:pt x="635000" y="756666"/>
                  </a:lnTo>
                  <a:lnTo>
                    <a:pt x="622300" y="749046"/>
                  </a:lnTo>
                  <a:lnTo>
                    <a:pt x="622300" y="753618"/>
                  </a:lnTo>
                  <a:lnTo>
                    <a:pt x="609600" y="755904"/>
                  </a:lnTo>
                  <a:lnTo>
                    <a:pt x="609600" y="762000"/>
                  </a:lnTo>
                  <a:lnTo>
                    <a:pt x="617681" y="767334"/>
                  </a:lnTo>
                  <a:lnTo>
                    <a:pt x="635000" y="767334"/>
                  </a:lnTo>
                  <a:close/>
                </a:path>
                <a:path w="2387600" h="1895475">
                  <a:moveTo>
                    <a:pt x="617681" y="767334"/>
                  </a:moveTo>
                  <a:lnTo>
                    <a:pt x="609600" y="762000"/>
                  </a:lnTo>
                  <a:lnTo>
                    <a:pt x="609600" y="765048"/>
                  </a:lnTo>
                  <a:lnTo>
                    <a:pt x="615042" y="767334"/>
                  </a:lnTo>
                  <a:lnTo>
                    <a:pt x="617681" y="767334"/>
                  </a:lnTo>
                  <a:close/>
                </a:path>
                <a:path w="2387600" h="1895475">
                  <a:moveTo>
                    <a:pt x="615042" y="767334"/>
                  </a:moveTo>
                  <a:lnTo>
                    <a:pt x="609600" y="765048"/>
                  </a:lnTo>
                  <a:lnTo>
                    <a:pt x="609600" y="767334"/>
                  </a:lnTo>
                  <a:lnTo>
                    <a:pt x="615042" y="767334"/>
                  </a:lnTo>
                  <a:close/>
                </a:path>
                <a:path w="2387600" h="1895475">
                  <a:moveTo>
                    <a:pt x="622300" y="782574"/>
                  </a:moveTo>
                  <a:lnTo>
                    <a:pt x="622300" y="770382"/>
                  </a:lnTo>
                  <a:lnTo>
                    <a:pt x="615042" y="767334"/>
                  </a:lnTo>
                  <a:lnTo>
                    <a:pt x="609600" y="767334"/>
                  </a:lnTo>
                  <a:lnTo>
                    <a:pt x="609600" y="782574"/>
                  </a:lnTo>
                  <a:lnTo>
                    <a:pt x="622300" y="782574"/>
                  </a:lnTo>
                  <a:close/>
                </a:path>
                <a:path w="2387600" h="1895475">
                  <a:moveTo>
                    <a:pt x="622300" y="770382"/>
                  </a:moveTo>
                  <a:lnTo>
                    <a:pt x="617681" y="767334"/>
                  </a:lnTo>
                  <a:lnTo>
                    <a:pt x="615042" y="767334"/>
                  </a:lnTo>
                  <a:lnTo>
                    <a:pt x="622300" y="770382"/>
                  </a:lnTo>
                  <a:close/>
                </a:path>
                <a:path w="2387600" h="1895475">
                  <a:moveTo>
                    <a:pt x="635000" y="782574"/>
                  </a:moveTo>
                  <a:lnTo>
                    <a:pt x="635000" y="767334"/>
                  </a:lnTo>
                  <a:lnTo>
                    <a:pt x="617681" y="767334"/>
                  </a:lnTo>
                  <a:lnTo>
                    <a:pt x="622300" y="770382"/>
                  </a:lnTo>
                  <a:lnTo>
                    <a:pt x="622300" y="782574"/>
                  </a:lnTo>
                  <a:lnTo>
                    <a:pt x="635000" y="782574"/>
                  </a:lnTo>
                  <a:close/>
                </a:path>
                <a:path w="2387600" h="1895475">
                  <a:moveTo>
                    <a:pt x="635000" y="723138"/>
                  </a:moveTo>
                  <a:lnTo>
                    <a:pt x="635000" y="670560"/>
                  </a:lnTo>
                  <a:lnTo>
                    <a:pt x="622300" y="655320"/>
                  </a:lnTo>
                  <a:lnTo>
                    <a:pt x="622300" y="725424"/>
                  </a:lnTo>
                  <a:lnTo>
                    <a:pt x="635000" y="723138"/>
                  </a:lnTo>
                  <a:close/>
                </a:path>
                <a:path w="2387600" h="1895475">
                  <a:moveTo>
                    <a:pt x="635000" y="736092"/>
                  </a:moveTo>
                  <a:lnTo>
                    <a:pt x="635000" y="723138"/>
                  </a:lnTo>
                  <a:lnTo>
                    <a:pt x="622300" y="725424"/>
                  </a:lnTo>
                  <a:lnTo>
                    <a:pt x="622300" y="743712"/>
                  </a:lnTo>
                  <a:lnTo>
                    <a:pt x="635000" y="736092"/>
                  </a:lnTo>
                  <a:close/>
                </a:path>
                <a:path w="2387600" h="1895475">
                  <a:moveTo>
                    <a:pt x="635000" y="753618"/>
                  </a:moveTo>
                  <a:lnTo>
                    <a:pt x="635000" y="736092"/>
                  </a:lnTo>
                  <a:lnTo>
                    <a:pt x="622300" y="743712"/>
                  </a:lnTo>
                  <a:lnTo>
                    <a:pt x="622300" y="749046"/>
                  </a:lnTo>
                  <a:lnTo>
                    <a:pt x="635000" y="753618"/>
                  </a:lnTo>
                  <a:close/>
                </a:path>
                <a:path w="2387600" h="1895475">
                  <a:moveTo>
                    <a:pt x="635000" y="756666"/>
                  </a:moveTo>
                  <a:lnTo>
                    <a:pt x="635000" y="753618"/>
                  </a:lnTo>
                  <a:lnTo>
                    <a:pt x="622300" y="749046"/>
                  </a:lnTo>
                  <a:lnTo>
                    <a:pt x="635000" y="756666"/>
                  </a:lnTo>
                  <a:close/>
                </a:path>
                <a:path w="2387600" h="1895475">
                  <a:moveTo>
                    <a:pt x="635000" y="817626"/>
                  </a:moveTo>
                  <a:lnTo>
                    <a:pt x="635000" y="782574"/>
                  </a:lnTo>
                  <a:lnTo>
                    <a:pt x="622300" y="782574"/>
                  </a:lnTo>
                  <a:lnTo>
                    <a:pt x="622300" y="806958"/>
                  </a:lnTo>
                  <a:lnTo>
                    <a:pt x="635000" y="817626"/>
                  </a:lnTo>
                  <a:close/>
                </a:path>
                <a:path w="2387600" h="1895475">
                  <a:moveTo>
                    <a:pt x="647700" y="744474"/>
                  </a:moveTo>
                  <a:lnTo>
                    <a:pt x="647700" y="733044"/>
                  </a:lnTo>
                  <a:lnTo>
                    <a:pt x="635000" y="727710"/>
                  </a:lnTo>
                  <a:lnTo>
                    <a:pt x="635000" y="771906"/>
                  </a:lnTo>
                  <a:lnTo>
                    <a:pt x="647700" y="744474"/>
                  </a:lnTo>
                  <a:close/>
                </a:path>
                <a:path w="2387600" h="1895475">
                  <a:moveTo>
                    <a:pt x="647700" y="933450"/>
                  </a:moveTo>
                  <a:lnTo>
                    <a:pt x="647700" y="744474"/>
                  </a:lnTo>
                  <a:lnTo>
                    <a:pt x="635000" y="771906"/>
                  </a:lnTo>
                  <a:lnTo>
                    <a:pt x="635000" y="938784"/>
                  </a:lnTo>
                  <a:lnTo>
                    <a:pt x="647700" y="933450"/>
                  </a:lnTo>
                  <a:close/>
                </a:path>
                <a:path w="2387600" h="1895475">
                  <a:moveTo>
                    <a:pt x="647700" y="933450"/>
                  </a:moveTo>
                  <a:lnTo>
                    <a:pt x="635000" y="938784"/>
                  </a:lnTo>
                  <a:lnTo>
                    <a:pt x="635000" y="944118"/>
                  </a:lnTo>
                  <a:lnTo>
                    <a:pt x="647700" y="933450"/>
                  </a:lnTo>
                  <a:close/>
                </a:path>
                <a:path w="2387600" h="1895475">
                  <a:moveTo>
                    <a:pt x="660400" y="959358"/>
                  </a:moveTo>
                  <a:lnTo>
                    <a:pt x="660400" y="924306"/>
                  </a:lnTo>
                  <a:lnTo>
                    <a:pt x="647700" y="910590"/>
                  </a:lnTo>
                  <a:lnTo>
                    <a:pt x="647700" y="933450"/>
                  </a:lnTo>
                  <a:lnTo>
                    <a:pt x="635000" y="944118"/>
                  </a:lnTo>
                  <a:lnTo>
                    <a:pt x="635000" y="959358"/>
                  </a:lnTo>
                  <a:lnTo>
                    <a:pt x="660400" y="959358"/>
                  </a:lnTo>
                  <a:close/>
                </a:path>
                <a:path w="2387600" h="1895475">
                  <a:moveTo>
                    <a:pt x="660400" y="974598"/>
                  </a:moveTo>
                  <a:lnTo>
                    <a:pt x="660400" y="959358"/>
                  </a:lnTo>
                  <a:lnTo>
                    <a:pt x="635000" y="959358"/>
                  </a:lnTo>
                  <a:lnTo>
                    <a:pt x="635000" y="974598"/>
                  </a:lnTo>
                  <a:lnTo>
                    <a:pt x="660400" y="974598"/>
                  </a:lnTo>
                  <a:close/>
                </a:path>
                <a:path w="2387600" h="1895475">
                  <a:moveTo>
                    <a:pt x="660400" y="924306"/>
                  </a:moveTo>
                  <a:lnTo>
                    <a:pt x="660400" y="221742"/>
                  </a:lnTo>
                  <a:lnTo>
                    <a:pt x="647700" y="239268"/>
                  </a:lnTo>
                  <a:lnTo>
                    <a:pt x="647700" y="910590"/>
                  </a:lnTo>
                  <a:lnTo>
                    <a:pt x="660400" y="924306"/>
                  </a:lnTo>
                  <a:close/>
                </a:path>
                <a:path w="2387600" h="1895475">
                  <a:moveTo>
                    <a:pt x="673100" y="204216"/>
                  </a:moveTo>
                  <a:lnTo>
                    <a:pt x="673100" y="192786"/>
                  </a:lnTo>
                  <a:lnTo>
                    <a:pt x="660400" y="195643"/>
                  </a:lnTo>
                  <a:lnTo>
                    <a:pt x="660400" y="204216"/>
                  </a:lnTo>
                  <a:lnTo>
                    <a:pt x="673100" y="204216"/>
                  </a:lnTo>
                  <a:close/>
                </a:path>
                <a:path w="2387600" h="1895475">
                  <a:moveTo>
                    <a:pt x="673100" y="361188"/>
                  </a:moveTo>
                  <a:lnTo>
                    <a:pt x="673100" y="204216"/>
                  </a:lnTo>
                  <a:lnTo>
                    <a:pt x="660400" y="204216"/>
                  </a:lnTo>
                  <a:lnTo>
                    <a:pt x="660400" y="347472"/>
                  </a:lnTo>
                  <a:lnTo>
                    <a:pt x="673100" y="361188"/>
                  </a:lnTo>
                  <a:close/>
                </a:path>
                <a:path w="2387600" h="1895475">
                  <a:moveTo>
                    <a:pt x="673100" y="748284"/>
                  </a:moveTo>
                  <a:lnTo>
                    <a:pt x="673100" y="361188"/>
                  </a:lnTo>
                  <a:lnTo>
                    <a:pt x="660400" y="347472"/>
                  </a:lnTo>
                  <a:lnTo>
                    <a:pt x="660400" y="776478"/>
                  </a:lnTo>
                  <a:lnTo>
                    <a:pt x="673100" y="748284"/>
                  </a:lnTo>
                  <a:close/>
                </a:path>
                <a:path w="2387600" h="1895475">
                  <a:moveTo>
                    <a:pt x="685800" y="424243"/>
                  </a:moveTo>
                  <a:lnTo>
                    <a:pt x="685800" y="232410"/>
                  </a:lnTo>
                  <a:lnTo>
                    <a:pt x="673100" y="220218"/>
                  </a:lnTo>
                  <a:lnTo>
                    <a:pt x="673100" y="432816"/>
                  </a:lnTo>
                  <a:lnTo>
                    <a:pt x="685800" y="424243"/>
                  </a:lnTo>
                  <a:close/>
                </a:path>
                <a:path w="2387600" h="1895475">
                  <a:moveTo>
                    <a:pt x="685800" y="431292"/>
                  </a:moveTo>
                  <a:lnTo>
                    <a:pt x="685800" y="424243"/>
                  </a:lnTo>
                  <a:lnTo>
                    <a:pt x="673100" y="432816"/>
                  </a:lnTo>
                  <a:lnTo>
                    <a:pt x="682977" y="432816"/>
                  </a:lnTo>
                  <a:lnTo>
                    <a:pt x="685800" y="431292"/>
                  </a:lnTo>
                  <a:close/>
                </a:path>
                <a:path w="2387600" h="1895475">
                  <a:moveTo>
                    <a:pt x="682977" y="432816"/>
                  </a:moveTo>
                  <a:lnTo>
                    <a:pt x="673100" y="432816"/>
                  </a:lnTo>
                  <a:lnTo>
                    <a:pt x="673100" y="438150"/>
                  </a:lnTo>
                  <a:lnTo>
                    <a:pt x="682977" y="432816"/>
                  </a:lnTo>
                  <a:close/>
                </a:path>
                <a:path w="2387600" h="1895475">
                  <a:moveTo>
                    <a:pt x="683259" y="432816"/>
                  </a:moveTo>
                  <a:lnTo>
                    <a:pt x="682977" y="432816"/>
                  </a:lnTo>
                  <a:lnTo>
                    <a:pt x="673100" y="438150"/>
                  </a:lnTo>
                  <a:lnTo>
                    <a:pt x="673100" y="438912"/>
                  </a:lnTo>
                  <a:lnTo>
                    <a:pt x="683259" y="432816"/>
                  </a:lnTo>
                  <a:close/>
                </a:path>
                <a:path w="2387600" h="1895475">
                  <a:moveTo>
                    <a:pt x="698500" y="450342"/>
                  </a:moveTo>
                  <a:lnTo>
                    <a:pt x="698500" y="439674"/>
                  </a:lnTo>
                  <a:lnTo>
                    <a:pt x="688975" y="432816"/>
                  </a:lnTo>
                  <a:lnTo>
                    <a:pt x="683259" y="432816"/>
                  </a:lnTo>
                  <a:lnTo>
                    <a:pt x="673100" y="438912"/>
                  </a:lnTo>
                  <a:lnTo>
                    <a:pt x="673100" y="441198"/>
                  </a:lnTo>
                  <a:lnTo>
                    <a:pt x="685800" y="443484"/>
                  </a:lnTo>
                  <a:lnTo>
                    <a:pt x="685800" y="450342"/>
                  </a:lnTo>
                  <a:lnTo>
                    <a:pt x="698500" y="450342"/>
                  </a:lnTo>
                  <a:close/>
                </a:path>
                <a:path w="2387600" h="1895475">
                  <a:moveTo>
                    <a:pt x="685800" y="450342"/>
                  </a:moveTo>
                  <a:lnTo>
                    <a:pt x="685800" y="443484"/>
                  </a:lnTo>
                  <a:lnTo>
                    <a:pt x="673100" y="441198"/>
                  </a:lnTo>
                  <a:lnTo>
                    <a:pt x="673100" y="450342"/>
                  </a:lnTo>
                  <a:lnTo>
                    <a:pt x="685800" y="450342"/>
                  </a:lnTo>
                  <a:close/>
                </a:path>
                <a:path w="2387600" h="1895475">
                  <a:moveTo>
                    <a:pt x="698500" y="465582"/>
                  </a:moveTo>
                  <a:lnTo>
                    <a:pt x="698500" y="450342"/>
                  </a:lnTo>
                  <a:lnTo>
                    <a:pt x="673100" y="450342"/>
                  </a:lnTo>
                  <a:lnTo>
                    <a:pt x="673100" y="465582"/>
                  </a:lnTo>
                  <a:lnTo>
                    <a:pt x="698500" y="465582"/>
                  </a:lnTo>
                  <a:close/>
                </a:path>
                <a:path w="2387600" h="1895475">
                  <a:moveTo>
                    <a:pt x="685800" y="431292"/>
                  </a:moveTo>
                  <a:lnTo>
                    <a:pt x="682977" y="432816"/>
                  </a:lnTo>
                  <a:lnTo>
                    <a:pt x="683259" y="432816"/>
                  </a:lnTo>
                  <a:lnTo>
                    <a:pt x="685800" y="431292"/>
                  </a:lnTo>
                  <a:close/>
                </a:path>
                <a:path w="2387600" h="1895475">
                  <a:moveTo>
                    <a:pt x="688975" y="432816"/>
                  </a:moveTo>
                  <a:lnTo>
                    <a:pt x="685800" y="430530"/>
                  </a:lnTo>
                  <a:lnTo>
                    <a:pt x="685800" y="431292"/>
                  </a:lnTo>
                  <a:lnTo>
                    <a:pt x="683259" y="432816"/>
                  </a:lnTo>
                  <a:lnTo>
                    <a:pt x="688975" y="432816"/>
                  </a:lnTo>
                  <a:close/>
                </a:path>
                <a:path w="2387600" h="1895475">
                  <a:moveTo>
                    <a:pt x="698500" y="432816"/>
                  </a:moveTo>
                  <a:lnTo>
                    <a:pt x="698500" y="424243"/>
                  </a:lnTo>
                  <a:lnTo>
                    <a:pt x="685800" y="421386"/>
                  </a:lnTo>
                  <a:lnTo>
                    <a:pt x="685800" y="430530"/>
                  </a:lnTo>
                  <a:lnTo>
                    <a:pt x="688975" y="432816"/>
                  </a:lnTo>
                  <a:lnTo>
                    <a:pt x="698500" y="432816"/>
                  </a:lnTo>
                  <a:close/>
                </a:path>
                <a:path w="2387600" h="1895475">
                  <a:moveTo>
                    <a:pt x="698500" y="679704"/>
                  </a:moveTo>
                  <a:lnTo>
                    <a:pt x="698500" y="465582"/>
                  </a:lnTo>
                  <a:lnTo>
                    <a:pt x="685800" y="465582"/>
                  </a:lnTo>
                  <a:lnTo>
                    <a:pt x="685800" y="665988"/>
                  </a:lnTo>
                  <a:lnTo>
                    <a:pt x="698500" y="679704"/>
                  </a:lnTo>
                  <a:close/>
                </a:path>
                <a:path w="2387600" h="1895475">
                  <a:moveTo>
                    <a:pt x="698500" y="439674"/>
                  </a:moveTo>
                  <a:lnTo>
                    <a:pt x="698500" y="432816"/>
                  </a:lnTo>
                  <a:lnTo>
                    <a:pt x="688975" y="432816"/>
                  </a:lnTo>
                  <a:lnTo>
                    <a:pt x="698500" y="439674"/>
                  </a:lnTo>
                  <a:close/>
                </a:path>
                <a:path w="2387600" h="1895475">
                  <a:moveTo>
                    <a:pt x="711200" y="459486"/>
                  </a:moveTo>
                  <a:lnTo>
                    <a:pt x="711200" y="438912"/>
                  </a:lnTo>
                  <a:lnTo>
                    <a:pt x="698500" y="431292"/>
                  </a:lnTo>
                  <a:lnTo>
                    <a:pt x="698500" y="492252"/>
                  </a:lnTo>
                  <a:lnTo>
                    <a:pt x="711200" y="459486"/>
                  </a:lnTo>
                  <a:close/>
                </a:path>
                <a:path w="2387600" h="1895475">
                  <a:moveTo>
                    <a:pt x="723900" y="702564"/>
                  </a:moveTo>
                  <a:lnTo>
                    <a:pt x="723900" y="679704"/>
                  </a:lnTo>
                  <a:lnTo>
                    <a:pt x="711200" y="685038"/>
                  </a:lnTo>
                  <a:lnTo>
                    <a:pt x="711200" y="459486"/>
                  </a:lnTo>
                  <a:lnTo>
                    <a:pt x="698500" y="492252"/>
                  </a:lnTo>
                  <a:lnTo>
                    <a:pt x="698500" y="702564"/>
                  </a:lnTo>
                  <a:lnTo>
                    <a:pt x="723900" y="702564"/>
                  </a:lnTo>
                  <a:close/>
                </a:path>
                <a:path w="2387600" h="1895475">
                  <a:moveTo>
                    <a:pt x="723900" y="717804"/>
                  </a:moveTo>
                  <a:lnTo>
                    <a:pt x="723900" y="702564"/>
                  </a:lnTo>
                  <a:lnTo>
                    <a:pt x="698500" y="702564"/>
                  </a:lnTo>
                  <a:lnTo>
                    <a:pt x="698500" y="717804"/>
                  </a:lnTo>
                  <a:lnTo>
                    <a:pt x="723900" y="717804"/>
                  </a:lnTo>
                  <a:close/>
                </a:path>
                <a:path w="2387600" h="1895475">
                  <a:moveTo>
                    <a:pt x="723900" y="671322"/>
                  </a:moveTo>
                  <a:lnTo>
                    <a:pt x="723900" y="7620"/>
                  </a:lnTo>
                  <a:lnTo>
                    <a:pt x="711200" y="12954"/>
                  </a:lnTo>
                  <a:lnTo>
                    <a:pt x="711200" y="659130"/>
                  </a:lnTo>
                  <a:lnTo>
                    <a:pt x="723194" y="672084"/>
                  </a:lnTo>
                  <a:lnTo>
                    <a:pt x="723900" y="671322"/>
                  </a:lnTo>
                  <a:close/>
                </a:path>
                <a:path w="2387600" h="1895475">
                  <a:moveTo>
                    <a:pt x="723194" y="672084"/>
                  </a:moveTo>
                  <a:lnTo>
                    <a:pt x="711200" y="659130"/>
                  </a:lnTo>
                  <a:lnTo>
                    <a:pt x="711200" y="685038"/>
                  </a:lnTo>
                  <a:lnTo>
                    <a:pt x="723194" y="672084"/>
                  </a:lnTo>
                  <a:close/>
                </a:path>
                <a:path w="2387600" h="1895475">
                  <a:moveTo>
                    <a:pt x="723900" y="679704"/>
                  </a:moveTo>
                  <a:lnTo>
                    <a:pt x="723900" y="672846"/>
                  </a:lnTo>
                  <a:lnTo>
                    <a:pt x="723194" y="672084"/>
                  </a:lnTo>
                  <a:lnTo>
                    <a:pt x="711200" y="685038"/>
                  </a:lnTo>
                  <a:lnTo>
                    <a:pt x="723900" y="679704"/>
                  </a:lnTo>
                  <a:close/>
                </a:path>
                <a:path w="2387600" h="1895475">
                  <a:moveTo>
                    <a:pt x="736600" y="11430"/>
                  </a:moveTo>
                  <a:lnTo>
                    <a:pt x="736600" y="2857"/>
                  </a:lnTo>
                  <a:lnTo>
                    <a:pt x="723900" y="0"/>
                  </a:lnTo>
                  <a:lnTo>
                    <a:pt x="723900" y="11430"/>
                  </a:lnTo>
                  <a:lnTo>
                    <a:pt x="736600" y="11430"/>
                  </a:lnTo>
                  <a:close/>
                </a:path>
                <a:path w="2387600" h="1895475">
                  <a:moveTo>
                    <a:pt x="736600" y="22098"/>
                  </a:moveTo>
                  <a:lnTo>
                    <a:pt x="736600" y="11430"/>
                  </a:lnTo>
                  <a:lnTo>
                    <a:pt x="723900" y="11430"/>
                  </a:lnTo>
                  <a:lnTo>
                    <a:pt x="723900" y="31242"/>
                  </a:lnTo>
                  <a:lnTo>
                    <a:pt x="736600" y="22098"/>
                  </a:lnTo>
                  <a:close/>
                </a:path>
                <a:path w="2387600" h="1895475">
                  <a:moveTo>
                    <a:pt x="736600" y="25908"/>
                  </a:moveTo>
                  <a:lnTo>
                    <a:pt x="736600" y="22098"/>
                  </a:lnTo>
                  <a:lnTo>
                    <a:pt x="723900" y="31242"/>
                  </a:lnTo>
                  <a:lnTo>
                    <a:pt x="736600" y="25908"/>
                  </a:lnTo>
                  <a:close/>
                </a:path>
                <a:path w="2387600" h="1895475">
                  <a:moveTo>
                    <a:pt x="736600" y="162306"/>
                  </a:moveTo>
                  <a:lnTo>
                    <a:pt x="736600" y="25908"/>
                  </a:lnTo>
                  <a:lnTo>
                    <a:pt x="723900" y="31242"/>
                  </a:lnTo>
                  <a:lnTo>
                    <a:pt x="723900" y="188976"/>
                  </a:lnTo>
                  <a:lnTo>
                    <a:pt x="736600" y="162306"/>
                  </a:lnTo>
                  <a:close/>
                </a:path>
                <a:path w="2387600" h="1895475">
                  <a:moveTo>
                    <a:pt x="736600" y="320802"/>
                  </a:moveTo>
                  <a:lnTo>
                    <a:pt x="736600" y="162306"/>
                  </a:lnTo>
                  <a:lnTo>
                    <a:pt x="723900" y="188976"/>
                  </a:lnTo>
                  <a:lnTo>
                    <a:pt x="723900" y="313182"/>
                  </a:lnTo>
                  <a:lnTo>
                    <a:pt x="736600" y="320802"/>
                  </a:lnTo>
                  <a:close/>
                </a:path>
                <a:path w="2387600" h="1895475">
                  <a:moveTo>
                    <a:pt x="749300" y="368046"/>
                  </a:moveTo>
                  <a:lnTo>
                    <a:pt x="749300" y="80010"/>
                  </a:lnTo>
                  <a:lnTo>
                    <a:pt x="736600" y="62484"/>
                  </a:lnTo>
                  <a:lnTo>
                    <a:pt x="736600" y="355092"/>
                  </a:lnTo>
                  <a:lnTo>
                    <a:pt x="749300" y="368046"/>
                  </a:lnTo>
                  <a:close/>
                </a:path>
                <a:path w="2387600" h="1895475">
                  <a:moveTo>
                    <a:pt x="762000" y="316992"/>
                  </a:moveTo>
                  <a:lnTo>
                    <a:pt x="762000" y="309372"/>
                  </a:lnTo>
                  <a:lnTo>
                    <a:pt x="749300" y="306324"/>
                  </a:lnTo>
                  <a:lnTo>
                    <a:pt x="749300" y="311658"/>
                  </a:lnTo>
                  <a:lnTo>
                    <a:pt x="762000" y="316992"/>
                  </a:lnTo>
                  <a:close/>
                </a:path>
                <a:path w="2387600" h="1895475">
                  <a:moveTo>
                    <a:pt x="762000" y="319278"/>
                  </a:moveTo>
                  <a:lnTo>
                    <a:pt x="762000" y="316992"/>
                  </a:lnTo>
                  <a:lnTo>
                    <a:pt x="749300" y="311658"/>
                  </a:lnTo>
                  <a:lnTo>
                    <a:pt x="762000" y="319278"/>
                  </a:lnTo>
                  <a:close/>
                </a:path>
                <a:path w="2387600" h="1895475">
                  <a:moveTo>
                    <a:pt x="762000" y="647700"/>
                  </a:moveTo>
                  <a:lnTo>
                    <a:pt x="762000" y="319278"/>
                  </a:lnTo>
                  <a:lnTo>
                    <a:pt x="749300" y="311658"/>
                  </a:lnTo>
                  <a:lnTo>
                    <a:pt x="749300" y="637032"/>
                  </a:lnTo>
                  <a:lnTo>
                    <a:pt x="762000" y="647700"/>
                  </a:lnTo>
                  <a:close/>
                </a:path>
                <a:path w="2387600" h="1895475">
                  <a:moveTo>
                    <a:pt x="774700" y="501396"/>
                  </a:moveTo>
                  <a:lnTo>
                    <a:pt x="774700" y="134874"/>
                  </a:lnTo>
                  <a:lnTo>
                    <a:pt x="762000" y="157734"/>
                  </a:lnTo>
                  <a:lnTo>
                    <a:pt x="762000" y="485394"/>
                  </a:lnTo>
                  <a:lnTo>
                    <a:pt x="774700" y="501396"/>
                  </a:lnTo>
                  <a:close/>
                </a:path>
                <a:path w="2387600" h="1895475">
                  <a:moveTo>
                    <a:pt x="774700" y="659130"/>
                  </a:moveTo>
                  <a:lnTo>
                    <a:pt x="774700" y="501396"/>
                  </a:lnTo>
                  <a:lnTo>
                    <a:pt x="762000" y="485394"/>
                  </a:lnTo>
                  <a:lnTo>
                    <a:pt x="762000" y="659130"/>
                  </a:lnTo>
                  <a:lnTo>
                    <a:pt x="774700" y="659130"/>
                  </a:lnTo>
                  <a:close/>
                </a:path>
                <a:path w="2387600" h="1895475">
                  <a:moveTo>
                    <a:pt x="774700" y="674370"/>
                  </a:moveTo>
                  <a:lnTo>
                    <a:pt x="774700" y="659130"/>
                  </a:lnTo>
                  <a:lnTo>
                    <a:pt x="762000" y="659130"/>
                  </a:lnTo>
                  <a:lnTo>
                    <a:pt x="762000" y="674370"/>
                  </a:lnTo>
                  <a:lnTo>
                    <a:pt x="774700" y="674370"/>
                  </a:lnTo>
                  <a:close/>
                </a:path>
                <a:path w="2387600" h="1895475">
                  <a:moveTo>
                    <a:pt x="800100" y="60198"/>
                  </a:moveTo>
                  <a:lnTo>
                    <a:pt x="800100" y="46482"/>
                  </a:lnTo>
                  <a:lnTo>
                    <a:pt x="787400" y="44958"/>
                  </a:lnTo>
                  <a:lnTo>
                    <a:pt x="787400" y="44196"/>
                  </a:lnTo>
                  <a:lnTo>
                    <a:pt x="774700" y="47244"/>
                  </a:lnTo>
                  <a:lnTo>
                    <a:pt x="774700" y="55626"/>
                  </a:lnTo>
                  <a:lnTo>
                    <a:pt x="796925" y="62293"/>
                  </a:lnTo>
                  <a:lnTo>
                    <a:pt x="800100" y="60198"/>
                  </a:lnTo>
                  <a:close/>
                </a:path>
                <a:path w="2387600" h="1895475">
                  <a:moveTo>
                    <a:pt x="796925" y="62293"/>
                  </a:moveTo>
                  <a:lnTo>
                    <a:pt x="774700" y="55626"/>
                  </a:lnTo>
                  <a:lnTo>
                    <a:pt x="774700" y="150876"/>
                  </a:lnTo>
                  <a:lnTo>
                    <a:pt x="787400" y="172974"/>
                  </a:lnTo>
                  <a:lnTo>
                    <a:pt x="787400" y="68580"/>
                  </a:lnTo>
                  <a:lnTo>
                    <a:pt x="796925" y="62293"/>
                  </a:lnTo>
                  <a:close/>
                </a:path>
                <a:path w="2387600" h="1895475">
                  <a:moveTo>
                    <a:pt x="787400" y="624078"/>
                  </a:moveTo>
                  <a:lnTo>
                    <a:pt x="787400" y="172974"/>
                  </a:lnTo>
                  <a:lnTo>
                    <a:pt x="774700" y="150876"/>
                  </a:lnTo>
                  <a:lnTo>
                    <a:pt x="774700" y="636270"/>
                  </a:lnTo>
                  <a:lnTo>
                    <a:pt x="787400" y="624078"/>
                  </a:lnTo>
                  <a:close/>
                </a:path>
                <a:path w="2387600" h="1895475">
                  <a:moveTo>
                    <a:pt x="800100" y="63246"/>
                  </a:moveTo>
                  <a:lnTo>
                    <a:pt x="796925" y="62293"/>
                  </a:lnTo>
                  <a:lnTo>
                    <a:pt x="787400" y="68580"/>
                  </a:lnTo>
                  <a:lnTo>
                    <a:pt x="800100" y="63246"/>
                  </a:lnTo>
                  <a:close/>
                </a:path>
                <a:path w="2387600" h="1895475">
                  <a:moveTo>
                    <a:pt x="800100" y="140208"/>
                  </a:moveTo>
                  <a:lnTo>
                    <a:pt x="800100" y="63246"/>
                  </a:lnTo>
                  <a:lnTo>
                    <a:pt x="787400" y="68580"/>
                  </a:lnTo>
                  <a:lnTo>
                    <a:pt x="787400" y="163068"/>
                  </a:lnTo>
                  <a:lnTo>
                    <a:pt x="800100" y="140208"/>
                  </a:lnTo>
                  <a:close/>
                </a:path>
                <a:path w="2387600" h="1895475">
                  <a:moveTo>
                    <a:pt x="800100" y="435864"/>
                  </a:moveTo>
                  <a:lnTo>
                    <a:pt x="800100" y="140208"/>
                  </a:lnTo>
                  <a:lnTo>
                    <a:pt x="787400" y="163068"/>
                  </a:lnTo>
                  <a:lnTo>
                    <a:pt x="787400" y="428244"/>
                  </a:lnTo>
                  <a:lnTo>
                    <a:pt x="800100" y="435864"/>
                  </a:lnTo>
                  <a:close/>
                </a:path>
                <a:path w="2387600" h="1895475">
                  <a:moveTo>
                    <a:pt x="800100" y="452628"/>
                  </a:moveTo>
                  <a:lnTo>
                    <a:pt x="800100" y="435864"/>
                  </a:lnTo>
                  <a:lnTo>
                    <a:pt x="787400" y="428244"/>
                  </a:lnTo>
                  <a:lnTo>
                    <a:pt x="787400" y="448818"/>
                  </a:lnTo>
                  <a:lnTo>
                    <a:pt x="800100" y="452628"/>
                  </a:lnTo>
                  <a:close/>
                </a:path>
                <a:path w="2387600" h="1895475">
                  <a:moveTo>
                    <a:pt x="800100" y="63246"/>
                  </a:moveTo>
                  <a:lnTo>
                    <a:pt x="800100" y="60198"/>
                  </a:lnTo>
                  <a:lnTo>
                    <a:pt x="796925" y="62293"/>
                  </a:lnTo>
                  <a:lnTo>
                    <a:pt x="800100" y="63246"/>
                  </a:lnTo>
                  <a:close/>
                </a:path>
                <a:path w="2387600" h="1895475">
                  <a:moveTo>
                    <a:pt x="812800" y="705612"/>
                  </a:moveTo>
                  <a:lnTo>
                    <a:pt x="812800" y="326898"/>
                  </a:lnTo>
                  <a:lnTo>
                    <a:pt x="800100" y="309372"/>
                  </a:lnTo>
                  <a:lnTo>
                    <a:pt x="800100" y="688086"/>
                  </a:lnTo>
                  <a:lnTo>
                    <a:pt x="812800" y="705612"/>
                  </a:lnTo>
                  <a:close/>
                </a:path>
                <a:path w="2387600" h="1895475">
                  <a:moveTo>
                    <a:pt x="825500" y="795528"/>
                  </a:moveTo>
                  <a:lnTo>
                    <a:pt x="825500" y="443484"/>
                  </a:lnTo>
                  <a:lnTo>
                    <a:pt x="812800" y="441198"/>
                  </a:lnTo>
                  <a:lnTo>
                    <a:pt x="812800" y="809244"/>
                  </a:lnTo>
                  <a:lnTo>
                    <a:pt x="825500" y="795528"/>
                  </a:lnTo>
                  <a:close/>
                </a:path>
                <a:path w="2387600" h="1895475">
                  <a:moveTo>
                    <a:pt x="825500" y="847344"/>
                  </a:moveTo>
                  <a:lnTo>
                    <a:pt x="825500" y="795528"/>
                  </a:lnTo>
                  <a:lnTo>
                    <a:pt x="812800" y="809244"/>
                  </a:lnTo>
                  <a:lnTo>
                    <a:pt x="812800" y="838962"/>
                  </a:lnTo>
                  <a:lnTo>
                    <a:pt x="825500" y="847344"/>
                  </a:lnTo>
                  <a:close/>
                </a:path>
                <a:path w="2387600" h="1895475">
                  <a:moveTo>
                    <a:pt x="825500" y="847344"/>
                  </a:moveTo>
                  <a:lnTo>
                    <a:pt x="812800" y="838962"/>
                  </a:lnTo>
                  <a:lnTo>
                    <a:pt x="812800" y="839724"/>
                  </a:lnTo>
                  <a:lnTo>
                    <a:pt x="825500" y="847344"/>
                  </a:lnTo>
                  <a:close/>
                </a:path>
                <a:path w="2387600" h="1895475">
                  <a:moveTo>
                    <a:pt x="838200" y="856488"/>
                  </a:moveTo>
                  <a:lnTo>
                    <a:pt x="838200" y="833628"/>
                  </a:lnTo>
                  <a:lnTo>
                    <a:pt x="825500" y="826008"/>
                  </a:lnTo>
                  <a:lnTo>
                    <a:pt x="825500" y="847344"/>
                  </a:lnTo>
                  <a:lnTo>
                    <a:pt x="812800" y="839724"/>
                  </a:lnTo>
                  <a:lnTo>
                    <a:pt x="812800" y="856488"/>
                  </a:lnTo>
                  <a:lnTo>
                    <a:pt x="838200" y="856488"/>
                  </a:lnTo>
                  <a:close/>
                </a:path>
                <a:path w="2387600" h="1895475">
                  <a:moveTo>
                    <a:pt x="838200" y="867918"/>
                  </a:moveTo>
                  <a:lnTo>
                    <a:pt x="838200" y="856488"/>
                  </a:lnTo>
                  <a:lnTo>
                    <a:pt x="812800" y="856488"/>
                  </a:lnTo>
                  <a:lnTo>
                    <a:pt x="812800" y="862584"/>
                  </a:lnTo>
                  <a:lnTo>
                    <a:pt x="825500" y="867918"/>
                  </a:lnTo>
                  <a:lnTo>
                    <a:pt x="838200" y="867918"/>
                  </a:lnTo>
                  <a:close/>
                </a:path>
                <a:path w="2387600" h="1895475">
                  <a:moveTo>
                    <a:pt x="850900" y="307086"/>
                  </a:moveTo>
                  <a:lnTo>
                    <a:pt x="850900" y="298513"/>
                  </a:lnTo>
                  <a:lnTo>
                    <a:pt x="838200" y="295656"/>
                  </a:lnTo>
                  <a:lnTo>
                    <a:pt x="838200" y="298513"/>
                  </a:lnTo>
                  <a:lnTo>
                    <a:pt x="825500" y="307086"/>
                  </a:lnTo>
                  <a:lnTo>
                    <a:pt x="850900" y="307086"/>
                  </a:lnTo>
                  <a:close/>
                </a:path>
                <a:path w="2387600" h="1895475">
                  <a:moveTo>
                    <a:pt x="850900" y="480822"/>
                  </a:moveTo>
                  <a:lnTo>
                    <a:pt x="850900" y="307086"/>
                  </a:lnTo>
                  <a:lnTo>
                    <a:pt x="825500" y="307086"/>
                  </a:lnTo>
                  <a:lnTo>
                    <a:pt x="825500" y="314706"/>
                  </a:lnTo>
                  <a:lnTo>
                    <a:pt x="838200" y="316992"/>
                  </a:lnTo>
                  <a:lnTo>
                    <a:pt x="838200" y="459486"/>
                  </a:lnTo>
                  <a:lnTo>
                    <a:pt x="850900" y="480822"/>
                  </a:lnTo>
                  <a:close/>
                </a:path>
                <a:path w="2387600" h="1895475">
                  <a:moveTo>
                    <a:pt x="838200" y="352044"/>
                  </a:moveTo>
                  <a:lnTo>
                    <a:pt x="838200" y="316992"/>
                  </a:lnTo>
                  <a:lnTo>
                    <a:pt x="825500" y="314706"/>
                  </a:lnTo>
                  <a:lnTo>
                    <a:pt x="825500" y="355854"/>
                  </a:lnTo>
                  <a:lnTo>
                    <a:pt x="838200" y="352044"/>
                  </a:lnTo>
                  <a:close/>
                </a:path>
                <a:path w="2387600" h="1895475">
                  <a:moveTo>
                    <a:pt x="838200" y="699516"/>
                  </a:moveTo>
                  <a:lnTo>
                    <a:pt x="838200" y="352044"/>
                  </a:lnTo>
                  <a:lnTo>
                    <a:pt x="825500" y="364236"/>
                  </a:lnTo>
                  <a:lnTo>
                    <a:pt x="825500" y="681990"/>
                  </a:lnTo>
                  <a:lnTo>
                    <a:pt x="838200" y="699516"/>
                  </a:lnTo>
                  <a:close/>
                </a:path>
                <a:path w="2387600" h="1895475">
                  <a:moveTo>
                    <a:pt x="838200" y="830580"/>
                  </a:moveTo>
                  <a:lnTo>
                    <a:pt x="838200" y="699516"/>
                  </a:lnTo>
                  <a:lnTo>
                    <a:pt x="825500" y="681990"/>
                  </a:lnTo>
                  <a:lnTo>
                    <a:pt x="825500" y="826008"/>
                  </a:lnTo>
                  <a:lnTo>
                    <a:pt x="838200" y="830580"/>
                  </a:lnTo>
                  <a:close/>
                </a:path>
                <a:path w="2387600" h="1895475">
                  <a:moveTo>
                    <a:pt x="838200" y="833628"/>
                  </a:moveTo>
                  <a:lnTo>
                    <a:pt x="838200" y="830580"/>
                  </a:lnTo>
                  <a:lnTo>
                    <a:pt x="825500" y="826008"/>
                  </a:lnTo>
                  <a:lnTo>
                    <a:pt x="838200" y="833628"/>
                  </a:lnTo>
                  <a:close/>
                </a:path>
                <a:path w="2387600" h="1895475">
                  <a:moveTo>
                    <a:pt x="850900" y="480822"/>
                  </a:moveTo>
                  <a:lnTo>
                    <a:pt x="838200" y="459486"/>
                  </a:lnTo>
                  <a:lnTo>
                    <a:pt x="838200" y="477012"/>
                  </a:lnTo>
                  <a:lnTo>
                    <a:pt x="850900" y="480822"/>
                  </a:lnTo>
                  <a:close/>
                </a:path>
                <a:path w="2387600" h="1895475">
                  <a:moveTo>
                    <a:pt x="850900" y="589026"/>
                  </a:moveTo>
                  <a:lnTo>
                    <a:pt x="850900" y="480822"/>
                  </a:lnTo>
                  <a:lnTo>
                    <a:pt x="838200" y="477012"/>
                  </a:lnTo>
                  <a:lnTo>
                    <a:pt x="838200" y="617220"/>
                  </a:lnTo>
                  <a:lnTo>
                    <a:pt x="850900" y="589026"/>
                  </a:lnTo>
                  <a:close/>
                </a:path>
                <a:path w="2387600" h="1895475">
                  <a:moveTo>
                    <a:pt x="850900" y="634746"/>
                  </a:moveTo>
                  <a:lnTo>
                    <a:pt x="850900" y="589026"/>
                  </a:lnTo>
                  <a:lnTo>
                    <a:pt x="838200" y="617220"/>
                  </a:lnTo>
                  <a:lnTo>
                    <a:pt x="838200" y="633222"/>
                  </a:lnTo>
                  <a:lnTo>
                    <a:pt x="850900" y="634746"/>
                  </a:lnTo>
                  <a:close/>
                </a:path>
                <a:path w="2387600" h="1895475">
                  <a:moveTo>
                    <a:pt x="863600" y="749046"/>
                  </a:moveTo>
                  <a:lnTo>
                    <a:pt x="863600" y="312420"/>
                  </a:lnTo>
                  <a:lnTo>
                    <a:pt x="850900" y="305562"/>
                  </a:lnTo>
                  <a:lnTo>
                    <a:pt x="850900" y="740664"/>
                  </a:lnTo>
                  <a:lnTo>
                    <a:pt x="863600" y="749046"/>
                  </a:lnTo>
                  <a:close/>
                </a:path>
                <a:path w="2387600" h="1895475">
                  <a:moveTo>
                    <a:pt x="863600" y="749046"/>
                  </a:moveTo>
                  <a:lnTo>
                    <a:pt x="850900" y="740664"/>
                  </a:lnTo>
                  <a:lnTo>
                    <a:pt x="850900" y="743712"/>
                  </a:lnTo>
                  <a:lnTo>
                    <a:pt x="863600" y="749046"/>
                  </a:lnTo>
                  <a:close/>
                </a:path>
                <a:path w="2387600" h="1895475">
                  <a:moveTo>
                    <a:pt x="863600" y="787908"/>
                  </a:moveTo>
                  <a:lnTo>
                    <a:pt x="863600" y="749046"/>
                  </a:lnTo>
                  <a:lnTo>
                    <a:pt x="850900" y="743712"/>
                  </a:lnTo>
                  <a:lnTo>
                    <a:pt x="850900" y="780288"/>
                  </a:lnTo>
                  <a:lnTo>
                    <a:pt x="863600" y="787908"/>
                  </a:lnTo>
                  <a:close/>
                </a:path>
                <a:path w="2387600" h="1895475">
                  <a:moveTo>
                    <a:pt x="876300" y="733044"/>
                  </a:moveTo>
                  <a:lnTo>
                    <a:pt x="876300" y="643128"/>
                  </a:lnTo>
                  <a:lnTo>
                    <a:pt x="863600" y="627126"/>
                  </a:lnTo>
                  <a:lnTo>
                    <a:pt x="863600" y="727710"/>
                  </a:lnTo>
                  <a:lnTo>
                    <a:pt x="876300" y="733044"/>
                  </a:lnTo>
                  <a:close/>
                </a:path>
                <a:path w="2387600" h="1895475">
                  <a:moveTo>
                    <a:pt x="876300" y="736092"/>
                  </a:moveTo>
                  <a:lnTo>
                    <a:pt x="876300" y="733044"/>
                  </a:lnTo>
                  <a:lnTo>
                    <a:pt x="863600" y="727710"/>
                  </a:lnTo>
                  <a:lnTo>
                    <a:pt x="876300" y="736092"/>
                  </a:lnTo>
                  <a:close/>
                </a:path>
                <a:path w="2387600" h="1895475">
                  <a:moveTo>
                    <a:pt x="876300" y="1082802"/>
                  </a:moveTo>
                  <a:lnTo>
                    <a:pt x="876300" y="736092"/>
                  </a:lnTo>
                  <a:lnTo>
                    <a:pt x="863600" y="727710"/>
                  </a:lnTo>
                  <a:lnTo>
                    <a:pt x="863600" y="1059942"/>
                  </a:lnTo>
                  <a:lnTo>
                    <a:pt x="876300" y="1082802"/>
                  </a:lnTo>
                  <a:close/>
                </a:path>
                <a:path w="2387600" h="1895475">
                  <a:moveTo>
                    <a:pt x="889000" y="861822"/>
                  </a:moveTo>
                  <a:lnTo>
                    <a:pt x="889000" y="776478"/>
                  </a:lnTo>
                  <a:lnTo>
                    <a:pt x="876300" y="773430"/>
                  </a:lnTo>
                  <a:lnTo>
                    <a:pt x="876300" y="858012"/>
                  </a:lnTo>
                  <a:lnTo>
                    <a:pt x="889000" y="861822"/>
                  </a:lnTo>
                  <a:close/>
                </a:path>
                <a:path w="2387600" h="1895475">
                  <a:moveTo>
                    <a:pt x="889000" y="1124712"/>
                  </a:moveTo>
                  <a:lnTo>
                    <a:pt x="889000" y="874014"/>
                  </a:lnTo>
                  <a:lnTo>
                    <a:pt x="876300" y="858012"/>
                  </a:lnTo>
                  <a:lnTo>
                    <a:pt x="876300" y="1142238"/>
                  </a:lnTo>
                  <a:lnTo>
                    <a:pt x="889000" y="1124712"/>
                  </a:lnTo>
                  <a:close/>
                </a:path>
                <a:path w="2387600" h="1895475">
                  <a:moveTo>
                    <a:pt x="901700" y="1206246"/>
                  </a:moveTo>
                  <a:lnTo>
                    <a:pt x="901700" y="1194816"/>
                  </a:lnTo>
                  <a:lnTo>
                    <a:pt x="889000" y="1193292"/>
                  </a:lnTo>
                  <a:lnTo>
                    <a:pt x="889000" y="1124712"/>
                  </a:lnTo>
                  <a:lnTo>
                    <a:pt x="876300" y="1142238"/>
                  </a:lnTo>
                  <a:lnTo>
                    <a:pt x="876300" y="1206246"/>
                  </a:lnTo>
                  <a:lnTo>
                    <a:pt x="901700" y="1206246"/>
                  </a:lnTo>
                  <a:close/>
                </a:path>
                <a:path w="2387600" h="1895475">
                  <a:moveTo>
                    <a:pt x="901700" y="1221486"/>
                  </a:moveTo>
                  <a:lnTo>
                    <a:pt x="901700" y="1206246"/>
                  </a:lnTo>
                  <a:lnTo>
                    <a:pt x="876300" y="1206246"/>
                  </a:lnTo>
                  <a:lnTo>
                    <a:pt x="876300" y="1221486"/>
                  </a:lnTo>
                  <a:lnTo>
                    <a:pt x="901700" y="1221486"/>
                  </a:lnTo>
                  <a:close/>
                </a:path>
                <a:path w="2387600" h="1895475">
                  <a:moveTo>
                    <a:pt x="914400" y="685038"/>
                  </a:moveTo>
                  <a:lnTo>
                    <a:pt x="914400" y="673608"/>
                  </a:lnTo>
                  <a:lnTo>
                    <a:pt x="901700" y="673608"/>
                  </a:lnTo>
                  <a:lnTo>
                    <a:pt x="889000" y="678942"/>
                  </a:lnTo>
                  <a:lnTo>
                    <a:pt x="889000" y="685038"/>
                  </a:lnTo>
                  <a:lnTo>
                    <a:pt x="914400" y="685038"/>
                  </a:lnTo>
                  <a:close/>
                </a:path>
                <a:path w="2387600" h="1895475">
                  <a:moveTo>
                    <a:pt x="914400" y="912876"/>
                  </a:moveTo>
                  <a:lnTo>
                    <a:pt x="914400" y="685038"/>
                  </a:lnTo>
                  <a:lnTo>
                    <a:pt x="889000" y="685038"/>
                  </a:lnTo>
                  <a:lnTo>
                    <a:pt x="889000" y="707898"/>
                  </a:lnTo>
                  <a:lnTo>
                    <a:pt x="901700" y="717804"/>
                  </a:lnTo>
                  <a:lnTo>
                    <a:pt x="901700" y="941070"/>
                  </a:lnTo>
                  <a:lnTo>
                    <a:pt x="914400" y="912876"/>
                  </a:lnTo>
                  <a:close/>
                </a:path>
                <a:path w="2387600" h="1895475">
                  <a:moveTo>
                    <a:pt x="901700" y="1194816"/>
                  </a:moveTo>
                  <a:lnTo>
                    <a:pt x="901700" y="717804"/>
                  </a:lnTo>
                  <a:lnTo>
                    <a:pt x="889000" y="707898"/>
                  </a:lnTo>
                  <a:lnTo>
                    <a:pt x="889000" y="1193292"/>
                  </a:lnTo>
                  <a:lnTo>
                    <a:pt x="901700" y="1194816"/>
                  </a:lnTo>
                  <a:close/>
                </a:path>
                <a:path w="2387600" h="1895475">
                  <a:moveTo>
                    <a:pt x="914400" y="1057656"/>
                  </a:moveTo>
                  <a:lnTo>
                    <a:pt x="914400" y="912876"/>
                  </a:lnTo>
                  <a:lnTo>
                    <a:pt x="901700" y="941070"/>
                  </a:lnTo>
                  <a:lnTo>
                    <a:pt x="901700" y="1043940"/>
                  </a:lnTo>
                  <a:lnTo>
                    <a:pt x="914400" y="1057656"/>
                  </a:lnTo>
                  <a:close/>
                </a:path>
                <a:path w="2387600" h="1895475">
                  <a:moveTo>
                    <a:pt x="927100" y="1181100"/>
                  </a:moveTo>
                  <a:lnTo>
                    <a:pt x="927100" y="709422"/>
                  </a:lnTo>
                  <a:lnTo>
                    <a:pt x="914400" y="697230"/>
                  </a:lnTo>
                  <a:lnTo>
                    <a:pt x="914400" y="1172718"/>
                  </a:lnTo>
                  <a:lnTo>
                    <a:pt x="927100" y="1181100"/>
                  </a:lnTo>
                  <a:close/>
                </a:path>
                <a:path w="2387600" h="1895475">
                  <a:moveTo>
                    <a:pt x="927100" y="1181100"/>
                  </a:moveTo>
                  <a:lnTo>
                    <a:pt x="914400" y="1172718"/>
                  </a:lnTo>
                  <a:lnTo>
                    <a:pt x="914400" y="1173480"/>
                  </a:lnTo>
                  <a:lnTo>
                    <a:pt x="927100" y="1181100"/>
                  </a:lnTo>
                  <a:close/>
                </a:path>
                <a:path w="2387600" h="1895475">
                  <a:moveTo>
                    <a:pt x="927100" y="1314450"/>
                  </a:moveTo>
                  <a:lnTo>
                    <a:pt x="927100" y="1181100"/>
                  </a:lnTo>
                  <a:lnTo>
                    <a:pt x="914400" y="1173480"/>
                  </a:lnTo>
                  <a:lnTo>
                    <a:pt x="914400" y="1291590"/>
                  </a:lnTo>
                  <a:lnTo>
                    <a:pt x="927100" y="1314450"/>
                  </a:lnTo>
                  <a:close/>
                </a:path>
                <a:path w="2387600" h="1895475">
                  <a:moveTo>
                    <a:pt x="939800" y="1167384"/>
                  </a:moveTo>
                  <a:lnTo>
                    <a:pt x="939800" y="1123188"/>
                  </a:lnTo>
                  <a:lnTo>
                    <a:pt x="927100" y="1116330"/>
                  </a:lnTo>
                  <a:lnTo>
                    <a:pt x="927100" y="1159764"/>
                  </a:lnTo>
                  <a:lnTo>
                    <a:pt x="939800" y="1167384"/>
                  </a:lnTo>
                  <a:close/>
                </a:path>
                <a:path w="2387600" h="1895475">
                  <a:moveTo>
                    <a:pt x="939800" y="1168146"/>
                  </a:moveTo>
                  <a:lnTo>
                    <a:pt x="939800" y="1167384"/>
                  </a:lnTo>
                  <a:lnTo>
                    <a:pt x="927100" y="1159764"/>
                  </a:lnTo>
                  <a:lnTo>
                    <a:pt x="939800" y="1168146"/>
                  </a:lnTo>
                  <a:close/>
                </a:path>
                <a:path w="2387600" h="1895475">
                  <a:moveTo>
                    <a:pt x="939800" y="1587246"/>
                  </a:moveTo>
                  <a:lnTo>
                    <a:pt x="939800" y="1168146"/>
                  </a:lnTo>
                  <a:lnTo>
                    <a:pt x="927100" y="1159764"/>
                  </a:lnTo>
                  <a:lnTo>
                    <a:pt x="927100" y="1584960"/>
                  </a:lnTo>
                  <a:lnTo>
                    <a:pt x="939800" y="1587246"/>
                  </a:lnTo>
                  <a:close/>
                </a:path>
                <a:path w="2387600" h="1895475">
                  <a:moveTo>
                    <a:pt x="952500" y="1307592"/>
                  </a:moveTo>
                  <a:lnTo>
                    <a:pt x="952500" y="1226820"/>
                  </a:lnTo>
                  <a:lnTo>
                    <a:pt x="939800" y="1252728"/>
                  </a:lnTo>
                  <a:lnTo>
                    <a:pt x="939800" y="1285494"/>
                  </a:lnTo>
                  <a:lnTo>
                    <a:pt x="952500" y="1307592"/>
                  </a:lnTo>
                  <a:close/>
                </a:path>
                <a:path w="2387600" h="1895475">
                  <a:moveTo>
                    <a:pt x="952500" y="1575816"/>
                  </a:moveTo>
                  <a:lnTo>
                    <a:pt x="952500" y="1307592"/>
                  </a:lnTo>
                  <a:lnTo>
                    <a:pt x="939800" y="1285494"/>
                  </a:lnTo>
                  <a:lnTo>
                    <a:pt x="939800" y="1584198"/>
                  </a:lnTo>
                  <a:lnTo>
                    <a:pt x="952500" y="1575816"/>
                  </a:lnTo>
                  <a:close/>
                </a:path>
                <a:path w="2387600" h="1895475">
                  <a:moveTo>
                    <a:pt x="952500" y="1596390"/>
                  </a:moveTo>
                  <a:lnTo>
                    <a:pt x="952500" y="1575816"/>
                  </a:lnTo>
                  <a:lnTo>
                    <a:pt x="939800" y="1584198"/>
                  </a:lnTo>
                  <a:lnTo>
                    <a:pt x="939800" y="1595628"/>
                  </a:lnTo>
                  <a:lnTo>
                    <a:pt x="952500" y="1596390"/>
                  </a:lnTo>
                  <a:close/>
                </a:path>
                <a:path w="2387600" h="1895475">
                  <a:moveTo>
                    <a:pt x="977900" y="1036320"/>
                  </a:moveTo>
                  <a:lnTo>
                    <a:pt x="965200" y="1027747"/>
                  </a:lnTo>
                  <a:lnTo>
                    <a:pt x="965200" y="1024890"/>
                  </a:lnTo>
                  <a:lnTo>
                    <a:pt x="952500" y="1027747"/>
                  </a:lnTo>
                  <a:lnTo>
                    <a:pt x="952500" y="1036320"/>
                  </a:lnTo>
                  <a:lnTo>
                    <a:pt x="977900" y="1036320"/>
                  </a:lnTo>
                  <a:close/>
                </a:path>
                <a:path w="2387600" h="1895475">
                  <a:moveTo>
                    <a:pt x="977900" y="1050798"/>
                  </a:moveTo>
                  <a:lnTo>
                    <a:pt x="977900" y="1036320"/>
                  </a:lnTo>
                  <a:lnTo>
                    <a:pt x="952500" y="1036320"/>
                  </a:lnTo>
                  <a:lnTo>
                    <a:pt x="952500" y="1075182"/>
                  </a:lnTo>
                  <a:lnTo>
                    <a:pt x="965200" y="1085088"/>
                  </a:lnTo>
                  <a:lnTo>
                    <a:pt x="965200" y="1062990"/>
                  </a:lnTo>
                  <a:lnTo>
                    <a:pt x="977900" y="1050798"/>
                  </a:lnTo>
                  <a:close/>
                </a:path>
                <a:path w="2387600" h="1895475">
                  <a:moveTo>
                    <a:pt x="965200" y="1085088"/>
                  </a:moveTo>
                  <a:lnTo>
                    <a:pt x="952500" y="1075182"/>
                  </a:lnTo>
                  <a:lnTo>
                    <a:pt x="952500" y="1080516"/>
                  </a:lnTo>
                  <a:lnTo>
                    <a:pt x="965200" y="1085088"/>
                  </a:lnTo>
                  <a:close/>
                </a:path>
                <a:path w="2387600" h="1895475">
                  <a:moveTo>
                    <a:pt x="965200" y="1264158"/>
                  </a:moveTo>
                  <a:lnTo>
                    <a:pt x="965200" y="1085088"/>
                  </a:lnTo>
                  <a:lnTo>
                    <a:pt x="952500" y="1080516"/>
                  </a:lnTo>
                  <a:lnTo>
                    <a:pt x="952500" y="1248156"/>
                  </a:lnTo>
                  <a:lnTo>
                    <a:pt x="965200" y="1264158"/>
                  </a:lnTo>
                  <a:close/>
                </a:path>
                <a:path w="2387600" h="1895475">
                  <a:moveTo>
                    <a:pt x="965200" y="1588770"/>
                  </a:moveTo>
                  <a:lnTo>
                    <a:pt x="965200" y="1264158"/>
                  </a:lnTo>
                  <a:lnTo>
                    <a:pt x="952500" y="1248156"/>
                  </a:lnTo>
                  <a:lnTo>
                    <a:pt x="952500" y="1592580"/>
                  </a:lnTo>
                  <a:lnTo>
                    <a:pt x="965200" y="1588770"/>
                  </a:lnTo>
                  <a:close/>
                </a:path>
                <a:path w="2387600" h="1895475">
                  <a:moveTo>
                    <a:pt x="977900" y="1450848"/>
                  </a:moveTo>
                  <a:lnTo>
                    <a:pt x="977900" y="1050798"/>
                  </a:lnTo>
                  <a:lnTo>
                    <a:pt x="965200" y="1062990"/>
                  </a:lnTo>
                  <a:lnTo>
                    <a:pt x="965200" y="1448562"/>
                  </a:lnTo>
                  <a:lnTo>
                    <a:pt x="977900" y="1450848"/>
                  </a:lnTo>
                  <a:close/>
                </a:path>
                <a:path w="2387600" h="1895475">
                  <a:moveTo>
                    <a:pt x="990600" y="1386078"/>
                  </a:moveTo>
                  <a:lnTo>
                    <a:pt x="990600" y="1256538"/>
                  </a:lnTo>
                  <a:lnTo>
                    <a:pt x="977900" y="1241298"/>
                  </a:lnTo>
                  <a:lnTo>
                    <a:pt x="977900" y="1380744"/>
                  </a:lnTo>
                  <a:lnTo>
                    <a:pt x="990600" y="1386078"/>
                  </a:lnTo>
                  <a:close/>
                </a:path>
                <a:path w="2387600" h="1895475">
                  <a:moveTo>
                    <a:pt x="990600" y="1626108"/>
                  </a:moveTo>
                  <a:lnTo>
                    <a:pt x="990600" y="1392936"/>
                  </a:lnTo>
                  <a:lnTo>
                    <a:pt x="977900" y="1380744"/>
                  </a:lnTo>
                  <a:lnTo>
                    <a:pt x="977900" y="1610106"/>
                  </a:lnTo>
                  <a:lnTo>
                    <a:pt x="990600" y="1626108"/>
                  </a:lnTo>
                  <a:close/>
                </a:path>
                <a:path w="2387600" h="1895475">
                  <a:moveTo>
                    <a:pt x="1003300" y="1480566"/>
                  </a:moveTo>
                  <a:lnTo>
                    <a:pt x="1003300" y="1441704"/>
                  </a:lnTo>
                  <a:lnTo>
                    <a:pt x="990600" y="1434084"/>
                  </a:lnTo>
                  <a:lnTo>
                    <a:pt x="990600" y="1472946"/>
                  </a:lnTo>
                  <a:lnTo>
                    <a:pt x="1003300" y="1480566"/>
                  </a:lnTo>
                  <a:close/>
                </a:path>
                <a:path w="2387600" h="1895475">
                  <a:moveTo>
                    <a:pt x="1003300" y="1658874"/>
                  </a:moveTo>
                  <a:lnTo>
                    <a:pt x="1003300" y="1480566"/>
                  </a:lnTo>
                  <a:lnTo>
                    <a:pt x="990600" y="1472946"/>
                  </a:lnTo>
                  <a:lnTo>
                    <a:pt x="990600" y="1687068"/>
                  </a:lnTo>
                  <a:lnTo>
                    <a:pt x="1003300" y="1658874"/>
                  </a:lnTo>
                  <a:close/>
                </a:path>
                <a:path w="2387600" h="1895475">
                  <a:moveTo>
                    <a:pt x="1016000" y="1828038"/>
                  </a:moveTo>
                  <a:lnTo>
                    <a:pt x="1016000" y="1783080"/>
                  </a:lnTo>
                  <a:lnTo>
                    <a:pt x="1003300" y="1767840"/>
                  </a:lnTo>
                  <a:lnTo>
                    <a:pt x="1003300" y="1658874"/>
                  </a:lnTo>
                  <a:lnTo>
                    <a:pt x="990600" y="1687068"/>
                  </a:lnTo>
                  <a:lnTo>
                    <a:pt x="990600" y="1835658"/>
                  </a:lnTo>
                  <a:lnTo>
                    <a:pt x="1016000" y="1828038"/>
                  </a:lnTo>
                  <a:close/>
                </a:path>
                <a:path w="2387600" h="1895475">
                  <a:moveTo>
                    <a:pt x="1016000" y="1846326"/>
                  </a:moveTo>
                  <a:lnTo>
                    <a:pt x="1016000" y="1828038"/>
                  </a:lnTo>
                  <a:lnTo>
                    <a:pt x="990600" y="1835658"/>
                  </a:lnTo>
                  <a:lnTo>
                    <a:pt x="990600" y="1838706"/>
                  </a:lnTo>
                  <a:lnTo>
                    <a:pt x="1003300" y="1847088"/>
                  </a:lnTo>
                  <a:lnTo>
                    <a:pt x="1003300" y="1848612"/>
                  </a:lnTo>
                  <a:lnTo>
                    <a:pt x="1016000" y="1846326"/>
                  </a:lnTo>
                  <a:close/>
                </a:path>
                <a:path w="2387600" h="1895475">
                  <a:moveTo>
                    <a:pt x="1016000" y="1783080"/>
                  </a:moveTo>
                  <a:lnTo>
                    <a:pt x="1016000" y="1231392"/>
                  </a:lnTo>
                  <a:lnTo>
                    <a:pt x="1003300" y="1239012"/>
                  </a:lnTo>
                  <a:lnTo>
                    <a:pt x="1003300" y="1767840"/>
                  </a:lnTo>
                  <a:lnTo>
                    <a:pt x="1016000" y="1783080"/>
                  </a:lnTo>
                  <a:close/>
                </a:path>
                <a:path w="2387600" h="1895475">
                  <a:moveTo>
                    <a:pt x="1041400" y="1234440"/>
                  </a:moveTo>
                  <a:lnTo>
                    <a:pt x="1028700" y="1225867"/>
                  </a:lnTo>
                  <a:lnTo>
                    <a:pt x="1028700" y="1223010"/>
                  </a:lnTo>
                  <a:lnTo>
                    <a:pt x="1016000" y="1225867"/>
                  </a:lnTo>
                  <a:lnTo>
                    <a:pt x="1016000" y="1234440"/>
                  </a:lnTo>
                  <a:lnTo>
                    <a:pt x="1041400" y="1234440"/>
                  </a:lnTo>
                  <a:close/>
                </a:path>
                <a:path w="2387600" h="1895475">
                  <a:moveTo>
                    <a:pt x="1041400" y="1245108"/>
                  </a:moveTo>
                  <a:lnTo>
                    <a:pt x="1041400" y="1234440"/>
                  </a:lnTo>
                  <a:lnTo>
                    <a:pt x="1016000" y="1234440"/>
                  </a:lnTo>
                  <a:lnTo>
                    <a:pt x="1016000" y="1433322"/>
                  </a:lnTo>
                  <a:lnTo>
                    <a:pt x="1028700" y="1450848"/>
                  </a:lnTo>
                  <a:lnTo>
                    <a:pt x="1028700" y="1252728"/>
                  </a:lnTo>
                  <a:lnTo>
                    <a:pt x="1041400" y="1245108"/>
                  </a:lnTo>
                  <a:close/>
                </a:path>
                <a:path w="2387600" h="1895475">
                  <a:moveTo>
                    <a:pt x="1028700" y="1663446"/>
                  </a:moveTo>
                  <a:lnTo>
                    <a:pt x="1028700" y="1450848"/>
                  </a:lnTo>
                  <a:lnTo>
                    <a:pt x="1016000" y="1433322"/>
                  </a:lnTo>
                  <a:lnTo>
                    <a:pt x="1016000" y="1690878"/>
                  </a:lnTo>
                  <a:lnTo>
                    <a:pt x="1028700" y="1663446"/>
                  </a:lnTo>
                  <a:close/>
                </a:path>
                <a:path w="2387600" h="1895475">
                  <a:moveTo>
                    <a:pt x="1041400" y="1576578"/>
                  </a:moveTo>
                  <a:lnTo>
                    <a:pt x="1041400" y="1245108"/>
                  </a:lnTo>
                  <a:lnTo>
                    <a:pt x="1028700" y="1252728"/>
                  </a:lnTo>
                  <a:lnTo>
                    <a:pt x="1028700" y="1568196"/>
                  </a:lnTo>
                  <a:lnTo>
                    <a:pt x="1041400" y="1576578"/>
                  </a:lnTo>
                  <a:close/>
                </a:path>
                <a:path w="2387600" h="1895475">
                  <a:moveTo>
                    <a:pt x="1041400" y="1576578"/>
                  </a:moveTo>
                  <a:lnTo>
                    <a:pt x="1028700" y="1568196"/>
                  </a:lnTo>
                  <a:lnTo>
                    <a:pt x="1028700" y="1568958"/>
                  </a:lnTo>
                  <a:lnTo>
                    <a:pt x="1041400" y="1576578"/>
                  </a:lnTo>
                  <a:close/>
                </a:path>
                <a:path w="2387600" h="1895475">
                  <a:moveTo>
                    <a:pt x="1041400" y="1595628"/>
                  </a:moveTo>
                  <a:lnTo>
                    <a:pt x="1041400" y="1576578"/>
                  </a:lnTo>
                  <a:lnTo>
                    <a:pt x="1028700" y="1568958"/>
                  </a:lnTo>
                  <a:lnTo>
                    <a:pt x="1028700" y="1592580"/>
                  </a:lnTo>
                  <a:lnTo>
                    <a:pt x="1041400" y="1595628"/>
                  </a:lnTo>
                  <a:close/>
                </a:path>
                <a:path w="2387600" h="1895475">
                  <a:moveTo>
                    <a:pt x="1054100" y="1865376"/>
                  </a:moveTo>
                  <a:lnTo>
                    <a:pt x="1054100" y="1543050"/>
                  </a:lnTo>
                  <a:lnTo>
                    <a:pt x="1041400" y="1537716"/>
                  </a:lnTo>
                  <a:lnTo>
                    <a:pt x="1041400" y="1854708"/>
                  </a:lnTo>
                  <a:lnTo>
                    <a:pt x="1054100" y="1865376"/>
                  </a:lnTo>
                  <a:close/>
                </a:path>
                <a:path w="2387600" h="1895475">
                  <a:moveTo>
                    <a:pt x="1066800" y="1620774"/>
                  </a:moveTo>
                  <a:lnTo>
                    <a:pt x="1066800" y="1588770"/>
                  </a:lnTo>
                  <a:lnTo>
                    <a:pt x="1054100" y="1581150"/>
                  </a:lnTo>
                  <a:lnTo>
                    <a:pt x="1054100" y="1654302"/>
                  </a:lnTo>
                  <a:lnTo>
                    <a:pt x="1066800" y="1620774"/>
                  </a:lnTo>
                  <a:close/>
                </a:path>
                <a:path w="2387600" h="1895475">
                  <a:moveTo>
                    <a:pt x="1079500" y="1879854"/>
                  </a:moveTo>
                  <a:lnTo>
                    <a:pt x="1079500" y="1852422"/>
                  </a:lnTo>
                  <a:lnTo>
                    <a:pt x="1066800" y="1841754"/>
                  </a:lnTo>
                  <a:lnTo>
                    <a:pt x="1066800" y="1620774"/>
                  </a:lnTo>
                  <a:lnTo>
                    <a:pt x="1054100" y="1654302"/>
                  </a:lnTo>
                  <a:lnTo>
                    <a:pt x="1054100" y="1879854"/>
                  </a:lnTo>
                  <a:lnTo>
                    <a:pt x="1079500" y="1879854"/>
                  </a:lnTo>
                  <a:close/>
                </a:path>
                <a:path w="2387600" h="1895475">
                  <a:moveTo>
                    <a:pt x="1079500" y="1895094"/>
                  </a:moveTo>
                  <a:lnTo>
                    <a:pt x="1079500" y="1879854"/>
                  </a:lnTo>
                  <a:lnTo>
                    <a:pt x="1054100" y="1879854"/>
                  </a:lnTo>
                  <a:lnTo>
                    <a:pt x="1054100" y="1895094"/>
                  </a:lnTo>
                  <a:lnTo>
                    <a:pt x="1079500" y="1895094"/>
                  </a:lnTo>
                  <a:close/>
                </a:path>
                <a:path w="2387600" h="1895475">
                  <a:moveTo>
                    <a:pt x="1079500" y="1852422"/>
                  </a:moveTo>
                  <a:lnTo>
                    <a:pt x="1079500" y="1187958"/>
                  </a:lnTo>
                  <a:lnTo>
                    <a:pt x="1066800" y="1194816"/>
                  </a:lnTo>
                  <a:lnTo>
                    <a:pt x="1066800" y="1841754"/>
                  </a:lnTo>
                  <a:lnTo>
                    <a:pt x="1079500" y="1852422"/>
                  </a:lnTo>
                  <a:close/>
                </a:path>
                <a:path w="2387600" h="1895475">
                  <a:moveTo>
                    <a:pt x="1092200" y="1190244"/>
                  </a:moveTo>
                  <a:lnTo>
                    <a:pt x="1092200" y="1181671"/>
                  </a:lnTo>
                  <a:lnTo>
                    <a:pt x="1079500" y="1178814"/>
                  </a:lnTo>
                  <a:lnTo>
                    <a:pt x="1079500" y="1190244"/>
                  </a:lnTo>
                  <a:lnTo>
                    <a:pt x="1092200" y="1190244"/>
                  </a:lnTo>
                  <a:close/>
                </a:path>
                <a:path w="2387600" h="1895475">
                  <a:moveTo>
                    <a:pt x="1092200" y="1350264"/>
                  </a:moveTo>
                  <a:lnTo>
                    <a:pt x="1092200" y="1190244"/>
                  </a:lnTo>
                  <a:lnTo>
                    <a:pt x="1079500" y="1190244"/>
                  </a:lnTo>
                  <a:lnTo>
                    <a:pt x="1079500" y="1377696"/>
                  </a:lnTo>
                  <a:lnTo>
                    <a:pt x="1092200" y="1350264"/>
                  </a:lnTo>
                  <a:close/>
                </a:path>
                <a:path w="2387600" h="1895475">
                  <a:moveTo>
                    <a:pt x="1103312" y="1470469"/>
                  </a:moveTo>
                  <a:lnTo>
                    <a:pt x="1092200" y="1463802"/>
                  </a:lnTo>
                  <a:lnTo>
                    <a:pt x="1092200" y="1350264"/>
                  </a:lnTo>
                  <a:lnTo>
                    <a:pt x="1079500" y="1377696"/>
                  </a:lnTo>
                  <a:lnTo>
                    <a:pt x="1079500" y="1458468"/>
                  </a:lnTo>
                  <a:lnTo>
                    <a:pt x="1092200" y="1469136"/>
                  </a:lnTo>
                  <a:lnTo>
                    <a:pt x="1103312" y="1470469"/>
                  </a:lnTo>
                  <a:close/>
                </a:path>
                <a:path w="2387600" h="1895475">
                  <a:moveTo>
                    <a:pt x="1104900" y="1433322"/>
                  </a:moveTo>
                  <a:lnTo>
                    <a:pt x="1104900" y="1242822"/>
                  </a:lnTo>
                  <a:lnTo>
                    <a:pt x="1092200" y="1229106"/>
                  </a:lnTo>
                  <a:lnTo>
                    <a:pt x="1092200" y="1438656"/>
                  </a:lnTo>
                  <a:lnTo>
                    <a:pt x="1104900" y="1433322"/>
                  </a:lnTo>
                  <a:close/>
                </a:path>
                <a:path w="2387600" h="1895475">
                  <a:moveTo>
                    <a:pt x="1117600" y="1447800"/>
                  </a:moveTo>
                  <a:lnTo>
                    <a:pt x="1117600" y="1432560"/>
                  </a:lnTo>
                  <a:lnTo>
                    <a:pt x="1104900" y="1430274"/>
                  </a:lnTo>
                  <a:lnTo>
                    <a:pt x="1104900" y="1433322"/>
                  </a:lnTo>
                  <a:lnTo>
                    <a:pt x="1092200" y="1438656"/>
                  </a:lnTo>
                  <a:lnTo>
                    <a:pt x="1092200" y="1442466"/>
                  </a:lnTo>
                  <a:lnTo>
                    <a:pt x="1114072" y="1450340"/>
                  </a:lnTo>
                  <a:lnTo>
                    <a:pt x="1117600" y="1447800"/>
                  </a:lnTo>
                  <a:close/>
                </a:path>
                <a:path w="2387600" h="1895475">
                  <a:moveTo>
                    <a:pt x="1114072" y="1450340"/>
                  </a:moveTo>
                  <a:lnTo>
                    <a:pt x="1092200" y="1442466"/>
                  </a:lnTo>
                  <a:lnTo>
                    <a:pt x="1092200" y="1458468"/>
                  </a:lnTo>
                  <a:lnTo>
                    <a:pt x="1104900" y="1450086"/>
                  </a:lnTo>
                  <a:lnTo>
                    <a:pt x="1104900" y="1456944"/>
                  </a:lnTo>
                  <a:lnTo>
                    <a:pt x="1114072" y="1450340"/>
                  </a:lnTo>
                  <a:close/>
                </a:path>
                <a:path w="2387600" h="1895475">
                  <a:moveTo>
                    <a:pt x="1104900" y="1470660"/>
                  </a:moveTo>
                  <a:lnTo>
                    <a:pt x="1104900" y="1450086"/>
                  </a:lnTo>
                  <a:lnTo>
                    <a:pt x="1092200" y="1458468"/>
                  </a:lnTo>
                  <a:lnTo>
                    <a:pt x="1092200" y="1463802"/>
                  </a:lnTo>
                  <a:lnTo>
                    <a:pt x="1103312" y="1470469"/>
                  </a:lnTo>
                  <a:lnTo>
                    <a:pt x="1104900" y="1470660"/>
                  </a:lnTo>
                  <a:close/>
                </a:path>
                <a:path w="2387600" h="1895475">
                  <a:moveTo>
                    <a:pt x="1104900" y="1471422"/>
                  </a:moveTo>
                  <a:lnTo>
                    <a:pt x="1104900" y="1470660"/>
                  </a:lnTo>
                  <a:lnTo>
                    <a:pt x="1103312" y="1470469"/>
                  </a:lnTo>
                  <a:lnTo>
                    <a:pt x="1104900" y="1471422"/>
                  </a:lnTo>
                  <a:close/>
                </a:path>
                <a:path w="2387600" h="1895475">
                  <a:moveTo>
                    <a:pt x="1117600" y="1451610"/>
                  </a:moveTo>
                  <a:lnTo>
                    <a:pt x="1114072" y="1450340"/>
                  </a:lnTo>
                  <a:lnTo>
                    <a:pt x="1104900" y="1456944"/>
                  </a:lnTo>
                  <a:lnTo>
                    <a:pt x="1117600" y="1451610"/>
                  </a:lnTo>
                  <a:close/>
                </a:path>
                <a:path w="2387600" h="1895475">
                  <a:moveTo>
                    <a:pt x="1117600" y="1463040"/>
                  </a:moveTo>
                  <a:lnTo>
                    <a:pt x="1117600" y="1451610"/>
                  </a:lnTo>
                  <a:lnTo>
                    <a:pt x="1104900" y="1456944"/>
                  </a:lnTo>
                  <a:lnTo>
                    <a:pt x="1104900" y="1466850"/>
                  </a:lnTo>
                  <a:lnTo>
                    <a:pt x="1117600" y="1463040"/>
                  </a:lnTo>
                  <a:close/>
                </a:path>
                <a:path w="2387600" h="1895475">
                  <a:moveTo>
                    <a:pt x="1117600" y="1690878"/>
                  </a:moveTo>
                  <a:lnTo>
                    <a:pt x="1117600" y="1463040"/>
                  </a:lnTo>
                  <a:lnTo>
                    <a:pt x="1104900" y="1466850"/>
                  </a:lnTo>
                  <a:lnTo>
                    <a:pt x="1104900" y="1684020"/>
                  </a:lnTo>
                  <a:lnTo>
                    <a:pt x="1117600" y="1690878"/>
                  </a:lnTo>
                  <a:close/>
                </a:path>
                <a:path w="2387600" h="1895475">
                  <a:moveTo>
                    <a:pt x="1117600" y="1451610"/>
                  </a:moveTo>
                  <a:lnTo>
                    <a:pt x="1117600" y="1447800"/>
                  </a:lnTo>
                  <a:lnTo>
                    <a:pt x="1114072" y="1450340"/>
                  </a:lnTo>
                  <a:lnTo>
                    <a:pt x="1117600" y="1451610"/>
                  </a:lnTo>
                  <a:close/>
                </a:path>
                <a:path w="2387600" h="1895475">
                  <a:moveTo>
                    <a:pt x="1130300" y="1580388"/>
                  </a:moveTo>
                  <a:lnTo>
                    <a:pt x="1130300" y="1067562"/>
                  </a:lnTo>
                  <a:lnTo>
                    <a:pt x="1117600" y="1093470"/>
                  </a:lnTo>
                  <a:lnTo>
                    <a:pt x="1117600" y="1568196"/>
                  </a:lnTo>
                  <a:lnTo>
                    <a:pt x="1130300" y="1580388"/>
                  </a:lnTo>
                  <a:close/>
                </a:path>
                <a:path w="2387600" h="1895475">
                  <a:moveTo>
                    <a:pt x="1130300" y="1689354"/>
                  </a:moveTo>
                  <a:lnTo>
                    <a:pt x="1130300" y="1580388"/>
                  </a:lnTo>
                  <a:lnTo>
                    <a:pt x="1117600" y="1568196"/>
                  </a:lnTo>
                  <a:lnTo>
                    <a:pt x="1117600" y="1689354"/>
                  </a:lnTo>
                  <a:lnTo>
                    <a:pt x="1130300" y="1689354"/>
                  </a:lnTo>
                  <a:close/>
                </a:path>
                <a:path w="2387600" h="1895475">
                  <a:moveTo>
                    <a:pt x="1130300" y="1704594"/>
                  </a:moveTo>
                  <a:lnTo>
                    <a:pt x="1130300" y="1689354"/>
                  </a:lnTo>
                  <a:lnTo>
                    <a:pt x="1117600" y="1689354"/>
                  </a:lnTo>
                  <a:lnTo>
                    <a:pt x="1117600" y="1704594"/>
                  </a:lnTo>
                  <a:lnTo>
                    <a:pt x="1130300" y="1704594"/>
                  </a:lnTo>
                  <a:close/>
                </a:path>
                <a:path w="2387600" h="1895475">
                  <a:moveTo>
                    <a:pt x="1155700" y="938784"/>
                  </a:moveTo>
                  <a:lnTo>
                    <a:pt x="1155700" y="921258"/>
                  </a:lnTo>
                  <a:lnTo>
                    <a:pt x="1143000" y="919734"/>
                  </a:lnTo>
                  <a:lnTo>
                    <a:pt x="1143000" y="923544"/>
                  </a:lnTo>
                  <a:lnTo>
                    <a:pt x="1130300" y="930402"/>
                  </a:lnTo>
                  <a:lnTo>
                    <a:pt x="1130300" y="931926"/>
                  </a:lnTo>
                  <a:lnTo>
                    <a:pt x="1154853" y="939292"/>
                  </a:lnTo>
                  <a:lnTo>
                    <a:pt x="1155700" y="938784"/>
                  </a:lnTo>
                  <a:close/>
                </a:path>
                <a:path w="2387600" h="1895475">
                  <a:moveTo>
                    <a:pt x="1154853" y="939292"/>
                  </a:moveTo>
                  <a:lnTo>
                    <a:pt x="1130300" y="931926"/>
                  </a:lnTo>
                  <a:lnTo>
                    <a:pt x="1130300" y="986028"/>
                  </a:lnTo>
                  <a:lnTo>
                    <a:pt x="1143000" y="1002030"/>
                  </a:lnTo>
                  <a:lnTo>
                    <a:pt x="1143000" y="946404"/>
                  </a:lnTo>
                  <a:lnTo>
                    <a:pt x="1154853" y="939292"/>
                  </a:lnTo>
                  <a:close/>
                </a:path>
                <a:path w="2387600" h="1895475">
                  <a:moveTo>
                    <a:pt x="1143000" y="1610106"/>
                  </a:moveTo>
                  <a:lnTo>
                    <a:pt x="1143000" y="1002030"/>
                  </a:lnTo>
                  <a:lnTo>
                    <a:pt x="1130300" y="986028"/>
                  </a:lnTo>
                  <a:lnTo>
                    <a:pt x="1130300" y="1626108"/>
                  </a:lnTo>
                  <a:lnTo>
                    <a:pt x="1143000" y="1610106"/>
                  </a:lnTo>
                  <a:close/>
                </a:path>
                <a:path w="2387600" h="1895475">
                  <a:moveTo>
                    <a:pt x="1155700" y="939546"/>
                  </a:moveTo>
                  <a:lnTo>
                    <a:pt x="1154853" y="939292"/>
                  </a:lnTo>
                  <a:lnTo>
                    <a:pt x="1143000" y="946404"/>
                  </a:lnTo>
                  <a:lnTo>
                    <a:pt x="1155700" y="939546"/>
                  </a:lnTo>
                  <a:close/>
                </a:path>
                <a:path w="2387600" h="1895475">
                  <a:moveTo>
                    <a:pt x="1155700" y="1072134"/>
                  </a:moveTo>
                  <a:lnTo>
                    <a:pt x="1155700" y="939546"/>
                  </a:lnTo>
                  <a:lnTo>
                    <a:pt x="1143000" y="946404"/>
                  </a:lnTo>
                  <a:lnTo>
                    <a:pt x="1143000" y="1098042"/>
                  </a:lnTo>
                  <a:lnTo>
                    <a:pt x="1155700" y="1072134"/>
                  </a:lnTo>
                  <a:close/>
                </a:path>
                <a:path w="2387600" h="1895475">
                  <a:moveTo>
                    <a:pt x="1155700" y="1143762"/>
                  </a:moveTo>
                  <a:lnTo>
                    <a:pt x="1155700" y="1072134"/>
                  </a:lnTo>
                  <a:lnTo>
                    <a:pt x="1143000" y="1098042"/>
                  </a:lnTo>
                  <a:lnTo>
                    <a:pt x="1143000" y="1149096"/>
                  </a:lnTo>
                  <a:lnTo>
                    <a:pt x="1155700" y="1143762"/>
                  </a:lnTo>
                  <a:close/>
                </a:path>
                <a:path w="2387600" h="1895475">
                  <a:moveTo>
                    <a:pt x="1168400" y="1157478"/>
                  </a:moveTo>
                  <a:lnTo>
                    <a:pt x="1168400" y="1132332"/>
                  </a:lnTo>
                  <a:lnTo>
                    <a:pt x="1155700" y="1123950"/>
                  </a:lnTo>
                  <a:lnTo>
                    <a:pt x="1155700" y="1143762"/>
                  </a:lnTo>
                  <a:lnTo>
                    <a:pt x="1143000" y="1149096"/>
                  </a:lnTo>
                  <a:lnTo>
                    <a:pt x="1168400" y="1157478"/>
                  </a:lnTo>
                  <a:close/>
                </a:path>
                <a:path w="2387600" h="1895475">
                  <a:moveTo>
                    <a:pt x="1168400" y="1165098"/>
                  </a:moveTo>
                  <a:lnTo>
                    <a:pt x="1168400" y="1157478"/>
                  </a:lnTo>
                  <a:lnTo>
                    <a:pt x="1143000" y="1149096"/>
                  </a:lnTo>
                  <a:lnTo>
                    <a:pt x="1143000" y="1165860"/>
                  </a:lnTo>
                  <a:lnTo>
                    <a:pt x="1155700" y="1168146"/>
                  </a:lnTo>
                  <a:lnTo>
                    <a:pt x="1155700" y="1168908"/>
                  </a:lnTo>
                  <a:lnTo>
                    <a:pt x="1168400" y="1165098"/>
                  </a:lnTo>
                  <a:close/>
                </a:path>
                <a:path w="2387600" h="1895475">
                  <a:moveTo>
                    <a:pt x="1155700" y="939546"/>
                  </a:moveTo>
                  <a:lnTo>
                    <a:pt x="1155700" y="938784"/>
                  </a:lnTo>
                  <a:lnTo>
                    <a:pt x="1154853" y="939292"/>
                  </a:lnTo>
                  <a:lnTo>
                    <a:pt x="1155700" y="939546"/>
                  </a:lnTo>
                  <a:close/>
                </a:path>
                <a:path w="2387600" h="1895475">
                  <a:moveTo>
                    <a:pt x="1168400" y="1110996"/>
                  </a:moveTo>
                  <a:lnTo>
                    <a:pt x="1168400" y="995934"/>
                  </a:lnTo>
                  <a:lnTo>
                    <a:pt x="1155700" y="994410"/>
                  </a:lnTo>
                  <a:lnTo>
                    <a:pt x="1155700" y="1105662"/>
                  </a:lnTo>
                  <a:lnTo>
                    <a:pt x="1168400" y="1110996"/>
                  </a:lnTo>
                  <a:close/>
                </a:path>
                <a:path w="2387600" h="1895475">
                  <a:moveTo>
                    <a:pt x="1168400" y="1111758"/>
                  </a:moveTo>
                  <a:lnTo>
                    <a:pt x="1168400" y="1110996"/>
                  </a:lnTo>
                  <a:lnTo>
                    <a:pt x="1155700" y="1105662"/>
                  </a:lnTo>
                  <a:lnTo>
                    <a:pt x="1166090" y="1111896"/>
                  </a:lnTo>
                  <a:lnTo>
                    <a:pt x="1168400" y="1111758"/>
                  </a:lnTo>
                  <a:close/>
                </a:path>
                <a:path w="2387600" h="1895475">
                  <a:moveTo>
                    <a:pt x="1166090" y="1111896"/>
                  </a:moveTo>
                  <a:lnTo>
                    <a:pt x="1155700" y="1105662"/>
                  </a:lnTo>
                  <a:lnTo>
                    <a:pt x="1155700" y="1112520"/>
                  </a:lnTo>
                  <a:lnTo>
                    <a:pt x="1166090" y="1111896"/>
                  </a:lnTo>
                  <a:close/>
                </a:path>
                <a:path w="2387600" h="1895475">
                  <a:moveTo>
                    <a:pt x="1181100" y="1208532"/>
                  </a:moveTo>
                  <a:lnTo>
                    <a:pt x="1181100" y="1115568"/>
                  </a:lnTo>
                  <a:lnTo>
                    <a:pt x="1168400" y="1113282"/>
                  </a:lnTo>
                  <a:lnTo>
                    <a:pt x="1166090" y="1111896"/>
                  </a:lnTo>
                  <a:lnTo>
                    <a:pt x="1155700" y="1112520"/>
                  </a:lnTo>
                  <a:lnTo>
                    <a:pt x="1155700" y="1123950"/>
                  </a:lnTo>
                  <a:lnTo>
                    <a:pt x="1168400" y="1132332"/>
                  </a:lnTo>
                  <a:lnTo>
                    <a:pt x="1168400" y="1230630"/>
                  </a:lnTo>
                  <a:lnTo>
                    <a:pt x="1181100" y="1208532"/>
                  </a:lnTo>
                  <a:close/>
                </a:path>
                <a:path w="2387600" h="1895475">
                  <a:moveTo>
                    <a:pt x="1168400" y="1271016"/>
                  </a:moveTo>
                  <a:lnTo>
                    <a:pt x="1168400" y="1165098"/>
                  </a:lnTo>
                  <a:lnTo>
                    <a:pt x="1155700" y="1168908"/>
                  </a:lnTo>
                  <a:lnTo>
                    <a:pt x="1155700" y="1258824"/>
                  </a:lnTo>
                  <a:lnTo>
                    <a:pt x="1168400" y="1271016"/>
                  </a:lnTo>
                  <a:close/>
                </a:path>
                <a:path w="2387600" h="1895475">
                  <a:moveTo>
                    <a:pt x="1168400" y="1113282"/>
                  </a:moveTo>
                  <a:lnTo>
                    <a:pt x="1168400" y="1111758"/>
                  </a:lnTo>
                  <a:lnTo>
                    <a:pt x="1166090" y="1111896"/>
                  </a:lnTo>
                  <a:lnTo>
                    <a:pt x="1168400" y="1113282"/>
                  </a:lnTo>
                  <a:close/>
                </a:path>
                <a:path w="2387600" h="1895475">
                  <a:moveTo>
                    <a:pt x="1191260" y="1330452"/>
                  </a:moveTo>
                  <a:lnTo>
                    <a:pt x="1181100" y="1324356"/>
                  </a:lnTo>
                  <a:lnTo>
                    <a:pt x="1181100" y="1208532"/>
                  </a:lnTo>
                  <a:lnTo>
                    <a:pt x="1168400" y="1230630"/>
                  </a:lnTo>
                  <a:lnTo>
                    <a:pt x="1168400" y="1337310"/>
                  </a:lnTo>
                  <a:lnTo>
                    <a:pt x="1191260" y="1330452"/>
                  </a:lnTo>
                  <a:close/>
                </a:path>
                <a:path w="2387600" h="1895475">
                  <a:moveTo>
                    <a:pt x="1193800" y="1346454"/>
                  </a:moveTo>
                  <a:lnTo>
                    <a:pt x="1193800" y="1331976"/>
                  </a:lnTo>
                  <a:lnTo>
                    <a:pt x="1191260" y="1330452"/>
                  </a:lnTo>
                  <a:lnTo>
                    <a:pt x="1168400" y="1337310"/>
                  </a:lnTo>
                  <a:lnTo>
                    <a:pt x="1168400" y="1338072"/>
                  </a:lnTo>
                  <a:lnTo>
                    <a:pt x="1181100" y="1348740"/>
                  </a:lnTo>
                  <a:lnTo>
                    <a:pt x="1181100" y="1349502"/>
                  </a:lnTo>
                  <a:lnTo>
                    <a:pt x="1193800" y="1346454"/>
                  </a:lnTo>
                  <a:close/>
                </a:path>
                <a:path w="2387600" h="1895475">
                  <a:moveTo>
                    <a:pt x="1193800" y="1260348"/>
                  </a:moveTo>
                  <a:lnTo>
                    <a:pt x="1193800" y="656082"/>
                  </a:lnTo>
                  <a:lnTo>
                    <a:pt x="1181100" y="676656"/>
                  </a:lnTo>
                  <a:lnTo>
                    <a:pt x="1181100" y="1250442"/>
                  </a:lnTo>
                  <a:lnTo>
                    <a:pt x="1193800" y="1260348"/>
                  </a:lnTo>
                  <a:close/>
                </a:path>
                <a:path w="2387600" h="1895475">
                  <a:moveTo>
                    <a:pt x="1193800" y="1329690"/>
                  </a:moveTo>
                  <a:lnTo>
                    <a:pt x="1193800" y="1260348"/>
                  </a:lnTo>
                  <a:lnTo>
                    <a:pt x="1181100" y="1250442"/>
                  </a:lnTo>
                  <a:lnTo>
                    <a:pt x="1181100" y="1324356"/>
                  </a:lnTo>
                  <a:lnTo>
                    <a:pt x="1193800" y="1329690"/>
                  </a:lnTo>
                  <a:close/>
                </a:path>
                <a:path w="2387600" h="1895475">
                  <a:moveTo>
                    <a:pt x="1193800" y="1329690"/>
                  </a:moveTo>
                  <a:lnTo>
                    <a:pt x="1181100" y="1324356"/>
                  </a:lnTo>
                  <a:lnTo>
                    <a:pt x="1191260" y="1330452"/>
                  </a:lnTo>
                  <a:lnTo>
                    <a:pt x="1193800" y="1329690"/>
                  </a:lnTo>
                  <a:close/>
                </a:path>
                <a:path w="2387600" h="1895475">
                  <a:moveTo>
                    <a:pt x="1193800" y="1331976"/>
                  </a:moveTo>
                  <a:lnTo>
                    <a:pt x="1193800" y="1329690"/>
                  </a:lnTo>
                  <a:lnTo>
                    <a:pt x="1191260" y="1330452"/>
                  </a:lnTo>
                  <a:lnTo>
                    <a:pt x="1193800" y="1331976"/>
                  </a:lnTo>
                  <a:close/>
                </a:path>
                <a:path w="2387600" h="1895475">
                  <a:moveTo>
                    <a:pt x="1219200" y="561594"/>
                  </a:moveTo>
                  <a:lnTo>
                    <a:pt x="1219200" y="544830"/>
                  </a:lnTo>
                  <a:lnTo>
                    <a:pt x="1206500" y="543306"/>
                  </a:lnTo>
                  <a:lnTo>
                    <a:pt x="1206500" y="542544"/>
                  </a:lnTo>
                  <a:lnTo>
                    <a:pt x="1193800" y="553212"/>
                  </a:lnTo>
                  <a:lnTo>
                    <a:pt x="1193800" y="553974"/>
                  </a:lnTo>
                  <a:lnTo>
                    <a:pt x="1219200" y="561594"/>
                  </a:lnTo>
                  <a:close/>
                </a:path>
                <a:path w="2387600" h="1895475">
                  <a:moveTo>
                    <a:pt x="1219200" y="561594"/>
                  </a:moveTo>
                  <a:lnTo>
                    <a:pt x="1193800" y="553974"/>
                  </a:lnTo>
                  <a:lnTo>
                    <a:pt x="1193800" y="630936"/>
                  </a:lnTo>
                  <a:lnTo>
                    <a:pt x="1206500" y="640842"/>
                  </a:lnTo>
                  <a:lnTo>
                    <a:pt x="1206500" y="566928"/>
                  </a:lnTo>
                  <a:lnTo>
                    <a:pt x="1219200" y="561594"/>
                  </a:lnTo>
                  <a:close/>
                </a:path>
                <a:path w="2387600" h="1895475">
                  <a:moveTo>
                    <a:pt x="1206500" y="640842"/>
                  </a:moveTo>
                  <a:lnTo>
                    <a:pt x="1193800" y="630936"/>
                  </a:lnTo>
                  <a:lnTo>
                    <a:pt x="1193800" y="636270"/>
                  </a:lnTo>
                  <a:lnTo>
                    <a:pt x="1206500" y="640842"/>
                  </a:lnTo>
                  <a:close/>
                </a:path>
                <a:path w="2387600" h="1895475">
                  <a:moveTo>
                    <a:pt x="1206500" y="756666"/>
                  </a:moveTo>
                  <a:lnTo>
                    <a:pt x="1206500" y="640842"/>
                  </a:lnTo>
                  <a:lnTo>
                    <a:pt x="1193800" y="636270"/>
                  </a:lnTo>
                  <a:lnTo>
                    <a:pt x="1193800" y="742950"/>
                  </a:lnTo>
                  <a:lnTo>
                    <a:pt x="1206500" y="756666"/>
                  </a:lnTo>
                  <a:close/>
                </a:path>
                <a:path w="2387600" h="1895475">
                  <a:moveTo>
                    <a:pt x="1206500" y="1214628"/>
                  </a:moveTo>
                  <a:lnTo>
                    <a:pt x="1206500" y="756666"/>
                  </a:lnTo>
                  <a:lnTo>
                    <a:pt x="1193800" y="742950"/>
                  </a:lnTo>
                  <a:lnTo>
                    <a:pt x="1193800" y="1237488"/>
                  </a:lnTo>
                  <a:lnTo>
                    <a:pt x="1206500" y="1214628"/>
                  </a:lnTo>
                  <a:close/>
                </a:path>
                <a:path w="2387600" h="1895475">
                  <a:moveTo>
                    <a:pt x="1219200" y="724662"/>
                  </a:moveTo>
                  <a:lnTo>
                    <a:pt x="1219200" y="561594"/>
                  </a:lnTo>
                  <a:lnTo>
                    <a:pt x="1206500" y="566928"/>
                  </a:lnTo>
                  <a:lnTo>
                    <a:pt x="1206500" y="735330"/>
                  </a:lnTo>
                  <a:lnTo>
                    <a:pt x="1219200" y="724662"/>
                  </a:lnTo>
                  <a:close/>
                </a:path>
                <a:path w="2387600" h="1895475">
                  <a:moveTo>
                    <a:pt x="1231900" y="743712"/>
                  </a:moveTo>
                  <a:lnTo>
                    <a:pt x="1231900" y="723138"/>
                  </a:lnTo>
                  <a:lnTo>
                    <a:pt x="1219200" y="724662"/>
                  </a:lnTo>
                  <a:lnTo>
                    <a:pt x="1206500" y="735330"/>
                  </a:lnTo>
                  <a:lnTo>
                    <a:pt x="1206500" y="767334"/>
                  </a:lnTo>
                  <a:lnTo>
                    <a:pt x="1219200" y="763143"/>
                  </a:lnTo>
                  <a:lnTo>
                    <a:pt x="1219200" y="736092"/>
                  </a:lnTo>
                  <a:lnTo>
                    <a:pt x="1231900" y="743712"/>
                  </a:lnTo>
                  <a:close/>
                </a:path>
                <a:path w="2387600" h="1895475">
                  <a:moveTo>
                    <a:pt x="1231900" y="778002"/>
                  </a:moveTo>
                  <a:lnTo>
                    <a:pt x="1231900" y="762000"/>
                  </a:lnTo>
                  <a:lnTo>
                    <a:pt x="1228821" y="759968"/>
                  </a:lnTo>
                  <a:lnTo>
                    <a:pt x="1206500" y="767334"/>
                  </a:lnTo>
                  <a:lnTo>
                    <a:pt x="1206500" y="774954"/>
                  </a:lnTo>
                  <a:lnTo>
                    <a:pt x="1219200" y="778764"/>
                  </a:lnTo>
                  <a:lnTo>
                    <a:pt x="1219200" y="779526"/>
                  </a:lnTo>
                  <a:lnTo>
                    <a:pt x="1231900" y="778002"/>
                  </a:lnTo>
                  <a:close/>
                </a:path>
                <a:path w="2387600" h="1895475">
                  <a:moveTo>
                    <a:pt x="1231900" y="749808"/>
                  </a:moveTo>
                  <a:lnTo>
                    <a:pt x="1231900" y="743712"/>
                  </a:lnTo>
                  <a:lnTo>
                    <a:pt x="1219200" y="736092"/>
                  </a:lnTo>
                  <a:lnTo>
                    <a:pt x="1231900" y="749808"/>
                  </a:lnTo>
                  <a:close/>
                </a:path>
                <a:path w="2387600" h="1895475">
                  <a:moveTo>
                    <a:pt x="1231900" y="758952"/>
                  </a:moveTo>
                  <a:lnTo>
                    <a:pt x="1231900" y="749808"/>
                  </a:lnTo>
                  <a:lnTo>
                    <a:pt x="1219200" y="736092"/>
                  </a:lnTo>
                  <a:lnTo>
                    <a:pt x="1219200" y="753618"/>
                  </a:lnTo>
                  <a:lnTo>
                    <a:pt x="1231900" y="758952"/>
                  </a:lnTo>
                  <a:close/>
                </a:path>
                <a:path w="2387600" h="1895475">
                  <a:moveTo>
                    <a:pt x="1231900" y="758952"/>
                  </a:moveTo>
                  <a:lnTo>
                    <a:pt x="1219200" y="753618"/>
                  </a:lnTo>
                  <a:lnTo>
                    <a:pt x="1228821" y="759968"/>
                  </a:lnTo>
                  <a:lnTo>
                    <a:pt x="1231900" y="758952"/>
                  </a:lnTo>
                  <a:close/>
                </a:path>
                <a:path w="2387600" h="1895475">
                  <a:moveTo>
                    <a:pt x="1228821" y="759968"/>
                  </a:moveTo>
                  <a:lnTo>
                    <a:pt x="1219200" y="753618"/>
                  </a:lnTo>
                  <a:lnTo>
                    <a:pt x="1219200" y="763143"/>
                  </a:lnTo>
                  <a:lnTo>
                    <a:pt x="1228821" y="759968"/>
                  </a:lnTo>
                  <a:close/>
                </a:path>
                <a:path w="2387600" h="1895475">
                  <a:moveTo>
                    <a:pt x="1231900" y="788670"/>
                  </a:moveTo>
                  <a:lnTo>
                    <a:pt x="1231900" y="778002"/>
                  </a:lnTo>
                  <a:lnTo>
                    <a:pt x="1219200" y="779526"/>
                  </a:lnTo>
                  <a:lnTo>
                    <a:pt x="1231900" y="788670"/>
                  </a:lnTo>
                  <a:close/>
                </a:path>
                <a:path w="2387600" h="1895475">
                  <a:moveTo>
                    <a:pt x="1231900" y="788670"/>
                  </a:moveTo>
                  <a:lnTo>
                    <a:pt x="1219200" y="779526"/>
                  </a:lnTo>
                  <a:lnTo>
                    <a:pt x="1219200" y="783336"/>
                  </a:lnTo>
                  <a:lnTo>
                    <a:pt x="1231900" y="788670"/>
                  </a:lnTo>
                  <a:close/>
                </a:path>
                <a:path w="2387600" h="1895475">
                  <a:moveTo>
                    <a:pt x="1231900" y="913638"/>
                  </a:moveTo>
                  <a:lnTo>
                    <a:pt x="1231900" y="788670"/>
                  </a:lnTo>
                  <a:lnTo>
                    <a:pt x="1219200" y="783336"/>
                  </a:lnTo>
                  <a:lnTo>
                    <a:pt x="1219200" y="896112"/>
                  </a:lnTo>
                  <a:lnTo>
                    <a:pt x="1231900" y="913638"/>
                  </a:lnTo>
                  <a:close/>
                </a:path>
                <a:path w="2387600" h="1895475">
                  <a:moveTo>
                    <a:pt x="1231900" y="762000"/>
                  </a:moveTo>
                  <a:lnTo>
                    <a:pt x="1231900" y="758952"/>
                  </a:lnTo>
                  <a:lnTo>
                    <a:pt x="1228821" y="759968"/>
                  </a:lnTo>
                  <a:lnTo>
                    <a:pt x="1231900" y="762000"/>
                  </a:lnTo>
                  <a:close/>
                </a:path>
                <a:path w="2387600" h="1895475">
                  <a:moveTo>
                    <a:pt x="1244600" y="770382"/>
                  </a:moveTo>
                  <a:lnTo>
                    <a:pt x="1244600" y="508254"/>
                  </a:lnTo>
                  <a:lnTo>
                    <a:pt x="1231900" y="541782"/>
                  </a:lnTo>
                  <a:lnTo>
                    <a:pt x="1231900" y="765048"/>
                  </a:lnTo>
                  <a:lnTo>
                    <a:pt x="1244600" y="770382"/>
                  </a:lnTo>
                  <a:close/>
                </a:path>
                <a:path w="2387600" h="1895475">
                  <a:moveTo>
                    <a:pt x="1257300" y="951738"/>
                  </a:moveTo>
                  <a:lnTo>
                    <a:pt x="1244600" y="946404"/>
                  </a:lnTo>
                  <a:lnTo>
                    <a:pt x="1244600" y="770382"/>
                  </a:lnTo>
                  <a:lnTo>
                    <a:pt x="1231900" y="765048"/>
                  </a:lnTo>
                  <a:lnTo>
                    <a:pt x="1231900" y="959358"/>
                  </a:lnTo>
                  <a:lnTo>
                    <a:pt x="1257300" y="951738"/>
                  </a:lnTo>
                  <a:close/>
                </a:path>
                <a:path w="2387600" h="1895475">
                  <a:moveTo>
                    <a:pt x="1257300" y="968502"/>
                  </a:moveTo>
                  <a:lnTo>
                    <a:pt x="1257300" y="951738"/>
                  </a:lnTo>
                  <a:lnTo>
                    <a:pt x="1231900" y="959358"/>
                  </a:lnTo>
                  <a:lnTo>
                    <a:pt x="1231900" y="960120"/>
                  </a:lnTo>
                  <a:lnTo>
                    <a:pt x="1244600" y="970788"/>
                  </a:lnTo>
                  <a:lnTo>
                    <a:pt x="1244600" y="970026"/>
                  </a:lnTo>
                  <a:lnTo>
                    <a:pt x="1257300" y="968502"/>
                  </a:lnTo>
                  <a:close/>
                </a:path>
                <a:path w="2387600" h="1895475">
                  <a:moveTo>
                    <a:pt x="1270000" y="204216"/>
                  </a:moveTo>
                  <a:lnTo>
                    <a:pt x="1270000" y="195643"/>
                  </a:lnTo>
                  <a:lnTo>
                    <a:pt x="1257300" y="192786"/>
                  </a:lnTo>
                  <a:lnTo>
                    <a:pt x="1257300" y="195643"/>
                  </a:lnTo>
                  <a:lnTo>
                    <a:pt x="1244600" y="204216"/>
                  </a:lnTo>
                  <a:lnTo>
                    <a:pt x="1270000" y="204216"/>
                  </a:lnTo>
                  <a:close/>
                </a:path>
                <a:path w="2387600" h="1895475">
                  <a:moveTo>
                    <a:pt x="1273078" y="440182"/>
                  </a:moveTo>
                  <a:lnTo>
                    <a:pt x="1270000" y="438150"/>
                  </a:lnTo>
                  <a:lnTo>
                    <a:pt x="1270000" y="204216"/>
                  </a:lnTo>
                  <a:lnTo>
                    <a:pt x="1244600" y="204216"/>
                  </a:lnTo>
                  <a:lnTo>
                    <a:pt x="1244600" y="214884"/>
                  </a:lnTo>
                  <a:lnTo>
                    <a:pt x="1257300" y="222504"/>
                  </a:lnTo>
                  <a:lnTo>
                    <a:pt x="1257300" y="433578"/>
                  </a:lnTo>
                  <a:lnTo>
                    <a:pt x="1270000" y="441198"/>
                  </a:lnTo>
                  <a:lnTo>
                    <a:pt x="1273078" y="440182"/>
                  </a:lnTo>
                  <a:close/>
                </a:path>
                <a:path w="2387600" h="1895475">
                  <a:moveTo>
                    <a:pt x="1257300" y="951738"/>
                  </a:moveTo>
                  <a:lnTo>
                    <a:pt x="1257300" y="222504"/>
                  </a:lnTo>
                  <a:lnTo>
                    <a:pt x="1244600" y="214884"/>
                  </a:lnTo>
                  <a:lnTo>
                    <a:pt x="1244600" y="946404"/>
                  </a:lnTo>
                  <a:lnTo>
                    <a:pt x="1257300" y="951738"/>
                  </a:lnTo>
                  <a:close/>
                </a:path>
                <a:path w="2387600" h="1895475">
                  <a:moveTo>
                    <a:pt x="1282700" y="450342"/>
                  </a:moveTo>
                  <a:lnTo>
                    <a:pt x="1282700" y="446532"/>
                  </a:lnTo>
                  <a:lnTo>
                    <a:pt x="1270000" y="441198"/>
                  </a:lnTo>
                  <a:lnTo>
                    <a:pt x="1257300" y="433578"/>
                  </a:lnTo>
                  <a:lnTo>
                    <a:pt x="1257300" y="544830"/>
                  </a:lnTo>
                  <a:lnTo>
                    <a:pt x="1270000" y="512064"/>
                  </a:lnTo>
                  <a:lnTo>
                    <a:pt x="1270000" y="442722"/>
                  </a:lnTo>
                  <a:lnTo>
                    <a:pt x="1282700" y="450342"/>
                  </a:lnTo>
                  <a:close/>
                </a:path>
                <a:path w="2387600" h="1895475">
                  <a:moveTo>
                    <a:pt x="1282700" y="422910"/>
                  </a:moveTo>
                  <a:lnTo>
                    <a:pt x="1282700" y="313944"/>
                  </a:lnTo>
                  <a:lnTo>
                    <a:pt x="1270000" y="301752"/>
                  </a:lnTo>
                  <a:lnTo>
                    <a:pt x="1270000" y="424434"/>
                  </a:lnTo>
                  <a:lnTo>
                    <a:pt x="1282700" y="422910"/>
                  </a:lnTo>
                  <a:close/>
                </a:path>
                <a:path w="2387600" h="1895475">
                  <a:moveTo>
                    <a:pt x="1295400" y="432816"/>
                  </a:moveTo>
                  <a:lnTo>
                    <a:pt x="1295400" y="425196"/>
                  </a:lnTo>
                  <a:lnTo>
                    <a:pt x="1282700" y="422148"/>
                  </a:lnTo>
                  <a:lnTo>
                    <a:pt x="1282700" y="422910"/>
                  </a:lnTo>
                  <a:lnTo>
                    <a:pt x="1270000" y="424434"/>
                  </a:lnTo>
                  <a:lnTo>
                    <a:pt x="1270000" y="438150"/>
                  </a:lnTo>
                  <a:lnTo>
                    <a:pt x="1273078" y="440182"/>
                  </a:lnTo>
                  <a:lnTo>
                    <a:pt x="1295400" y="432816"/>
                  </a:lnTo>
                  <a:close/>
                </a:path>
                <a:path w="2387600" h="1895475">
                  <a:moveTo>
                    <a:pt x="1282700" y="446532"/>
                  </a:moveTo>
                  <a:lnTo>
                    <a:pt x="1273078" y="440182"/>
                  </a:lnTo>
                  <a:lnTo>
                    <a:pt x="1270000" y="441198"/>
                  </a:lnTo>
                  <a:lnTo>
                    <a:pt x="1282700" y="446532"/>
                  </a:lnTo>
                  <a:close/>
                </a:path>
                <a:path w="2387600" h="1895475">
                  <a:moveTo>
                    <a:pt x="1282700" y="463296"/>
                  </a:moveTo>
                  <a:lnTo>
                    <a:pt x="1282700" y="450342"/>
                  </a:lnTo>
                  <a:lnTo>
                    <a:pt x="1270000" y="442722"/>
                  </a:lnTo>
                  <a:lnTo>
                    <a:pt x="1270000" y="461010"/>
                  </a:lnTo>
                  <a:lnTo>
                    <a:pt x="1282700" y="463296"/>
                  </a:lnTo>
                  <a:close/>
                </a:path>
                <a:path w="2387600" h="1895475">
                  <a:moveTo>
                    <a:pt x="1282700" y="515112"/>
                  </a:moveTo>
                  <a:lnTo>
                    <a:pt x="1282700" y="463296"/>
                  </a:lnTo>
                  <a:lnTo>
                    <a:pt x="1270000" y="461010"/>
                  </a:lnTo>
                  <a:lnTo>
                    <a:pt x="1270000" y="501396"/>
                  </a:lnTo>
                  <a:lnTo>
                    <a:pt x="1282700" y="515112"/>
                  </a:lnTo>
                  <a:close/>
                </a:path>
                <a:path w="2387600" h="1895475">
                  <a:moveTo>
                    <a:pt x="1295400" y="451104"/>
                  </a:moveTo>
                  <a:lnTo>
                    <a:pt x="1295400" y="432816"/>
                  </a:lnTo>
                  <a:lnTo>
                    <a:pt x="1273078" y="440182"/>
                  </a:lnTo>
                  <a:lnTo>
                    <a:pt x="1282700" y="446532"/>
                  </a:lnTo>
                  <a:lnTo>
                    <a:pt x="1282700" y="461772"/>
                  </a:lnTo>
                  <a:lnTo>
                    <a:pt x="1295400" y="451104"/>
                  </a:lnTo>
                  <a:close/>
                </a:path>
                <a:path w="2387600" h="1895475">
                  <a:moveTo>
                    <a:pt x="1295400" y="688848"/>
                  </a:moveTo>
                  <a:lnTo>
                    <a:pt x="1295400" y="451104"/>
                  </a:lnTo>
                  <a:lnTo>
                    <a:pt x="1282700" y="461772"/>
                  </a:lnTo>
                  <a:lnTo>
                    <a:pt x="1282700" y="691134"/>
                  </a:lnTo>
                  <a:lnTo>
                    <a:pt x="1295400" y="688848"/>
                  </a:lnTo>
                  <a:close/>
                </a:path>
                <a:path w="2387600" h="1895475">
                  <a:moveTo>
                    <a:pt x="1308100" y="702564"/>
                  </a:moveTo>
                  <a:lnTo>
                    <a:pt x="1308100" y="508254"/>
                  </a:lnTo>
                  <a:lnTo>
                    <a:pt x="1295400" y="494538"/>
                  </a:lnTo>
                  <a:lnTo>
                    <a:pt x="1295400" y="688848"/>
                  </a:lnTo>
                  <a:lnTo>
                    <a:pt x="1282700" y="691134"/>
                  </a:lnTo>
                  <a:lnTo>
                    <a:pt x="1282700" y="702564"/>
                  </a:lnTo>
                  <a:lnTo>
                    <a:pt x="1308100" y="702564"/>
                  </a:lnTo>
                  <a:close/>
                </a:path>
                <a:path w="2387600" h="1895475">
                  <a:moveTo>
                    <a:pt x="1308100" y="717804"/>
                  </a:moveTo>
                  <a:lnTo>
                    <a:pt x="1308100" y="702564"/>
                  </a:lnTo>
                  <a:lnTo>
                    <a:pt x="1282700" y="702564"/>
                  </a:lnTo>
                  <a:lnTo>
                    <a:pt x="1282700" y="717804"/>
                  </a:lnTo>
                  <a:lnTo>
                    <a:pt x="1308100" y="717804"/>
                  </a:lnTo>
                  <a:close/>
                </a:path>
                <a:path w="2387600" h="1895475">
                  <a:moveTo>
                    <a:pt x="1308100" y="508254"/>
                  </a:moveTo>
                  <a:lnTo>
                    <a:pt x="1308100" y="234696"/>
                  </a:lnTo>
                  <a:lnTo>
                    <a:pt x="1295400" y="265938"/>
                  </a:lnTo>
                  <a:lnTo>
                    <a:pt x="1295400" y="494538"/>
                  </a:lnTo>
                  <a:lnTo>
                    <a:pt x="1308100" y="508254"/>
                  </a:lnTo>
                  <a:close/>
                </a:path>
                <a:path w="2387600" h="1895475">
                  <a:moveTo>
                    <a:pt x="1333500" y="11430"/>
                  </a:moveTo>
                  <a:lnTo>
                    <a:pt x="1333500" y="2857"/>
                  </a:lnTo>
                  <a:lnTo>
                    <a:pt x="1320800" y="0"/>
                  </a:lnTo>
                  <a:lnTo>
                    <a:pt x="1308100" y="2857"/>
                  </a:lnTo>
                  <a:lnTo>
                    <a:pt x="1308100" y="11430"/>
                  </a:lnTo>
                  <a:lnTo>
                    <a:pt x="1333500" y="11430"/>
                  </a:lnTo>
                  <a:close/>
                </a:path>
                <a:path w="2387600" h="1895475">
                  <a:moveTo>
                    <a:pt x="1333500" y="32766"/>
                  </a:moveTo>
                  <a:lnTo>
                    <a:pt x="1333500" y="11430"/>
                  </a:lnTo>
                  <a:lnTo>
                    <a:pt x="1308100" y="11430"/>
                  </a:lnTo>
                  <a:lnTo>
                    <a:pt x="1308100" y="38100"/>
                  </a:lnTo>
                  <a:lnTo>
                    <a:pt x="1320800" y="50292"/>
                  </a:lnTo>
                  <a:lnTo>
                    <a:pt x="1320800" y="44958"/>
                  </a:lnTo>
                  <a:lnTo>
                    <a:pt x="1333500" y="32766"/>
                  </a:lnTo>
                  <a:close/>
                </a:path>
                <a:path w="2387600" h="1895475">
                  <a:moveTo>
                    <a:pt x="1320800" y="517398"/>
                  </a:moveTo>
                  <a:lnTo>
                    <a:pt x="1320800" y="50292"/>
                  </a:lnTo>
                  <a:lnTo>
                    <a:pt x="1308100" y="38100"/>
                  </a:lnTo>
                  <a:lnTo>
                    <a:pt x="1308100" y="545592"/>
                  </a:lnTo>
                  <a:lnTo>
                    <a:pt x="1320800" y="517398"/>
                  </a:lnTo>
                  <a:close/>
                </a:path>
                <a:path w="2387600" h="1895475">
                  <a:moveTo>
                    <a:pt x="1320800" y="694944"/>
                  </a:moveTo>
                  <a:lnTo>
                    <a:pt x="1320800" y="543306"/>
                  </a:lnTo>
                  <a:lnTo>
                    <a:pt x="1308100" y="545592"/>
                  </a:lnTo>
                  <a:lnTo>
                    <a:pt x="1308100" y="697992"/>
                  </a:lnTo>
                  <a:lnTo>
                    <a:pt x="1320800" y="694944"/>
                  </a:lnTo>
                  <a:close/>
                </a:path>
                <a:path w="2387600" h="1895475">
                  <a:moveTo>
                    <a:pt x="1333500" y="310134"/>
                  </a:moveTo>
                  <a:lnTo>
                    <a:pt x="1333500" y="32766"/>
                  </a:lnTo>
                  <a:lnTo>
                    <a:pt x="1320800" y="44958"/>
                  </a:lnTo>
                  <a:lnTo>
                    <a:pt x="1320800" y="301752"/>
                  </a:lnTo>
                  <a:lnTo>
                    <a:pt x="1333500" y="310134"/>
                  </a:lnTo>
                  <a:close/>
                </a:path>
                <a:path w="2387600" h="1895475">
                  <a:moveTo>
                    <a:pt x="1333500" y="310134"/>
                  </a:moveTo>
                  <a:lnTo>
                    <a:pt x="1320800" y="301752"/>
                  </a:lnTo>
                  <a:lnTo>
                    <a:pt x="1320800" y="302514"/>
                  </a:lnTo>
                  <a:lnTo>
                    <a:pt x="1333500" y="310134"/>
                  </a:lnTo>
                  <a:close/>
                </a:path>
                <a:path w="2387600" h="1895475">
                  <a:moveTo>
                    <a:pt x="1333500" y="332994"/>
                  </a:moveTo>
                  <a:lnTo>
                    <a:pt x="1333500" y="310134"/>
                  </a:lnTo>
                  <a:lnTo>
                    <a:pt x="1320800" y="302514"/>
                  </a:lnTo>
                  <a:lnTo>
                    <a:pt x="1320800" y="325374"/>
                  </a:lnTo>
                  <a:lnTo>
                    <a:pt x="1333500" y="332994"/>
                  </a:lnTo>
                  <a:close/>
                </a:path>
                <a:path w="2387600" h="1895475">
                  <a:moveTo>
                    <a:pt x="1346200" y="294132"/>
                  </a:moveTo>
                  <a:lnTo>
                    <a:pt x="1346200" y="177546"/>
                  </a:lnTo>
                  <a:lnTo>
                    <a:pt x="1333500" y="161544"/>
                  </a:lnTo>
                  <a:lnTo>
                    <a:pt x="1333500" y="288798"/>
                  </a:lnTo>
                  <a:lnTo>
                    <a:pt x="1346200" y="294132"/>
                  </a:lnTo>
                  <a:close/>
                </a:path>
                <a:path w="2387600" h="1895475">
                  <a:moveTo>
                    <a:pt x="1346200" y="296418"/>
                  </a:moveTo>
                  <a:lnTo>
                    <a:pt x="1346200" y="294132"/>
                  </a:lnTo>
                  <a:lnTo>
                    <a:pt x="1333500" y="288798"/>
                  </a:lnTo>
                  <a:lnTo>
                    <a:pt x="1346200" y="296418"/>
                  </a:lnTo>
                  <a:close/>
                </a:path>
                <a:path w="2387600" h="1895475">
                  <a:moveTo>
                    <a:pt x="1346200" y="464820"/>
                  </a:moveTo>
                  <a:lnTo>
                    <a:pt x="1346200" y="296418"/>
                  </a:lnTo>
                  <a:lnTo>
                    <a:pt x="1333500" y="288798"/>
                  </a:lnTo>
                  <a:lnTo>
                    <a:pt x="1333500" y="448818"/>
                  </a:lnTo>
                  <a:lnTo>
                    <a:pt x="1346200" y="464820"/>
                  </a:lnTo>
                  <a:close/>
                </a:path>
                <a:path w="2387600" h="1895475">
                  <a:moveTo>
                    <a:pt x="1358900" y="339852"/>
                  </a:moveTo>
                  <a:lnTo>
                    <a:pt x="1358900" y="321564"/>
                  </a:lnTo>
                  <a:lnTo>
                    <a:pt x="1346200" y="318516"/>
                  </a:lnTo>
                  <a:lnTo>
                    <a:pt x="1346200" y="332232"/>
                  </a:lnTo>
                  <a:lnTo>
                    <a:pt x="1358900" y="339852"/>
                  </a:lnTo>
                  <a:close/>
                </a:path>
                <a:path w="2387600" h="1895475">
                  <a:moveTo>
                    <a:pt x="1358900" y="340614"/>
                  </a:moveTo>
                  <a:lnTo>
                    <a:pt x="1358900" y="339852"/>
                  </a:lnTo>
                  <a:lnTo>
                    <a:pt x="1346200" y="332232"/>
                  </a:lnTo>
                  <a:lnTo>
                    <a:pt x="1358900" y="340614"/>
                  </a:lnTo>
                  <a:close/>
                </a:path>
                <a:path w="2387600" h="1895475">
                  <a:moveTo>
                    <a:pt x="1358900" y="640080"/>
                  </a:moveTo>
                  <a:lnTo>
                    <a:pt x="1358900" y="340614"/>
                  </a:lnTo>
                  <a:lnTo>
                    <a:pt x="1346200" y="332232"/>
                  </a:lnTo>
                  <a:lnTo>
                    <a:pt x="1346200" y="646938"/>
                  </a:lnTo>
                  <a:lnTo>
                    <a:pt x="1358900" y="640080"/>
                  </a:lnTo>
                  <a:close/>
                </a:path>
                <a:path w="2387600" h="1895475">
                  <a:moveTo>
                    <a:pt x="1371600" y="659130"/>
                  </a:moveTo>
                  <a:lnTo>
                    <a:pt x="1371600" y="614172"/>
                  </a:lnTo>
                  <a:lnTo>
                    <a:pt x="1358900" y="603504"/>
                  </a:lnTo>
                  <a:lnTo>
                    <a:pt x="1358900" y="640080"/>
                  </a:lnTo>
                  <a:lnTo>
                    <a:pt x="1346200" y="646938"/>
                  </a:lnTo>
                  <a:lnTo>
                    <a:pt x="1346200" y="659130"/>
                  </a:lnTo>
                  <a:lnTo>
                    <a:pt x="1371600" y="659130"/>
                  </a:lnTo>
                  <a:close/>
                </a:path>
                <a:path w="2387600" h="1895475">
                  <a:moveTo>
                    <a:pt x="1371600" y="674370"/>
                  </a:moveTo>
                  <a:lnTo>
                    <a:pt x="1371600" y="659130"/>
                  </a:lnTo>
                  <a:lnTo>
                    <a:pt x="1346200" y="659130"/>
                  </a:lnTo>
                  <a:lnTo>
                    <a:pt x="1346200" y="674370"/>
                  </a:lnTo>
                  <a:lnTo>
                    <a:pt x="1371600" y="674370"/>
                  </a:lnTo>
                  <a:close/>
                </a:path>
                <a:path w="2387600" h="1895475">
                  <a:moveTo>
                    <a:pt x="1371600" y="614172"/>
                  </a:moveTo>
                  <a:lnTo>
                    <a:pt x="1371600" y="46482"/>
                  </a:lnTo>
                  <a:lnTo>
                    <a:pt x="1358900" y="51054"/>
                  </a:lnTo>
                  <a:lnTo>
                    <a:pt x="1358900" y="603504"/>
                  </a:lnTo>
                  <a:lnTo>
                    <a:pt x="1371600" y="614172"/>
                  </a:lnTo>
                  <a:close/>
                </a:path>
                <a:path w="2387600" h="1895475">
                  <a:moveTo>
                    <a:pt x="1384300" y="55626"/>
                  </a:moveTo>
                  <a:lnTo>
                    <a:pt x="1384300" y="44196"/>
                  </a:lnTo>
                  <a:lnTo>
                    <a:pt x="1371600" y="42672"/>
                  </a:lnTo>
                  <a:lnTo>
                    <a:pt x="1371600" y="63246"/>
                  </a:lnTo>
                  <a:lnTo>
                    <a:pt x="1384300" y="55626"/>
                  </a:lnTo>
                  <a:close/>
                </a:path>
                <a:path w="2387600" h="1895475">
                  <a:moveTo>
                    <a:pt x="1384300" y="289560"/>
                  </a:moveTo>
                  <a:lnTo>
                    <a:pt x="1384300" y="55626"/>
                  </a:lnTo>
                  <a:lnTo>
                    <a:pt x="1371600" y="63246"/>
                  </a:lnTo>
                  <a:lnTo>
                    <a:pt x="1371600" y="272034"/>
                  </a:lnTo>
                  <a:lnTo>
                    <a:pt x="1384300" y="289560"/>
                  </a:lnTo>
                  <a:close/>
                </a:path>
                <a:path w="2387600" h="1895475">
                  <a:moveTo>
                    <a:pt x="1384300" y="457962"/>
                  </a:moveTo>
                  <a:lnTo>
                    <a:pt x="1384300" y="289560"/>
                  </a:lnTo>
                  <a:lnTo>
                    <a:pt x="1371600" y="272034"/>
                  </a:lnTo>
                  <a:lnTo>
                    <a:pt x="1371600" y="486156"/>
                  </a:lnTo>
                  <a:lnTo>
                    <a:pt x="1384300" y="457962"/>
                  </a:lnTo>
                  <a:close/>
                </a:path>
                <a:path w="2387600" h="1895475">
                  <a:moveTo>
                    <a:pt x="1397000" y="421386"/>
                  </a:moveTo>
                  <a:lnTo>
                    <a:pt x="1397000" y="57912"/>
                  </a:lnTo>
                  <a:lnTo>
                    <a:pt x="1384300" y="54864"/>
                  </a:lnTo>
                  <a:lnTo>
                    <a:pt x="1384300" y="412242"/>
                  </a:lnTo>
                  <a:lnTo>
                    <a:pt x="1397000" y="421386"/>
                  </a:lnTo>
                  <a:close/>
                </a:path>
                <a:path w="2387600" h="1895475">
                  <a:moveTo>
                    <a:pt x="1397000" y="421386"/>
                  </a:moveTo>
                  <a:lnTo>
                    <a:pt x="1384300" y="412242"/>
                  </a:lnTo>
                  <a:lnTo>
                    <a:pt x="1384300" y="416052"/>
                  </a:lnTo>
                  <a:lnTo>
                    <a:pt x="1397000" y="421386"/>
                  </a:lnTo>
                  <a:close/>
                </a:path>
                <a:path w="2387600" h="1895475">
                  <a:moveTo>
                    <a:pt x="1397000" y="451866"/>
                  </a:moveTo>
                  <a:lnTo>
                    <a:pt x="1397000" y="421386"/>
                  </a:lnTo>
                  <a:lnTo>
                    <a:pt x="1384300" y="416052"/>
                  </a:lnTo>
                  <a:lnTo>
                    <a:pt x="1384300" y="445008"/>
                  </a:lnTo>
                  <a:lnTo>
                    <a:pt x="1397000" y="451866"/>
                  </a:lnTo>
                  <a:close/>
                </a:path>
                <a:path w="2387600" h="1895475">
                  <a:moveTo>
                    <a:pt x="1409700" y="827532"/>
                  </a:moveTo>
                  <a:lnTo>
                    <a:pt x="1409700" y="403098"/>
                  </a:lnTo>
                  <a:lnTo>
                    <a:pt x="1397000" y="397764"/>
                  </a:lnTo>
                  <a:lnTo>
                    <a:pt x="1397000" y="815340"/>
                  </a:lnTo>
                  <a:lnTo>
                    <a:pt x="1409700" y="827532"/>
                  </a:lnTo>
                  <a:close/>
                </a:path>
                <a:path w="2387600" h="1895475">
                  <a:moveTo>
                    <a:pt x="1422400" y="633984"/>
                  </a:moveTo>
                  <a:lnTo>
                    <a:pt x="1422400" y="501396"/>
                  </a:lnTo>
                  <a:lnTo>
                    <a:pt x="1409700" y="489204"/>
                  </a:lnTo>
                  <a:lnTo>
                    <a:pt x="1409700" y="662178"/>
                  </a:lnTo>
                  <a:lnTo>
                    <a:pt x="1422400" y="633984"/>
                  </a:lnTo>
                  <a:close/>
                </a:path>
                <a:path w="2387600" h="1895475">
                  <a:moveTo>
                    <a:pt x="1435100" y="856488"/>
                  </a:moveTo>
                  <a:lnTo>
                    <a:pt x="1435100" y="818388"/>
                  </a:lnTo>
                  <a:lnTo>
                    <a:pt x="1422400" y="806196"/>
                  </a:lnTo>
                  <a:lnTo>
                    <a:pt x="1422400" y="633984"/>
                  </a:lnTo>
                  <a:lnTo>
                    <a:pt x="1409700" y="662178"/>
                  </a:lnTo>
                  <a:lnTo>
                    <a:pt x="1409700" y="856488"/>
                  </a:lnTo>
                  <a:lnTo>
                    <a:pt x="1435100" y="856488"/>
                  </a:lnTo>
                  <a:close/>
                </a:path>
                <a:path w="2387600" h="1895475">
                  <a:moveTo>
                    <a:pt x="1435100" y="862584"/>
                  </a:moveTo>
                  <a:lnTo>
                    <a:pt x="1435100" y="856488"/>
                  </a:lnTo>
                  <a:lnTo>
                    <a:pt x="1409700" y="856488"/>
                  </a:lnTo>
                  <a:lnTo>
                    <a:pt x="1409700" y="867918"/>
                  </a:lnTo>
                  <a:lnTo>
                    <a:pt x="1422400" y="867918"/>
                  </a:lnTo>
                  <a:lnTo>
                    <a:pt x="1435100" y="862584"/>
                  </a:lnTo>
                  <a:close/>
                </a:path>
                <a:path w="2387600" h="1895475">
                  <a:moveTo>
                    <a:pt x="1447800" y="307086"/>
                  </a:moveTo>
                  <a:lnTo>
                    <a:pt x="1447800" y="303276"/>
                  </a:lnTo>
                  <a:lnTo>
                    <a:pt x="1435100" y="297942"/>
                  </a:lnTo>
                  <a:lnTo>
                    <a:pt x="1435100" y="297180"/>
                  </a:lnTo>
                  <a:lnTo>
                    <a:pt x="1422400" y="298704"/>
                  </a:lnTo>
                  <a:lnTo>
                    <a:pt x="1422400" y="316230"/>
                  </a:lnTo>
                  <a:lnTo>
                    <a:pt x="1447800" y="307086"/>
                  </a:lnTo>
                  <a:close/>
                </a:path>
                <a:path w="2387600" h="1895475">
                  <a:moveTo>
                    <a:pt x="1447800" y="410718"/>
                  </a:moveTo>
                  <a:lnTo>
                    <a:pt x="1447800" y="307086"/>
                  </a:lnTo>
                  <a:lnTo>
                    <a:pt x="1422400" y="316230"/>
                  </a:lnTo>
                  <a:lnTo>
                    <a:pt x="1435100" y="321564"/>
                  </a:lnTo>
                  <a:lnTo>
                    <a:pt x="1435100" y="425958"/>
                  </a:lnTo>
                  <a:lnTo>
                    <a:pt x="1447800" y="410718"/>
                  </a:lnTo>
                  <a:close/>
                </a:path>
                <a:path w="2387600" h="1895475">
                  <a:moveTo>
                    <a:pt x="1435100" y="818388"/>
                  </a:moveTo>
                  <a:lnTo>
                    <a:pt x="1435100" y="321564"/>
                  </a:lnTo>
                  <a:lnTo>
                    <a:pt x="1422400" y="316230"/>
                  </a:lnTo>
                  <a:lnTo>
                    <a:pt x="1422400" y="806196"/>
                  </a:lnTo>
                  <a:lnTo>
                    <a:pt x="1435100" y="818388"/>
                  </a:lnTo>
                  <a:close/>
                </a:path>
                <a:path w="2387600" h="1895475">
                  <a:moveTo>
                    <a:pt x="1447800" y="731520"/>
                  </a:moveTo>
                  <a:lnTo>
                    <a:pt x="1447800" y="410718"/>
                  </a:lnTo>
                  <a:lnTo>
                    <a:pt x="1435100" y="425958"/>
                  </a:lnTo>
                  <a:lnTo>
                    <a:pt x="1435100" y="723900"/>
                  </a:lnTo>
                  <a:lnTo>
                    <a:pt x="1447800" y="731520"/>
                  </a:lnTo>
                  <a:close/>
                </a:path>
                <a:path w="2387600" h="1895475">
                  <a:moveTo>
                    <a:pt x="1460500" y="770382"/>
                  </a:moveTo>
                  <a:lnTo>
                    <a:pt x="1460500" y="419862"/>
                  </a:lnTo>
                  <a:lnTo>
                    <a:pt x="1447800" y="398526"/>
                  </a:lnTo>
                  <a:lnTo>
                    <a:pt x="1447800" y="762000"/>
                  </a:lnTo>
                  <a:lnTo>
                    <a:pt x="1460500" y="770382"/>
                  </a:lnTo>
                  <a:close/>
                </a:path>
                <a:path w="2387600" h="1895475">
                  <a:moveTo>
                    <a:pt x="1460500" y="770382"/>
                  </a:moveTo>
                  <a:lnTo>
                    <a:pt x="1447800" y="762000"/>
                  </a:lnTo>
                  <a:lnTo>
                    <a:pt x="1447800" y="762762"/>
                  </a:lnTo>
                  <a:lnTo>
                    <a:pt x="1460500" y="770382"/>
                  </a:lnTo>
                  <a:close/>
                </a:path>
                <a:path w="2387600" h="1895475">
                  <a:moveTo>
                    <a:pt x="1460500" y="854202"/>
                  </a:moveTo>
                  <a:lnTo>
                    <a:pt x="1460500" y="770382"/>
                  </a:lnTo>
                  <a:lnTo>
                    <a:pt x="1447800" y="762762"/>
                  </a:lnTo>
                  <a:lnTo>
                    <a:pt x="1447800" y="844296"/>
                  </a:lnTo>
                  <a:lnTo>
                    <a:pt x="1460500" y="854202"/>
                  </a:lnTo>
                  <a:close/>
                </a:path>
                <a:path w="2387600" h="1895475">
                  <a:moveTo>
                    <a:pt x="1473200" y="753618"/>
                  </a:moveTo>
                  <a:lnTo>
                    <a:pt x="1473200" y="717804"/>
                  </a:lnTo>
                  <a:lnTo>
                    <a:pt x="1460500" y="710184"/>
                  </a:lnTo>
                  <a:lnTo>
                    <a:pt x="1460500" y="749046"/>
                  </a:lnTo>
                  <a:lnTo>
                    <a:pt x="1473200" y="753618"/>
                  </a:lnTo>
                  <a:close/>
                </a:path>
                <a:path w="2387600" h="1895475">
                  <a:moveTo>
                    <a:pt x="1473200" y="756666"/>
                  </a:moveTo>
                  <a:lnTo>
                    <a:pt x="1473200" y="753618"/>
                  </a:lnTo>
                  <a:lnTo>
                    <a:pt x="1460500" y="749046"/>
                  </a:lnTo>
                  <a:lnTo>
                    <a:pt x="1473200" y="756666"/>
                  </a:lnTo>
                  <a:close/>
                </a:path>
                <a:path w="2387600" h="1895475">
                  <a:moveTo>
                    <a:pt x="1473200" y="1178814"/>
                  </a:moveTo>
                  <a:lnTo>
                    <a:pt x="1473200" y="756666"/>
                  </a:lnTo>
                  <a:lnTo>
                    <a:pt x="1460500" y="749046"/>
                  </a:lnTo>
                  <a:lnTo>
                    <a:pt x="1460500" y="1181100"/>
                  </a:lnTo>
                  <a:lnTo>
                    <a:pt x="1473200" y="1178814"/>
                  </a:lnTo>
                  <a:close/>
                </a:path>
                <a:path w="2387600" h="1895475">
                  <a:moveTo>
                    <a:pt x="1473200" y="1194816"/>
                  </a:moveTo>
                  <a:lnTo>
                    <a:pt x="1473200" y="1178814"/>
                  </a:lnTo>
                  <a:lnTo>
                    <a:pt x="1460500" y="1181100"/>
                  </a:lnTo>
                  <a:lnTo>
                    <a:pt x="1460500" y="1182624"/>
                  </a:lnTo>
                  <a:lnTo>
                    <a:pt x="1473200" y="1194816"/>
                  </a:lnTo>
                  <a:close/>
                </a:path>
                <a:path w="2387600" h="1895475">
                  <a:moveTo>
                    <a:pt x="1473200" y="1194816"/>
                  </a:moveTo>
                  <a:lnTo>
                    <a:pt x="1460500" y="1182624"/>
                  </a:lnTo>
                  <a:lnTo>
                    <a:pt x="1460500" y="1190244"/>
                  </a:lnTo>
                  <a:lnTo>
                    <a:pt x="1473200" y="1194816"/>
                  </a:lnTo>
                  <a:close/>
                </a:path>
                <a:path w="2387600" h="1895475">
                  <a:moveTo>
                    <a:pt x="1485900" y="1206246"/>
                  </a:moveTo>
                  <a:lnTo>
                    <a:pt x="1485900" y="1016508"/>
                  </a:lnTo>
                  <a:lnTo>
                    <a:pt x="1473200" y="995172"/>
                  </a:lnTo>
                  <a:lnTo>
                    <a:pt x="1473200" y="1194816"/>
                  </a:lnTo>
                  <a:lnTo>
                    <a:pt x="1460500" y="1190244"/>
                  </a:lnTo>
                  <a:lnTo>
                    <a:pt x="1460500" y="1206246"/>
                  </a:lnTo>
                  <a:lnTo>
                    <a:pt x="1485900" y="1206246"/>
                  </a:lnTo>
                  <a:close/>
                </a:path>
                <a:path w="2387600" h="1895475">
                  <a:moveTo>
                    <a:pt x="1485900" y="1221486"/>
                  </a:moveTo>
                  <a:lnTo>
                    <a:pt x="1485900" y="1206246"/>
                  </a:lnTo>
                  <a:lnTo>
                    <a:pt x="1460500" y="1206246"/>
                  </a:lnTo>
                  <a:lnTo>
                    <a:pt x="1460500" y="1221486"/>
                  </a:lnTo>
                  <a:lnTo>
                    <a:pt x="1485900" y="1221486"/>
                  </a:lnTo>
                  <a:close/>
                </a:path>
                <a:path w="2387600" h="1895475">
                  <a:moveTo>
                    <a:pt x="1485900" y="1016508"/>
                  </a:moveTo>
                  <a:lnTo>
                    <a:pt x="1485900" y="742950"/>
                  </a:lnTo>
                  <a:lnTo>
                    <a:pt x="1473200" y="758190"/>
                  </a:lnTo>
                  <a:lnTo>
                    <a:pt x="1473200" y="995172"/>
                  </a:lnTo>
                  <a:lnTo>
                    <a:pt x="1485900" y="1016508"/>
                  </a:lnTo>
                  <a:close/>
                </a:path>
                <a:path w="2387600" h="1895475">
                  <a:moveTo>
                    <a:pt x="1511300" y="685038"/>
                  </a:moveTo>
                  <a:lnTo>
                    <a:pt x="1511300" y="678942"/>
                  </a:lnTo>
                  <a:lnTo>
                    <a:pt x="1498600" y="673608"/>
                  </a:lnTo>
                  <a:lnTo>
                    <a:pt x="1485900" y="673608"/>
                  </a:lnTo>
                  <a:lnTo>
                    <a:pt x="1485900" y="685038"/>
                  </a:lnTo>
                  <a:lnTo>
                    <a:pt x="1498600" y="685038"/>
                  </a:lnTo>
                  <a:lnTo>
                    <a:pt x="1498600" y="684276"/>
                  </a:lnTo>
                  <a:lnTo>
                    <a:pt x="1500716" y="685038"/>
                  </a:lnTo>
                  <a:lnTo>
                    <a:pt x="1511300" y="685038"/>
                  </a:lnTo>
                  <a:close/>
                </a:path>
                <a:path w="2387600" h="1895475">
                  <a:moveTo>
                    <a:pt x="1511300" y="749808"/>
                  </a:moveTo>
                  <a:lnTo>
                    <a:pt x="1511300" y="691896"/>
                  </a:lnTo>
                  <a:lnTo>
                    <a:pt x="1499870" y="685038"/>
                  </a:lnTo>
                  <a:lnTo>
                    <a:pt x="1485900" y="685038"/>
                  </a:lnTo>
                  <a:lnTo>
                    <a:pt x="1485900" y="697230"/>
                  </a:lnTo>
                  <a:lnTo>
                    <a:pt x="1498600" y="705612"/>
                  </a:lnTo>
                  <a:lnTo>
                    <a:pt x="1498600" y="765810"/>
                  </a:lnTo>
                  <a:lnTo>
                    <a:pt x="1511300" y="749808"/>
                  </a:lnTo>
                  <a:close/>
                </a:path>
                <a:path w="2387600" h="1895475">
                  <a:moveTo>
                    <a:pt x="1498600" y="705612"/>
                  </a:moveTo>
                  <a:lnTo>
                    <a:pt x="1485900" y="697230"/>
                  </a:lnTo>
                  <a:lnTo>
                    <a:pt x="1485900" y="697992"/>
                  </a:lnTo>
                  <a:lnTo>
                    <a:pt x="1498600" y="705612"/>
                  </a:lnTo>
                  <a:close/>
                </a:path>
                <a:path w="2387600" h="1895475">
                  <a:moveTo>
                    <a:pt x="1498600" y="835914"/>
                  </a:moveTo>
                  <a:lnTo>
                    <a:pt x="1498600" y="705612"/>
                  </a:lnTo>
                  <a:lnTo>
                    <a:pt x="1485900" y="697992"/>
                  </a:lnTo>
                  <a:lnTo>
                    <a:pt x="1485900" y="813816"/>
                  </a:lnTo>
                  <a:lnTo>
                    <a:pt x="1498600" y="835914"/>
                  </a:lnTo>
                  <a:close/>
                </a:path>
                <a:path w="2387600" h="1895475">
                  <a:moveTo>
                    <a:pt x="1498600" y="1179576"/>
                  </a:moveTo>
                  <a:lnTo>
                    <a:pt x="1498600" y="835914"/>
                  </a:lnTo>
                  <a:lnTo>
                    <a:pt x="1485900" y="813816"/>
                  </a:lnTo>
                  <a:lnTo>
                    <a:pt x="1485900" y="1190244"/>
                  </a:lnTo>
                  <a:lnTo>
                    <a:pt x="1498600" y="1179576"/>
                  </a:lnTo>
                  <a:close/>
                </a:path>
                <a:path w="2387600" h="1895475">
                  <a:moveTo>
                    <a:pt x="1500716" y="685038"/>
                  </a:moveTo>
                  <a:lnTo>
                    <a:pt x="1498600" y="684276"/>
                  </a:lnTo>
                  <a:lnTo>
                    <a:pt x="1499870" y="685038"/>
                  </a:lnTo>
                  <a:lnTo>
                    <a:pt x="1500716" y="685038"/>
                  </a:lnTo>
                  <a:close/>
                </a:path>
                <a:path w="2387600" h="1895475">
                  <a:moveTo>
                    <a:pt x="1499870" y="685038"/>
                  </a:moveTo>
                  <a:lnTo>
                    <a:pt x="1498600" y="684276"/>
                  </a:lnTo>
                  <a:lnTo>
                    <a:pt x="1498600" y="685038"/>
                  </a:lnTo>
                  <a:lnTo>
                    <a:pt x="1499870" y="685038"/>
                  </a:lnTo>
                  <a:close/>
                </a:path>
                <a:path w="2387600" h="1895475">
                  <a:moveTo>
                    <a:pt x="1511300" y="1126998"/>
                  </a:moveTo>
                  <a:lnTo>
                    <a:pt x="1511300" y="749808"/>
                  </a:lnTo>
                  <a:lnTo>
                    <a:pt x="1498600" y="765810"/>
                  </a:lnTo>
                  <a:lnTo>
                    <a:pt x="1498600" y="1121664"/>
                  </a:lnTo>
                  <a:lnTo>
                    <a:pt x="1511300" y="1126998"/>
                  </a:lnTo>
                  <a:close/>
                </a:path>
                <a:path w="2387600" h="1895475">
                  <a:moveTo>
                    <a:pt x="1511300" y="691896"/>
                  </a:moveTo>
                  <a:lnTo>
                    <a:pt x="1511300" y="688848"/>
                  </a:lnTo>
                  <a:lnTo>
                    <a:pt x="1500716" y="685038"/>
                  </a:lnTo>
                  <a:lnTo>
                    <a:pt x="1499870" y="685038"/>
                  </a:lnTo>
                  <a:lnTo>
                    <a:pt x="1511300" y="691896"/>
                  </a:lnTo>
                  <a:close/>
                </a:path>
                <a:path w="2387600" h="1895475">
                  <a:moveTo>
                    <a:pt x="1511300" y="688848"/>
                  </a:moveTo>
                  <a:lnTo>
                    <a:pt x="1511300" y="685038"/>
                  </a:lnTo>
                  <a:lnTo>
                    <a:pt x="1500716" y="685038"/>
                  </a:lnTo>
                  <a:lnTo>
                    <a:pt x="1511300" y="688848"/>
                  </a:lnTo>
                  <a:close/>
                </a:path>
                <a:path w="2387600" h="1895475">
                  <a:moveTo>
                    <a:pt x="1524000" y="1264158"/>
                  </a:moveTo>
                  <a:lnTo>
                    <a:pt x="1524000" y="1027938"/>
                  </a:lnTo>
                  <a:lnTo>
                    <a:pt x="1511300" y="1010412"/>
                  </a:lnTo>
                  <a:lnTo>
                    <a:pt x="1511300" y="1248156"/>
                  </a:lnTo>
                  <a:lnTo>
                    <a:pt x="1524000" y="1264158"/>
                  </a:lnTo>
                  <a:close/>
                </a:path>
                <a:path w="2387600" h="1895475">
                  <a:moveTo>
                    <a:pt x="1524000" y="1439418"/>
                  </a:moveTo>
                  <a:lnTo>
                    <a:pt x="1524000" y="1264158"/>
                  </a:lnTo>
                  <a:lnTo>
                    <a:pt x="1511300" y="1260348"/>
                  </a:lnTo>
                  <a:lnTo>
                    <a:pt x="1511300" y="1417320"/>
                  </a:lnTo>
                  <a:lnTo>
                    <a:pt x="1524000" y="1439418"/>
                  </a:lnTo>
                  <a:close/>
                </a:path>
                <a:path w="2387600" h="1895475">
                  <a:moveTo>
                    <a:pt x="1536700" y="1519428"/>
                  </a:moveTo>
                  <a:lnTo>
                    <a:pt x="1536700" y="1148334"/>
                  </a:lnTo>
                  <a:lnTo>
                    <a:pt x="1524000" y="1143000"/>
                  </a:lnTo>
                  <a:lnTo>
                    <a:pt x="1524000" y="1531620"/>
                  </a:lnTo>
                  <a:lnTo>
                    <a:pt x="1536700" y="1519428"/>
                  </a:lnTo>
                  <a:close/>
                </a:path>
                <a:path w="2387600" h="1895475">
                  <a:moveTo>
                    <a:pt x="1549400" y="1584198"/>
                  </a:moveTo>
                  <a:lnTo>
                    <a:pt x="1549400" y="1573530"/>
                  </a:lnTo>
                  <a:lnTo>
                    <a:pt x="1536700" y="1565910"/>
                  </a:lnTo>
                  <a:lnTo>
                    <a:pt x="1536700" y="1519428"/>
                  </a:lnTo>
                  <a:lnTo>
                    <a:pt x="1524000" y="1531620"/>
                  </a:lnTo>
                  <a:lnTo>
                    <a:pt x="1524000" y="1578864"/>
                  </a:lnTo>
                  <a:lnTo>
                    <a:pt x="1532081" y="1584198"/>
                  </a:lnTo>
                  <a:lnTo>
                    <a:pt x="1549400" y="1584198"/>
                  </a:lnTo>
                  <a:close/>
                </a:path>
                <a:path w="2387600" h="1895475">
                  <a:moveTo>
                    <a:pt x="1532081" y="1584198"/>
                  </a:moveTo>
                  <a:lnTo>
                    <a:pt x="1524000" y="1578864"/>
                  </a:lnTo>
                  <a:lnTo>
                    <a:pt x="1524000" y="1579626"/>
                  </a:lnTo>
                  <a:lnTo>
                    <a:pt x="1531620" y="1584198"/>
                  </a:lnTo>
                  <a:lnTo>
                    <a:pt x="1532081" y="1584198"/>
                  </a:lnTo>
                  <a:close/>
                </a:path>
                <a:path w="2387600" h="1895475">
                  <a:moveTo>
                    <a:pt x="1531620" y="1584198"/>
                  </a:moveTo>
                  <a:lnTo>
                    <a:pt x="1524000" y="1579626"/>
                  </a:lnTo>
                  <a:lnTo>
                    <a:pt x="1524000" y="1584198"/>
                  </a:lnTo>
                  <a:lnTo>
                    <a:pt x="1531620" y="1584198"/>
                  </a:lnTo>
                  <a:close/>
                </a:path>
                <a:path w="2387600" h="1895475">
                  <a:moveTo>
                    <a:pt x="1536700" y="1599438"/>
                  </a:moveTo>
                  <a:lnTo>
                    <a:pt x="1536700" y="1587246"/>
                  </a:lnTo>
                  <a:lnTo>
                    <a:pt x="1531620" y="1584198"/>
                  </a:lnTo>
                  <a:lnTo>
                    <a:pt x="1524000" y="1584198"/>
                  </a:lnTo>
                  <a:lnTo>
                    <a:pt x="1524000" y="1599438"/>
                  </a:lnTo>
                  <a:lnTo>
                    <a:pt x="1536700" y="1599438"/>
                  </a:lnTo>
                  <a:close/>
                </a:path>
                <a:path w="2387600" h="1895475">
                  <a:moveTo>
                    <a:pt x="1536700" y="1587246"/>
                  </a:moveTo>
                  <a:lnTo>
                    <a:pt x="1532081" y="1584198"/>
                  </a:lnTo>
                  <a:lnTo>
                    <a:pt x="1531620" y="1584198"/>
                  </a:lnTo>
                  <a:lnTo>
                    <a:pt x="1536700" y="1587246"/>
                  </a:lnTo>
                  <a:close/>
                </a:path>
                <a:path w="2387600" h="1895475">
                  <a:moveTo>
                    <a:pt x="1549400" y="1599438"/>
                  </a:moveTo>
                  <a:lnTo>
                    <a:pt x="1549400" y="1584198"/>
                  </a:lnTo>
                  <a:lnTo>
                    <a:pt x="1532081" y="1584198"/>
                  </a:lnTo>
                  <a:lnTo>
                    <a:pt x="1536700" y="1587246"/>
                  </a:lnTo>
                  <a:lnTo>
                    <a:pt x="1536700" y="1599438"/>
                  </a:lnTo>
                  <a:lnTo>
                    <a:pt x="1549400" y="1599438"/>
                  </a:lnTo>
                  <a:close/>
                </a:path>
                <a:path w="2387600" h="1895475">
                  <a:moveTo>
                    <a:pt x="1549400" y="1434846"/>
                  </a:moveTo>
                  <a:lnTo>
                    <a:pt x="1549400" y="1075182"/>
                  </a:lnTo>
                  <a:lnTo>
                    <a:pt x="1536700" y="1088898"/>
                  </a:lnTo>
                  <a:lnTo>
                    <a:pt x="1536700" y="1411986"/>
                  </a:lnTo>
                  <a:lnTo>
                    <a:pt x="1549400" y="1434846"/>
                  </a:lnTo>
                  <a:close/>
                </a:path>
                <a:path w="2387600" h="1895475">
                  <a:moveTo>
                    <a:pt x="1549400" y="1570482"/>
                  </a:moveTo>
                  <a:lnTo>
                    <a:pt x="1549400" y="1434846"/>
                  </a:lnTo>
                  <a:lnTo>
                    <a:pt x="1536700" y="1411986"/>
                  </a:lnTo>
                  <a:lnTo>
                    <a:pt x="1536700" y="1565910"/>
                  </a:lnTo>
                  <a:lnTo>
                    <a:pt x="1549400" y="1570482"/>
                  </a:lnTo>
                  <a:close/>
                </a:path>
                <a:path w="2387600" h="1895475">
                  <a:moveTo>
                    <a:pt x="1549400" y="1573530"/>
                  </a:moveTo>
                  <a:lnTo>
                    <a:pt x="1549400" y="1570482"/>
                  </a:lnTo>
                  <a:lnTo>
                    <a:pt x="1536700" y="1565910"/>
                  </a:lnTo>
                  <a:lnTo>
                    <a:pt x="1549400" y="1573530"/>
                  </a:lnTo>
                  <a:close/>
                </a:path>
                <a:path w="2387600" h="1895475">
                  <a:moveTo>
                    <a:pt x="1562100" y="1036320"/>
                  </a:moveTo>
                  <a:lnTo>
                    <a:pt x="1562100" y="1027747"/>
                  </a:lnTo>
                  <a:lnTo>
                    <a:pt x="1549400" y="1024890"/>
                  </a:lnTo>
                  <a:lnTo>
                    <a:pt x="1549400" y="1036320"/>
                  </a:lnTo>
                  <a:lnTo>
                    <a:pt x="1562100" y="1036320"/>
                  </a:lnTo>
                  <a:close/>
                </a:path>
                <a:path w="2387600" h="1895475">
                  <a:moveTo>
                    <a:pt x="1562100" y="1210818"/>
                  </a:moveTo>
                  <a:lnTo>
                    <a:pt x="1562100" y="1036320"/>
                  </a:lnTo>
                  <a:lnTo>
                    <a:pt x="1549400" y="1036320"/>
                  </a:lnTo>
                  <a:lnTo>
                    <a:pt x="1549400" y="1194816"/>
                  </a:lnTo>
                  <a:lnTo>
                    <a:pt x="1562100" y="1210818"/>
                  </a:lnTo>
                  <a:close/>
                </a:path>
                <a:path w="2387600" h="1895475">
                  <a:moveTo>
                    <a:pt x="1562100" y="1210818"/>
                  </a:moveTo>
                  <a:lnTo>
                    <a:pt x="1549400" y="1194816"/>
                  </a:lnTo>
                  <a:lnTo>
                    <a:pt x="1549400" y="1206246"/>
                  </a:lnTo>
                  <a:lnTo>
                    <a:pt x="1562100" y="1210818"/>
                  </a:lnTo>
                  <a:close/>
                </a:path>
                <a:path w="2387600" h="1895475">
                  <a:moveTo>
                    <a:pt x="1562100" y="1280160"/>
                  </a:moveTo>
                  <a:lnTo>
                    <a:pt x="1562100" y="1210818"/>
                  </a:lnTo>
                  <a:lnTo>
                    <a:pt x="1549400" y="1206246"/>
                  </a:lnTo>
                  <a:lnTo>
                    <a:pt x="1549400" y="1306830"/>
                  </a:lnTo>
                  <a:lnTo>
                    <a:pt x="1562100" y="1280160"/>
                  </a:lnTo>
                  <a:close/>
                </a:path>
                <a:path w="2387600" h="1895475">
                  <a:moveTo>
                    <a:pt x="1562100" y="1367790"/>
                  </a:moveTo>
                  <a:lnTo>
                    <a:pt x="1562100" y="1280160"/>
                  </a:lnTo>
                  <a:lnTo>
                    <a:pt x="1549400" y="1306830"/>
                  </a:lnTo>
                  <a:lnTo>
                    <a:pt x="1549400" y="1367028"/>
                  </a:lnTo>
                  <a:lnTo>
                    <a:pt x="1562100" y="1367790"/>
                  </a:lnTo>
                  <a:close/>
                </a:path>
                <a:path w="2387600" h="1895475">
                  <a:moveTo>
                    <a:pt x="1574800" y="1450848"/>
                  </a:moveTo>
                  <a:lnTo>
                    <a:pt x="1574800" y="1051560"/>
                  </a:lnTo>
                  <a:lnTo>
                    <a:pt x="1562100" y="1043940"/>
                  </a:lnTo>
                  <a:lnTo>
                    <a:pt x="1562100" y="1442466"/>
                  </a:lnTo>
                  <a:lnTo>
                    <a:pt x="1574800" y="1450848"/>
                  </a:lnTo>
                  <a:close/>
                </a:path>
                <a:path w="2387600" h="1895475">
                  <a:moveTo>
                    <a:pt x="1574800" y="1450848"/>
                  </a:moveTo>
                  <a:lnTo>
                    <a:pt x="1562100" y="1442466"/>
                  </a:lnTo>
                  <a:lnTo>
                    <a:pt x="1562100" y="1443228"/>
                  </a:lnTo>
                  <a:lnTo>
                    <a:pt x="1574800" y="1450848"/>
                  </a:lnTo>
                  <a:close/>
                </a:path>
                <a:path w="2387600" h="1895475">
                  <a:moveTo>
                    <a:pt x="1574800" y="1471422"/>
                  </a:moveTo>
                  <a:lnTo>
                    <a:pt x="1574800" y="1450848"/>
                  </a:lnTo>
                  <a:lnTo>
                    <a:pt x="1562100" y="1443228"/>
                  </a:lnTo>
                  <a:lnTo>
                    <a:pt x="1562100" y="1469136"/>
                  </a:lnTo>
                  <a:lnTo>
                    <a:pt x="1574800" y="1471422"/>
                  </a:lnTo>
                  <a:close/>
                </a:path>
                <a:path w="2387600" h="1895475">
                  <a:moveTo>
                    <a:pt x="1587500" y="1436370"/>
                  </a:moveTo>
                  <a:lnTo>
                    <a:pt x="1587500" y="1377696"/>
                  </a:lnTo>
                  <a:lnTo>
                    <a:pt x="1574800" y="1361694"/>
                  </a:lnTo>
                  <a:lnTo>
                    <a:pt x="1574800" y="1428750"/>
                  </a:lnTo>
                  <a:lnTo>
                    <a:pt x="1587500" y="1436370"/>
                  </a:lnTo>
                  <a:close/>
                </a:path>
                <a:path w="2387600" h="1895475">
                  <a:moveTo>
                    <a:pt x="1587500" y="1437132"/>
                  </a:moveTo>
                  <a:lnTo>
                    <a:pt x="1587500" y="1436370"/>
                  </a:lnTo>
                  <a:lnTo>
                    <a:pt x="1574800" y="1428750"/>
                  </a:lnTo>
                  <a:lnTo>
                    <a:pt x="1587500" y="1437132"/>
                  </a:lnTo>
                  <a:close/>
                </a:path>
                <a:path w="2387600" h="1895475">
                  <a:moveTo>
                    <a:pt x="1587500" y="1745742"/>
                  </a:moveTo>
                  <a:lnTo>
                    <a:pt x="1587500" y="1437132"/>
                  </a:lnTo>
                  <a:lnTo>
                    <a:pt x="1574800" y="1428750"/>
                  </a:lnTo>
                  <a:lnTo>
                    <a:pt x="1574800" y="1722882"/>
                  </a:lnTo>
                  <a:lnTo>
                    <a:pt x="1587500" y="1745742"/>
                  </a:lnTo>
                  <a:close/>
                </a:path>
                <a:path w="2387600" h="1895475">
                  <a:moveTo>
                    <a:pt x="1595275" y="1463553"/>
                  </a:moveTo>
                  <a:lnTo>
                    <a:pt x="1587500" y="1460754"/>
                  </a:lnTo>
                  <a:lnTo>
                    <a:pt x="1587500" y="1483614"/>
                  </a:lnTo>
                  <a:lnTo>
                    <a:pt x="1595275" y="1463553"/>
                  </a:lnTo>
                  <a:close/>
                </a:path>
                <a:path w="2387600" h="1895475">
                  <a:moveTo>
                    <a:pt x="1600200" y="1562862"/>
                  </a:moveTo>
                  <a:lnTo>
                    <a:pt x="1600200" y="1465326"/>
                  </a:lnTo>
                  <a:lnTo>
                    <a:pt x="1595275" y="1463553"/>
                  </a:lnTo>
                  <a:lnTo>
                    <a:pt x="1587500" y="1483614"/>
                  </a:lnTo>
                  <a:lnTo>
                    <a:pt x="1587500" y="1559814"/>
                  </a:lnTo>
                  <a:lnTo>
                    <a:pt x="1600200" y="1562862"/>
                  </a:lnTo>
                  <a:close/>
                </a:path>
                <a:path w="2387600" h="1895475">
                  <a:moveTo>
                    <a:pt x="1600200" y="1575054"/>
                  </a:moveTo>
                  <a:lnTo>
                    <a:pt x="1600200" y="1562862"/>
                  </a:lnTo>
                  <a:lnTo>
                    <a:pt x="1587500" y="1559814"/>
                  </a:lnTo>
                  <a:lnTo>
                    <a:pt x="1600200" y="1575054"/>
                  </a:lnTo>
                  <a:close/>
                </a:path>
                <a:path w="2387600" h="1895475">
                  <a:moveTo>
                    <a:pt x="1612900" y="1828038"/>
                  </a:moveTo>
                  <a:lnTo>
                    <a:pt x="1600200" y="1822704"/>
                  </a:lnTo>
                  <a:lnTo>
                    <a:pt x="1600200" y="1575054"/>
                  </a:lnTo>
                  <a:lnTo>
                    <a:pt x="1587500" y="1559814"/>
                  </a:lnTo>
                  <a:lnTo>
                    <a:pt x="1587500" y="1835658"/>
                  </a:lnTo>
                  <a:lnTo>
                    <a:pt x="1612900" y="1828038"/>
                  </a:lnTo>
                  <a:close/>
                </a:path>
                <a:path w="2387600" h="1895475">
                  <a:moveTo>
                    <a:pt x="1612900" y="1844802"/>
                  </a:moveTo>
                  <a:lnTo>
                    <a:pt x="1612900" y="1828038"/>
                  </a:lnTo>
                  <a:lnTo>
                    <a:pt x="1587500" y="1835658"/>
                  </a:lnTo>
                  <a:lnTo>
                    <a:pt x="1587500" y="1847088"/>
                  </a:lnTo>
                  <a:lnTo>
                    <a:pt x="1600200" y="1848612"/>
                  </a:lnTo>
                  <a:lnTo>
                    <a:pt x="1600200" y="1846326"/>
                  </a:lnTo>
                  <a:lnTo>
                    <a:pt x="1612900" y="1844802"/>
                  </a:lnTo>
                  <a:close/>
                </a:path>
                <a:path w="2387600" h="1895475">
                  <a:moveTo>
                    <a:pt x="1600200" y="1465326"/>
                  </a:moveTo>
                  <a:lnTo>
                    <a:pt x="1600200" y="1450848"/>
                  </a:lnTo>
                  <a:lnTo>
                    <a:pt x="1595275" y="1463553"/>
                  </a:lnTo>
                  <a:lnTo>
                    <a:pt x="1600200" y="1465326"/>
                  </a:lnTo>
                  <a:close/>
                </a:path>
                <a:path w="2387600" h="1895475">
                  <a:moveTo>
                    <a:pt x="1625600" y="1234440"/>
                  </a:moveTo>
                  <a:lnTo>
                    <a:pt x="1625600" y="1225867"/>
                  </a:lnTo>
                  <a:lnTo>
                    <a:pt x="1612900" y="1223010"/>
                  </a:lnTo>
                  <a:lnTo>
                    <a:pt x="1612900" y="1225867"/>
                  </a:lnTo>
                  <a:lnTo>
                    <a:pt x="1600200" y="1234440"/>
                  </a:lnTo>
                  <a:lnTo>
                    <a:pt x="1625600" y="1234440"/>
                  </a:lnTo>
                  <a:close/>
                </a:path>
                <a:path w="2387600" h="1895475">
                  <a:moveTo>
                    <a:pt x="1625600" y="1455420"/>
                  </a:moveTo>
                  <a:lnTo>
                    <a:pt x="1625600" y="1234440"/>
                  </a:lnTo>
                  <a:lnTo>
                    <a:pt x="1600200" y="1234440"/>
                  </a:lnTo>
                  <a:lnTo>
                    <a:pt x="1600200" y="1253490"/>
                  </a:lnTo>
                  <a:lnTo>
                    <a:pt x="1612900" y="1265682"/>
                  </a:lnTo>
                  <a:lnTo>
                    <a:pt x="1612900" y="1488186"/>
                  </a:lnTo>
                  <a:lnTo>
                    <a:pt x="1625600" y="1455420"/>
                  </a:lnTo>
                  <a:close/>
                </a:path>
                <a:path w="2387600" h="1895475">
                  <a:moveTo>
                    <a:pt x="1612900" y="1828038"/>
                  </a:moveTo>
                  <a:lnTo>
                    <a:pt x="1612900" y="1265682"/>
                  </a:lnTo>
                  <a:lnTo>
                    <a:pt x="1600200" y="1253490"/>
                  </a:lnTo>
                  <a:lnTo>
                    <a:pt x="1600200" y="1822704"/>
                  </a:lnTo>
                  <a:lnTo>
                    <a:pt x="1612900" y="1828038"/>
                  </a:lnTo>
                  <a:close/>
                </a:path>
                <a:path w="2387600" h="1895475">
                  <a:moveTo>
                    <a:pt x="1625600" y="1545336"/>
                  </a:moveTo>
                  <a:lnTo>
                    <a:pt x="1625600" y="1455420"/>
                  </a:lnTo>
                  <a:lnTo>
                    <a:pt x="1612900" y="1488186"/>
                  </a:lnTo>
                  <a:lnTo>
                    <a:pt x="1612900" y="1531620"/>
                  </a:lnTo>
                  <a:lnTo>
                    <a:pt x="1625600" y="1545336"/>
                  </a:lnTo>
                  <a:close/>
                </a:path>
                <a:path w="2387600" h="1895475">
                  <a:moveTo>
                    <a:pt x="1638300" y="1587246"/>
                  </a:moveTo>
                  <a:lnTo>
                    <a:pt x="1638300" y="1257300"/>
                  </a:lnTo>
                  <a:lnTo>
                    <a:pt x="1625600" y="1245108"/>
                  </a:lnTo>
                  <a:lnTo>
                    <a:pt x="1625600" y="1578864"/>
                  </a:lnTo>
                  <a:lnTo>
                    <a:pt x="1638300" y="1587246"/>
                  </a:lnTo>
                  <a:close/>
                </a:path>
                <a:path w="2387600" h="1895475">
                  <a:moveTo>
                    <a:pt x="1638300" y="1587246"/>
                  </a:moveTo>
                  <a:lnTo>
                    <a:pt x="1625600" y="1578864"/>
                  </a:lnTo>
                  <a:lnTo>
                    <a:pt x="1625600" y="1581912"/>
                  </a:lnTo>
                  <a:lnTo>
                    <a:pt x="1638300" y="1587246"/>
                  </a:lnTo>
                  <a:close/>
                </a:path>
                <a:path w="2387600" h="1895475">
                  <a:moveTo>
                    <a:pt x="1638300" y="1670304"/>
                  </a:moveTo>
                  <a:lnTo>
                    <a:pt x="1638300" y="1587246"/>
                  </a:lnTo>
                  <a:lnTo>
                    <a:pt x="1625600" y="1581912"/>
                  </a:lnTo>
                  <a:lnTo>
                    <a:pt x="1625600" y="1669542"/>
                  </a:lnTo>
                  <a:lnTo>
                    <a:pt x="1638300" y="1670304"/>
                  </a:lnTo>
                  <a:close/>
                </a:path>
                <a:path w="2387600" h="1895475">
                  <a:moveTo>
                    <a:pt x="1651000" y="1868424"/>
                  </a:moveTo>
                  <a:lnTo>
                    <a:pt x="1651000" y="1560576"/>
                  </a:lnTo>
                  <a:lnTo>
                    <a:pt x="1638300" y="1555242"/>
                  </a:lnTo>
                  <a:lnTo>
                    <a:pt x="1638300" y="1871472"/>
                  </a:lnTo>
                  <a:lnTo>
                    <a:pt x="1651000" y="1868424"/>
                  </a:lnTo>
                  <a:close/>
                </a:path>
                <a:path w="2387600" h="1895475">
                  <a:moveTo>
                    <a:pt x="1663700" y="1879854"/>
                  </a:moveTo>
                  <a:lnTo>
                    <a:pt x="1663700" y="1679448"/>
                  </a:lnTo>
                  <a:lnTo>
                    <a:pt x="1651000" y="1661922"/>
                  </a:lnTo>
                  <a:lnTo>
                    <a:pt x="1651000" y="1868424"/>
                  </a:lnTo>
                  <a:lnTo>
                    <a:pt x="1638300" y="1871472"/>
                  </a:lnTo>
                  <a:lnTo>
                    <a:pt x="1638300" y="1879854"/>
                  </a:lnTo>
                  <a:lnTo>
                    <a:pt x="1663700" y="1879854"/>
                  </a:lnTo>
                  <a:close/>
                </a:path>
                <a:path w="2387600" h="1895475">
                  <a:moveTo>
                    <a:pt x="1663700" y="1895094"/>
                  </a:moveTo>
                  <a:lnTo>
                    <a:pt x="1663700" y="1879854"/>
                  </a:lnTo>
                  <a:lnTo>
                    <a:pt x="1638300" y="1879854"/>
                  </a:lnTo>
                  <a:lnTo>
                    <a:pt x="1638300" y="1895094"/>
                  </a:lnTo>
                  <a:lnTo>
                    <a:pt x="1663700" y="1895094"/>
                  </a:lnTo>
                  <a:close/>
                </a:path>
                <a:path w="2387600" h="1895475">
                  <a:moveTo>
                    <a:pt x="1663700" y="1679448"/>
                  </a:moveTo>
                  <a:lnTo>
                    <a:pt x="1663700" y="1396746"/>
                  </a:lnTo>
                  <a:lnTo>
                    <a:pt x="1651000" y="1427988"/>
                  </a:lnTo>
                  <a:lnTo>
                    <a:pt x="1651000" y="1661922"/>
                  </a:lnTo>
                  <a:lnTo>
                    <a:pt x="1663700" y="1679448"/>
                  </a:lnTo>
                  <a:close/>
                </a:path>
                <a:path w="2387600" h="1895475">
                  <a:moveTo>
                    <a:pt x="1689100" y="1190244"/>
                  </a:moveTo>
                  <a:lnTo>
                    <a:pt x="1689100" y="1181671"/>
                  </a:lnTo>
                  <a:lnTo>
                    <a:pt x="1676400" y="1178814"/>
                  </a:lnTo>
                  <a:lnTo>
                    <a:pt x="1663700" y="1181671"/>
                  </a:lnTo>
                  <a:lnTo>
                    <a:pt x="1663700" y="1190244"/>
                  </a:lnTo>
                  <a:lnTo>
                    <a:pt x="1689100" y="1190244"/>
                  </a:lnTo>
                  <a:close/>
                </a:path>
                <a:path w="2387600" h="1895475">
                  <a:moveTo>
                    <a:pt x="1689100" y="1216914"/>
                  </a:moveTo>
                  <a:lnTo>
                    <a:pt x="1689100" y="1190244"/>
                  </a:lnTo>
                  <a:lnTo>
                    <a:pt x="1663700" y="1190244"/>
                  </a:lnTo>
                  <a:lnTo>
                    <a:pt x="1663700" y="1221486"/>
                  </a:lnTo>
                  <a:lnTo>
                    <a:pt x="1676400" y="1233678"/>
                  </a:lnTo>
                  <a:lnTo>
                    <a:pt x="1676400" y="1226820"/>
                  </a:lnTo>
                  <a:lnTo>
                    <a:pt x="1689100" y="1216914"/>
                  </a:lnTo>
                  <a:close/>
                </a:path>
                <a:path w="2387600" h="1895475">
                  <a:moveTo>
                    <a:pt x="1676400" y="1875282"/>
                  </a:moveTo>
                  <a:lnTo>
                    <a:pt x="1676400" y="1233678"/>
                  </a:lnTo>
                  <a:lnTo>
                    <a:pt x="1663700" y="1221486"/>
                  </a:lnTo>
                  <a:lnTo>
                    <a:pt x="1663700" y="1877568"/>
                  </a:lnTo>
                  <a:lnTo>
                    <a:pt x="1676400" y="1875282"/>
                  </a:lnTo>
                  <a:close/>
                </a:path>
                <a:path w="2387600" h="1895475">
                  <a:moveTo>
                    <a:pt x="1689100" y="1447038"/>
                  </a:moveTo>
                  <a:lnTo>
                    <a:pt x="1689100" y="1216914"/>
                  </a:lnTo>
                  <a:lnTo>
                    <a:pt x="1676400" y="1226820"/>
                  </a:lnTo>
                  <a:lnTo>
                    <a:pt x="1676400" y="1450086"/>
                  </a:lnTo>
                  <a:lnTo>
                    <a:pt x="1689100" y="1447038"/>
                  </a:lnTo>
                  <a:close/>
                </a:path>
                <a:path w="2387600" h="1895475">
                  <a:moveTo>
                    <a:pt x="1696357" y="1458468"/>
                  </a:moveTo>
                  <a:lnTo>
                    <a:pt x="1689100" y="1455420"/>
                  </a:lnTo>
                  <a:lnTo>
                    <a:pt x="1689100" y="1447038"/>
                  </a:lnTo>
                  <a:lnTo>
                    <a:pt x="1676400" y="1450086"/>
                  </a:lnTo>
                  <a:lnTo>
                    <a:pt x="1676400" y="1453134"/>
                  </a:lnTo>
                  <a:lnTo>
                    <a:pt x="1683808" y="1458468"/>
                  </a:lnTo>
                  <a:lnTo>
                    <a:pt x="1696357" y="1458468"/>
                  </a:lnTo>
                  <a:close/>
                </a:path>
                <a:path w="2387600" h="1895475">
                  <a:moveTo>
                    <a:pt x="1683808" y="1458468"/>
                  </a:moveTo>
                  <a:lnTo>
                    <a:pt x="1676400" y="1453134"/>
                  </a:lnTo>
                  <a:lnTo>
                    <a:pt x="1676400" y="1456944"/>
                  </a:lnTo>
                  <a:lnTo>
                    <a:pt x="1680028" y="1458468"/>
                  </a:lnTo>
                  <a:lnTo>
                    <a:pt x="1683808" y="1458468"/>
                  </a:lnTo>
                  <a:close/>
                </a:path>
                <a:path w="2387600" h="1895475">
                  <a:moveTo>
                    <a:pt x="1680028" y="1458468"/>
                  </a:moveTo>
                  <a:lnTo>
                    <a:pt x="1676400" y="1456944"/>
                  </a:lnTo>
                  <a:lnTo>
                    <a:pt x="1676400" y="1458468"/>
                  </a:lnTo>
                  <a:lnTo>
                    <a:pt x="1680028" y="1458468"/>
                  </a:lnTo>
                  <a:close/>
                </a:path>
                <a:path w="2387600" h="1895475">
                  <a:moveTo>
                    <a:pt x="1689100" y="1473708"/>
                  </a:moveTo>
                  <a:lnTo>
                    <a:pt x="1689100" y="1462278"/>
                  </a:lnTo>
                  <a:lnTo>
                    <a:pt x="1680028" y="1458468"/>
                  </a:lnTo>
                  <a:lnTo>
                    <a:pt x="1676400" y="1458468"/>
                  </a:lnTo>
                  <a:lnTo>
                    <a:pt x="1676400" y="1473708"/>
                  </a:lnTo>
                  <a:lnTo>
                    <a:pt x="1689100" y="1473708"/>
                  </a:lnTo>
                  <a:close/>
                </a:path>
                <a:path w="2387600" h="1895475">
                  <a:moveTo>
                    <a:pt x="1689100" y="1462278"/>
                  </a:moveTo>
                  <a:lnTo>
                    <a:pt x="1683808" y="1458468"/>
                  </a:lnTo>
                  <a:lnTo>
                    <a:pt x="1680028" y="1458468"/>
                  </a:lnTo>
                  <a:lnTo>
                    <a:pt x="1689100" y="1462278"/>
                  </a:lnTo>
                  <a:close/>
                </a:path>
                <a:path w="2387600" h="1895475">
                  <a:moveTo>
                    <a:pt x="1701800" y="1473708"/>
                  </a:moveTo>
                  <a:lnTo>
                    <a:pt x="1701800" y="1460754"/>
                  </a:lnTo>
                  <a:lnTo>
                    <a:pt x="1696357" y="1458468"/>
                  </a:lnTo>
                  <a:lnTo>
                    <a:pt x="1683808" y="1458468"/>
                  </a:lnTo>
                  <a:lnTo>
                    <a:pt x="1689100" y="1462278"/>
                  </a:lnTo>
                  <a:lnTo>
                    <a:pt x="1689100" y="1473708"/>
                  </a:lnTo>
                  <a:lnTo>
                    <a:pt x="1701800" y="1473708"/>
                  </a:lnTo>
                  <a:close/>
                </a:path>
                <a:path w="2387600" h="1895475">
                  <a:moveTo>
                    <a:pt x="1701800" y="1431036"/>
                  </a:moveTo>
                  <a:lnTo>
                    <a:pt x="1701800" y="1351788"/>
                  </a:lnTo>
                  <a:lnTo>
                    <a:pt x="1689100" y="1334262"/>
                  </a:lnTo>
                  <a:lnTo>
                    <a:pt x="1689100" y="1433893"/>
                  </a:lnTo>
                  <a:lnTo>
                    <a:pt x="1701800" y="1431036"/>
                  </a:lnTo>
                  <a:close/>
                </a:path>
                <a:path w="2387600" h="1895475">
                  <a:moveTo>
                    <a:pt x="1706418" y="1442466"/>
                  </a:moveTo>
                  <a:lnTo>
                    <a:pt x="1701800" y="1439418"/>
                  </a:lnTo>
                  <a:lnTo>
                    <a:pt x="1701800" y="1431036"/>
                  </a:lnTo>
                  <a:lnTo>
                    <a:pt x="1689100" y="1433893"/>
                  </a:lnTo>
                  <a:lnTo>
                    <a:pt x="1689100" y="1438656"/>
                  </a:lnTo>
                  <a:lnTo>
                    <a:pt x="1697990" y="1442389"/>
                  </a:lnTo>
                  <a:lnTo>
                    <a:pt x="1706418" y="1442466"/>
                  </a:lnTo>
                  <a:close/>
                </a:path>
                <a:path w="2387600" h="1895475">
                  <a:moveTo>
                    <a:pt x="1697990" y="1442466"/>
                  </a:moveTo>
                  <a:lnTo>
                    <a:pt x="1696357" y="1441704"/>
                  </a:lnTo>
                  <a:lnTo>
                    <a:pt x="1689100" y="1438656"/>
                  </a:lnTo>
                  <a:lnTo>
                    <a:pt x="1694391" y="1442466"/>
                  </a:lnTo>
                  <a:lnTo>
                    <a:pt x="1697990" y="1442466"/>
                  </a:lnTo>
                  <a:close/>
                </a:path>
                <a:path w="2387600" h="1895475">
                  <a:moveTo>
                    <a:pt x="1694391" y="1442466"/>
                  </a:moveTo>
                  <a:lnTo>
                    <a:pt x="1689100" y="1438656"/>
                  </a:lnTo>
                  <a:lnTo>
                    <a:pt x="1689100" y="1442466"/>
                  </a:lnTo>
                  <a:lnTo>
                    <a:pt x="1694391" y="1442466"/>
                  </a:lnTo>
                  <a:close/>
                </a:path>
                <a:path w="2387600" h="1895475">
                  <a:moveTo>
                    <a:pt x="1701800" y="1458468"/>
                  </a:moveTo>
                  <a:lnTo>
                    <a:pt x="1701800" y="1447800"/>
                  </a:lnTo>
                  <a:lnTo>
                    <a:pt x="1694391" y="1442466"/>
                  </a:lnTo>
                  <a:lnTo>
                    <a:pt x="1689100" y="1442466"/>
                  </a:lnTo>
                  <a:lnTo>
                    <a:pt x="1689100" y="1453134"/>
                  </a:lnTo>
                  <a:lnTo>
                    <a:pt x="1697990" y="1458468"/>
                  </a:lnTo>
                  <a:lnTo>
                    <a:pt x="1701800" y="1458468"/>
                  </a:lnTo>
                  <a:close/>
                </a:path>
                <a:path w="2387600" h="1895475">
                  <a:moveTo>
                    <a:pt x="1697990" y="1458468"/>
                  </a:moveTo>
                  <a:lnTo>
                    <a:pt x="1689100" y="1453134"/>
                  </a:lnTo>
                  <a:lnTo>
                    <a:pt x="1689100" y="1455420"/>
                  </a:lnTo>
                  <a:lnTo>
                    <a:pt x="1696357" y="1458468"/>
                  </a:lnTo>
                  <a:lnTo>
                    <a:pt x="1697990" y="1458468"/>
                  </a:lnTo>
                  <a:close/>
                </a:path>
                <a:path w="2387600" h="1895475">
                  <a:moveTo>
                    <a:pt x="1701800" y="1550670"/>
                  </a:moveTo>
                  <a:lnTo>
                    <a:pt x="1701800" y="1473708"/>
                  </a:lnTo>
                  <a:lnTo>
                    <a:pt x="1689100" y="1473708"/>
                  </a:lnTo>
                  <a:lnTo>
                    <a:pt x="1689100" y="1536954"/>
                  </a:lnTo>
                  <a:lnTo>
                    <a:pt x="1701800" y="1550670"/>
                  </a:lnTo>
                  <a:close/>
                </a:path>
                <a:path w="2387600" h="1895475">
                  <a:moveTo>
                    <a:pt x="1701800" y="1447800"/>
                  </a:moveTo>
                  <a:lnTo>
                    <a:pt x="1701800" y="1443990"/>
                  </a:lnTo>
                  <a:lnTo>
                    <a:pt x="1698171" y="1442466"/>
                  </a:lnTo>
                  <a:lnTo>
                    <a:pt x="1694391" y="1442466"/>
                  </a:lnTo>
                  <a:lnTo>
                    <a:pt x="1701800" y="1447800"/>
                  </a:lnTo>
                  <a:close/>
                </a:path>
                <a:path w="2387600" h="1895475">
                  <a:moveTo>
                    <a:pt x="1701800" y="1460754"/>
                  </a:moveTo>
                  <a:lnTo>
                    <a:pt x="1698171" y="1458468"/>
                  </a:lnTo>
                  <a:lnTo>
                    <a:pt x="1696357" y="1458468"/>
                  </a:lnTo>
                  <a:lnTo>
                    <a:pt x="1701800" y="1460754"/>
                  </a:lnTo>
                  <a:close/>
                </a:path>
                <a:path w="2387600" h="1895475">
                  <a:moveTo>
                    <a:pt x="1714500" y="1453896"/>
                  </a:moveTo>
                  <a:lnTo>
                    <a:pt x="1714500" y="1447800"/>
                  </a:lnTo>
                  <a:lnTo>
                    <a:pt x="1706418" y="1442466"/>
                  </a:lnTo>
                  <a:lnTo>
                    <a:pt x="1698171" y="1442466"/>
                  </a:lnTo>
                  <a:lnTo>
                    <a:pt x="1701800" y="1443990"/>
                  </a:lnTo>
                  <a:lnTo>
                    <a:pt x="1701800" y="1455420"/>
                  </a:lnTo>
                  <a:lnTo>
                    <a:pt x="1714500" y="1453896"/>
                  </a:lnTo>
                  <a:close/>
                </a:path>
                <a:path w="2387600" h="1895475">
                  <a:moveTo>
                    <a:pt x="1701800" y="1460754"/>
                  </a:moveTo>
                  <a:lnTo>
                    <a:pt x="1701800" y="1458468"/>
                  </a:lnTo>
                  <a:lnTo>
                    <a:pt x="1698171" y="1458468"/>
                  </a:lnTo>
                  <a:lnTo>
                    <a:pt x="1701800" y="1460754"/>
                  </a:lnTo>
                  <a:close/>
                </a:path>
                <a:path w="2387600" h="1895475">
                  <a:moveTo>
                    <a:pt x="1714500" y="1442466"/>
                  </a:moveTo>
                  <a:lnTo>
                    <a:pt x="1701800" y="1433893"/>
                  </a:lnTo>
                  <a:lnTo>
                    <a:pt x="1701800" y="1439418"/>
                  </a:lnTo>
                  <a:lnTo>
                    <a:pt x="1706880" y="1442466"/>
                  </a:lnTo>
                  <a:lnTo>
                    <a:pt x="1714500" y="1442466"/>
                  </a:lnTo>
                  <a:close/>
                </a:path>
                <a:path w="2387600" h="1895475">
                  <a:moveTo>
                    <a:pt x="1706880" y="1442466"/>
                  </a:moveTo>
                  <a:lnTo>
                    <a:pt x="1701800" y="1439418"/>
                  </a:lnTo>
                  <a:lnTo>
                    <a:pt x="1706418" y="1442466"/>
                  </a:lnTo>
                  <a:lnTo>
                    <a:pt x="1706880" y="1442466"/>
                  </a:lnTo>
                  <a:close/>
                </a:path>
                <a:path w="2387600" h="1895475">
                  <a:moveTo>
                    <a:pt x="1714500" y="1646682"/>
                  </a:moveTo>
                  <a:lnTo>
                    <a:pt x="1714500" y="1453896"/>
                  </a:lnTo>
                  <a:lnTo>
                    <a:pt x="1701800" y="1455420"/>
                  </a:lnTo>
                  <a:lnTo>
                    <a:pt x="1701800" y="1662684"/>
                  </a:lnTo>
                  <a:lnTo>
                    <a:pt x="1714500" y="1646682"/>
                  </a:lnTo>
                  <a:close/>
                </a:path>
                <a:path w="2387600" h="1895475">
                  <a:moveTo>
                    <a:pt x="1727200" y="1689354"/>
                  </a:moveTo>
                  <a:lnTo>
                    <a:pt x="1727200" y="1662684"/>
                  </a:lnTo>
                  <a:lnTo>
                    <a:pt x="1714500" y="1650492"/>
                  </a:lnTo>
                  <a:lnTo>
                    <a:pt x="1714500" y="1646682"/>
                  </a:lnTo>
                  <a:lnTo>
                    <a:pt x="1701800" y="1662684"/>
                  </a:lnTo>
                  <a:lnTo>
                    <a:pt x="1701800" y="1689354"/>
                  </a:lnTo>
                  <a:lnTo>
                    <a:pt x="1727200" y="1689354"/>
                  </a:lnTo>
                  <a:close/>
                </a:path>
                <a:path w="2387600" h="1895475">
                  <a:moveTo>
                    <a:pt x="1727200" y="1704594"/>
                  </a:moveTo>
                  <a:lnTo>
                    <a:pt x="1727200" y="1689354"/>
                  </a:lnTo>
                  <a:lnTo>
                    <a:pt x="1701800" y="1689354"/>
                  </a:lnTo>
                  <a:lnTo>
                    <a:pt x="1701800" y="1704594"/>
                  </a:lnTo>
                  <a:lnTo>
                    <a:pt x="1727200" y="1704594"/>
                  </a:lnTo>
                  <a:close/>
                </a:path>
                <a:path w="2387600" h="1895475">
                  <a:moveTo>
                    <a:pt x="1714500" y="1447800"/>
                  </a:moveTo>
                  <a:lnTo>
                    <a:pt x="1714500" y="1447038"/>
                  </a:lnTo>
                  <a:lnTo>
                    <a:pt x="1706880" y="1442466"/>
                  </a:lnTo>
                  <a:lnTo>
                    <a:pt x="1706418" y="1442466"/>
                  </a:lnTo>
                  <a:lnTo>
                    <a:pt x="1714500" y="1447800"/>
                  </a:lnTo>
                  <a:close/>
                </a:path>
                <a:path w="2387600" h="1895475">
                  <a:moveTo>
                    <a:pt x="1714500" y="1447038"/>
                  </a:moveTo>
                  <a:lnTo>
                    <a:pt x="1714500" y="1442466"/>
                  </a:lnTo>
                  <a:lnTo>
                    <a:pt x="1706880" y="1442466"/>
                  </a:lnTo>
                  <a:lnTo>
                    <a:pt x="1714500" y="1447038"/>
                  </a:lnTo>
                  <a:close/>
                </a:path>
                <a:path w="2387600" h="1895475">
                  <a:moveTo>
                    <a:pt x="1727200" y="1662684"/>
                  </a:moveTo>
                  <a:lnTo>
                    <a:pt x="1727200" y="937260"/>
                  </a:lnTo>
                  <a:lnTo>
                    <a:pt x="1714500" y="947928"/>
                  </a:lnTo>
                  <a:lnTo>
                    <a:pt x="1714500" y="1650492"/>
                  </a:lnTo>
                  <a:lnTo>
                    <a:pt x="1727200" y="1662684"/>
                  </a:lnTo>
                  <a:close/>
                </a:path>
                <a:path w="2387600" h="1895475">
                  <a:moveTo>
                    <a:pt x="1752600" y="931926"/>
                  </a:moveTo>
                  <a:lnTo>
                    <a:pt x="1752600" y="925068"/>
                  </a:lnTo>
                  <a:lnTo>
                    <a:pt x="1739900" y="920496"/>
                  </a:lnTo>
                  <a:lnTo>
                    <a:pt x="1727200" y="920496"/>
                  </a:lnTo>
                  <a:lnTo>
                    <a:pt x="1727200" y="931926"/>
                  </a:lnTo>
                  <a:lnTo>
                    <a:pt x="1752600" y="931926"/>
                  </a:lnTo>
                  <a:close/>
                </a:path>
                <a:path w="2387600" h="1895475">
                  <a:moveTo>
                    <a:pt x="1752600" y="950214"/>
                  </a:moveTo>
                  <a:lnTo>
                    <a:pt x="1752600" y="931926"/>
                  </a:lnTo>
                  <a:lnTo>
                    <a:pt x="1727200" y="931926"/>
                  </a:lnTo>
                  <a:lnTo>
                    <a:pt x="1727200" y="1085088"/>
                  </a:lnTo>
                  <a:lnTo>
                    <a:pt x="1739900" y="1095756"/>
                  </a:lnTo>
                  <a:lnTo>
                    <a:pt x="1739900" y="960882"/>
                  </a:lnTo>
                  <a:lnTo>
                    <a:pt x="1752600" y="950214"/>
                  </a:lnTo>
                  <a:close/>
                </a:path>
                <a:path w="2387600" h="1895475">
                  <a:moveTo>
                    <a:pt x="1739900" y="1444752"/>
                  </a:moveTo>
                  <a:lnTo>
                    <a:pt x="1739900" y="1095756"/>
                  </a:lnTo>
                  <a:lnTo>
                    <a:pt x="1727200" y="1085088"/>
                  </a:lnTo>
                  <a:lnTo>
                    <a:pt x="1727200" y="1470660"/>
                  </a:lnTo>
                  <a:lnTo>
                    <a:pt x="1739900" y="1444752"/>
                  </a:lnTo>
                  <a:close/>
                </a:path>
                <a:path w="2387600" h="1895475">
                  <a:moveTo>
                    <a:pt x="1752600" y="1120902"/>
                  </a:moveTo>
                  <a:lnTo>
                    <a:pt x="1752600" y="950214"/>
                  </a:lnTo>
                  <a:lnTo>
                    <a:pt x="1739900" y="960882"/>
                  </a:lnTo>
                  <a:lnTo>
                    <a:pt x="1739900" y="1128522"/>
                  </a:lnTo>
                  <a:lnTo>
                    <a:pt x="1752600" y="1120902"/>
                  </a:lnTo>
                  <a:close/>
                </a:path>
                <a:path w="2387600" h="1895475">
                  <a:moveTo>
                    <a:pt x="1762221" y="1150112"/>
                  </a:moveTo>
                  <a:lnTo>
                    <a:pt x="1752600" y="1143762"/>
                  </a:lnTo>
                  <a:lnTo>
                    <a:pt x="1752600" y="1120902"/>
                  </a:lnTo>
                  <a:lnTo>
                    <a:pt x="1739900" y="1128522"/>
                  </a:lnTo>
                  <a:lnTo>
                    <a:pt x="1739900" y="1157478"/>
                  </a:lnTo>
                  <a:lnTo>
                    <a:pt x="1762221" y="1150112"/>
                  </a:lnTo>
                  <a:close/>
                </a:path>
                <a:path w="2387600" h="1895475">
                  <a:moveTo>
                    <a:pt x="1765300" y="1165860"/>
                  </a:moveTo>
                  <a:lnTo>
                    <a:pt x="1765300" y="1152144"/>
                  </a:lnTo>
                  <a:lnTo>
                    <a:pt x="1762221" y="1150112"/>
                  </a:lnTo>
                  <a:lnTo>
                    <a:pt x="1739900" y="1157478"/>
                  </a:lnTo>
                  <a:lnTo>
                    <a:pt x="1739900" y="1165098"/>
                  </a:lnTo>
                  <a:lnTo>
                    <a:pt x="1752600" y="1168908"/>
                  </a:lnTo>
                  <a:lnTo>
                    <a:pt x="1752600" y="1168146"/>
                  </a:lnTo>
                  <a:lnTo>
                    <a:pt x="1765300" y="1165860"/>
                  </a:lnTo>
                  <a:close/>
                </a:path>
                <a:path w="2387600" h="1895475">
                  <a:moveTo>
                    <a:pt x="1765300" y="1115377"/>
                  </a:moveTo>
                  <a:lnTo>
                    <a:pt x="1765300" y="1088898"/>
                  </a:lnTo>
                  <a:lnTo>
                    <a:pt x="1752600" y="1075182"/>
                  </a:lnTo>
                  <a:lnTo>
                    <a:pt x="1752600" y="1112520"/>
                  </a:lnTo>
                  <a:lnTo>
                    <a:pt x="1765300" y="1115377"/>
                  </a:lnTo>
                  <a:close/>
                </a:path>
                <a:path w="2387600" h="1895475">
                  <a:moveTo>
                    <a:pt x="1765300" y="1123950"/>
                  </a:moveTo>
                  <a:lnTo>
                    <a:pt x="1765300" y="1115377"/>
                  </a:lnTo>
                  <a:lnTo>
                    <a:pt x="1752600" y="1112520"/>
                  </a:lnTo>
                  <a:lnTo>
                    <a:pt x="1752600" y="1123950"/>
                  </a:lnTo>
                  <a:lnTo>
                    <a:pt x="1765300" y="1123950"/>
                  </a:lnTo>
                  <a:close/>
                </a:path>
                <a:path w="2387600" h="1895475">
                  <a:moveTo>
                    <a:pt x="1765300" y="1149096"/>
                  </a:moveTo>
                  <a:lnTo>
                    <a:pt x="1765300" y="1123950"/>
                  </a:lnTo>
                  <a:lnTo>
                    <a:pt x="1752600" y="1123950"/>
                  </a:lnTo>
                  <a:lnTo>
                    <a:pt x="1752600" y="1143762"/>
                  </a:lnTo>
                  <a:lnTo>
                    <a:pt x="1765300" y="1149096"/>
                  </a:lnTo>
                  <a:close/>
                </a:path>
                <a:path w="2387600" h="1895475">
                  <a:moveTo>
                    <a:pt x="1765300" y="1149096"/>
                  </a:moveTo>
                  <a:lnTo>
                    <a:pt x="1752600" y="1143762"/>
                  </a:lnTo>
                  <a:lnTo>
                    <a:pt x="1762221" y="1150112"/>
                  </a:lnTo>
                  <a:lnTo>
                    <a:pt x="1765300" y="1149096"/>
                  </a:lnTo>
                  <a:close/>
                </a:path>
                <a:path w="2387600" h="1895475">
                  <a:moveTo>
                    <a:pt x="1765300" y="1334262"/>
                  </a:moveTo>
                  <a:lnTo>
                    <a:pt x="1765300" y="1165860"/>
                  </a:lnTo>
                  <a:lnTo>
                    <a:pt x="1752600" y="1168146"/>
                  </a:lnTo>
                  <a:lnTo>
                    <a:pt x="1752600" y="1330452"/>
                  </a:lnTo>
                  <a:lnTo>
                    <a:pt x="1765300" y="1334262"/>
                  </a:lnTo>
                  <a:close/>
                </a:path>
                <a:path w="2387600" h="1895475">
                  <a:moveTo>
                    <a:pt x="1765300" y="1152144"/>
                  </a:moveTo>
                  <a:lnTo>
                    <a:pt x="1765300" y="1149096"/>
                  </a:lnTo>
                  <a:lnTo>
                    <a:pt x="1762221" y="1150112"/>
                  </a:lnTo>
                  <a:lnTo>
                    <a:pt x="1765300" y="1152144"/>
                  </a:lnTo>
                  <a:close/>
                </a:path>
                <a:path w="2387600" h="1895475">
                  <a:moveTo>
                    <a:pt x="1778000" y="1128522"/>
                  </a:moveTo>
                  <a:lnTo>
                    <a:pt x="1778000" y="1024128"/>
                  </a:lnTo>
                  <a:lnTo>
                    <a:pt x="1765300" y="1055370"/>
                  </a:lnTo>
                  <a:lnTo>
                    <a:pt x="1765300" y="1120902"/>
                  </a:lnTo>
                  <a:lnTo>
                    <a:pt x="1778000" y="1128522"/>
                  </a:lnTo>
                  <a:close/>
                </a:path>
                <a:path w="2387600" h="1895475">
                  <a:moveTo>
                    <a:pt x="1790700" y="1337310"/>
                  </a:moveTo>
                  <a:lnTo>
                    <a:pt x="1790700" y="1325118"/>
                  </a:lnTo>
                  <a:lnTo>
                    <a:pt x="1778000" y="1322832"/>
                  </a:lnTo>
                  <a:lnTo>
                    <a:pt x="1778000" y="1128522"/>
                  </a:lnTo>
                  <a:lnTo>
                    <a:pt x="1765300" y="1120902"/>
                  </a:lnTo>
                  <a:lnTo>
                    <a:pt x="1765300" y="1337310"/>
                  </a:lnTo>
                  <a:lnTo>
                    <a:pt x="1790700" y="1337310"/>
                  </a:lnTo>
                  <a:close/>
                </a:path>
                <a:path w="2387600" h="1895475">
                  <a:moveTo>
                    <a:pt x="1790700" y="1352550"/>
                  </a:moveTo>
                  <a:lnTo>
                    <a:pt x="1790700" y="1337310"/>
                  </a:lnTo>
                  <a:lnTo>
                    <a:pt x="1765300" y="1337310"/>
                  </a:lnTo>
                  <a:lnTo>
                    <a:pt x="1765300" y="1352550"/>
                  </a:lnTo>
                  <a:lnTo>
                    <a:pt x="1790700" y="1352550"/>
                  </a:lnTo>
                  <a:close/>
                </a:path>
                <a:path w="2387600" h="1895475">
                  <a:moveTo>
                    <a:pt x="1790700" y="1325118"/>
                  </a:moveTo>
                  <a:lnTo>
                    <a:pt x="1790700" y="550926"/>
                  </a:lnTo>
                  <a:lnTo>
                    <a:pt x="1778000" y="556260"/>
                  </a:lnTo>
                  <a:lnTo>
                    <a:pt x="1778000" y="1322832"/>
                  </a:lnTo>
                  <a:lnTo>
                    <a:pt x="1790700" y="1325118"/>
                  </a:lnTo>
                  <a:close/>
                </a:path>
                <a:path w="2387600" h="1895475">
                  <a:moveTo>
                    <a:pt x="1803400" y="553974"/>
                  </a:moveTo>
                  <a:lnTo>
                    <a:pt x="1803400" y="545401"/>
                  </a:lnTo>
                  <a:lnTo>
                    <a:pt x="1790700" y="542544"/>
                  </a:lnTo>
                  <a:lnTo>
                    <a:pt x="1790700" y="553974"/>
                  </a:lnTo>
                  <a:lnTo>
                    <a:pt x="1803400" y="553974"/>
                  </a:lnTo>
                  <a:close/>
                </a:path>
                <a:path w="2387600" h="1895475">
                  <a:moveTo>
                    <a:pt x="1803400" y="770382"/>
                  </a:moveTo>
                  <a:lnTo>
                    <a:pt x="1803400" y="553974"/>
                  </a:lnTo>
                  <a:lnTo>
                    <a:pt x="1790700" y="553974"/>
                  </a:lnTo>
                  <a:lnTo>
                    <a:pt x="1790700" y="768096"/>
                  </a:lnTo>
                  <a:lnTo>
                    <a:pt x="1803400" y="770382"/>
                  </a:lnTo>
                  <a:close/>
                </a:path>
                <a:path w="2387600" h="1895475">
                  <a:moveTo>
                    <a:pt x="1803400" y="1027938"/>
                  </a:moveTo>
                  <a:lnTo>
                    <a:pt x="1803400" y="770382"/>
                  </a:lnTo>
                  <a:lnTo>
                    <a:pt x="1790700" y="768096"/>
                  </a:lnTo>
                  <a:lnTo>
                    <a:pt x="1790700" y="1059180"/>
                  </a:lnTo>
                  <a:lnTo>
                    <a:pt x="1803400" y="1027938"/>
                  </a:lnTo>
                  <a:close/>
                </a:path>
                <a:path w="2387600" h="1895475">
                  <a:moveTo>
                    <a:pt x="1816100" y="727519"/>
                  </a:moveTo>
                  <a:lnTo>
                    <a:pt x="1816100" y="610362"/>
                  </a:lnTo>
                  <a:lnTo>
                    <a:pt x="1803400" y="598170"/>
                  </a:lnTo>
                  <a:lnTo>
                    <a:pt x="1803400" y="736092"/>
                  </a:lnTo>
                  <a:lnTo>
                    <a:pt x="1816100" y="727519"/>
                  </a:lnTo>
                  <a:close/>
                </a:path>
                <a:path w="2387600" h="1895475">
                  <a:moveTo>
                    <a:pt x="1816100" y="731520"/>
                  </a:moveTo>
                  <a:lnTo>
                    <a:pt x="1816100" y="727519"/>
                  </a:lnTo>
                  <a:lnTo>
                    <a:pt x="1803400" y="736092"/>
                  </a:lnTo>
                  <a:lnTo>
                    <a:pt x="1805214" y="736092"/>
                  </a:lnTo>
                  <a:lnTo>
                    <a:pt x="1816100" y="731520"/>
                  </a:lnTo>
                  <a:close/>
                </a:path>
                <a:path w="2387600" h="1895475">
                  <a:moveTo>
                    <a:pt x="1805214" y="736092"/>
                  </a:moveTo>
                  <a:lnTo>
                    <a:pt x="1803400" y="736092"/>
                  </a:lnTo>
                  <a:lnTo>
                    <a:pt x="1803400" y="736854"/>
                  </a:lnTo>
                  <a:lnTo>
                    <a:pt x="1805214" y="736092"/>
                  </a:lnTo>
                  <a:close/>
                </a:path>
                <a:path w="2387600" h="1895475">
                  <a:moveTo>
                    <a:pt x="1809750" y="736092"/>
                  </a:moveTo>
                  <a:lnTo>
                    <a:pt x="1805214" y="736092"/>
                  </a:lnTo>
                  <a:lnTo>
                    <a:pt x="1803400" y="736854"/>
                  </a:lnTo>
                  <a:lnTo>
                    <a:pt x="1803400" y="740664"/>
                  </a:lnTo>
                  <a:lnTo>
                    <a:pt x="1809750" y="736092"/>
                  </a:lnTo>
                  <a:close/>
                </a:path>
                <a:path w="2387600" h="1895475">
                  <a:moveTo>
                    <a:pt x="1828800" y="745998"/>
                  </a:moveTo>
                  <a:lnTo>
                    <a:pt x="1828800" y="736092"/>
                  </a:lnTo>
                  <a:lnTo>
                    <a:pt x="1809750" y="736092"/>
                  </a:lnTo>
                  <a:lnTo>
                    <a:pt x="1803400" y="740664"/>
                  </a:lnTo>
                  <a:lnTo>
                    <a:pt x="1803400" y="762000"/>
                  </a:lnTo>
                  <a:lnTo>
                    <a:pt x="1806956" y="764987"/>
                  </a:lnTo>
                  <a:lnTo>
                    <a:pt x="1816100" y="758952"/>
                  </a:lnTo>
                  <a:lnTo>
                    <a:pt x="1816100" y="755142"/>
                  </a:lnTo>
                  <a:lnTo>
                    <a:pt x="1828800" y="745998"/>
                  </a:lnTo>
                  <a:close/>
                </a:path>
                <a:path w="2387600" h="1895475">
                  <a:moveTo>
                    <a:pt x="1806956" y="764987"/>
                  </a:moveTo>
                  <a:lnTo>
                    <a:pt x="1803400" y="762000"/>
                  </a:lnTo>
                  <a:lnTo>
                    <a:pt x="1803400" y="767334"/>
                  </a:lnTo>
                  <a:lnTo>
                    <a:pt x="1806956" y="764987"/>
                  </a:lnTo>
                  <a:close/>
                </a:path>
                <a:path w="2387600" h="1895475">
                  <a:moveTo>
                    <a:pt x="1816100" y="779526"/>
                  </a:moveTo>
                  <a:lnTo>
                    <a:pt x="1816100" y="772668"/>
                  </a:lnTo>
                  <a:lnTo>
                    <a:pt x="1806956" y="764987"/>
                  </a:lnTo>
                  <a:lnTo>
                    <a:pt x="1803400" y="767334"/>
                  </a:lnTo>
                  <a:lnTo>
                    <a:pt x="1803400" y="778764"/>
                  </a:lnTo>
                  <a:lnTo>
                    <a:pt x="1816100" y="779526"/>
                  </a:lnTo>
                  <a:close/>
                </a:path>
                <a:path w="2387600" h="1895475">
                  <a:moveTo>
                    <a:pt x="1816100" y="731520"/>
                  </a:moveTo>
                  <a:lnTo>
                    <a:pt x="1805214" y="736092"/>
                  </a:lnTo>
                  <a:lnTo>
                    <a:pt x="1809750" y="736092"/>
                  </a:lnTo>
                  <a:lnTo>
                    <a:pt x="1816100" y="731520"/>
                  </a:lnTo>
                  <a:close/>
                </a:path>
                <a:path w="2387600" h="1895475">
                  <a:moveTo>
                    <a:pt x="1816100" y="772668"/>
                  </a:moveTo>
                  <a:lnTo>
                    <a:pt x="1816100" y="758952"/>
                  </a:lnTo>
                  <a:lnTo>
                    <a:pt x="1806956" y="764987"/>
                  </a:lnTo>
                  <a:lnTo>
                    <a:pt x="1816100" y="772668"/>
                  </a:lnTo>
                  <a:close/>
                </a:path>
                <a:path w="2387600" h="1895475">
                  <a:moveTo>
                    <a:pt x="1828800" y="736092"/>
                  </a:moveTo>
                  <a:lnTo>
                    <a:pt x="1828800" y="727519"/>
                  </a:lnTo>
                  <a:lnTo>
                    <a:pt x="1816100" y="724662"/>
                  </a:lnTo>
                  <a:lnTo>
                    <a:pt x="1816100" y="731520"/>
                  </a:lnTo>
                  <a:lnTo>
                    <a:pt x="1809750" y="736092"/>
                  </a:lnTo>
                  <a:lnTo>
                    <a:pt x="1828800" y="736092"/>
                  </a:lnTo>
                  <a:close/>
                </a:path>
                <a:path w="2387600" h="1895475">
                  <a:moveTo>
                    <a:pt x="1828800" y="749808"/>
                  </a:moveTo>
                  <a:lnTo>
                    <a:pt x="1828800" y="745998"/>
                  </a:lnTo>
                  <a:lnTo>
                    <a:pt x="1816100" y="755142"/>
                  </a:lnTo>
                  <a:lnTo>
                    <a:pt x="1828800" y="749808"/>
                  </a:lnTo>
                  <a:close/>
                </a:path>
                <a:path w="2387600" h="1895475">
                  <a:moveTo>
                    <a:pt x="1828800" y="771906"/>
                  </a:moveTo>
                  <a:lnTo>
                    <a:pt x="1828800" y="749808"/>
                  </a:lnTo>
                  <a:lnTo>
                    <a:pt x="1816100" y="755142"/>
                  </a:lnTo>
                  <a:lnTo>
                    <a:pt x="1816100" y="775716"/>
                  </a:lnTo>
                  <a:lnTo>
                    <a:pt x="1828800" y="771906"/>
                  </a:lnTo>
                  <a:close/>
                </a:path>
                <a:path w="2387600" h="1895475">
                  <a:moveTo>
                    <a:pt x="1841500" y="972312"/>
                  </a:moveTo>
                  <a:lnTo>
                    <a:pt x="1841500" y="951738"/>
                  </a:lnTo>
                  <a:lnTo>
                    <a:pt x="1828800" y="959358"/>
                  </a:lnTo>
                  <a:lnTo>
                    <a:pt x="1828800" y="771906"/>
                  </a:lnTo>
                  <a:lnTo>
                    <a:pt x="1816100" y="775716"/>
                  </a:lnTo>
                  <a:lnTo>
                    <a:pt x="1816100" y="960120"/>
                  </a:lnTo>
                  <a:lnTo>
                    <a:pt x="1828800" y="970788"/>
                  </a:lnTo>
                  <a:lnTo>
                    <a:pt x="1841500" y="972312"/>
                  </a:lnTo>
                  <a:close/>
                </a:path>
                <a:path w="2387600" h="1895475">
                  <a:moveTo>
                    <a:pt x="1841500" y="763524"/>
                  </a:moveTo>
                  <a:lnTo>
                    <a:pt x="1841500" y="299466"/>
                  </a:lnTo>
                  <a:lnTo>
                    <a:pt x="1828800" y="322326"/>
                  </a:lnTo>
                  <a:lnTo>
                    <a:pt x="1828800" y="751332"/>
                  </a:lnTo>
                  <a:lnTo>
                    <a:pt x="1841500" y="763524"/>
                  </a:lnTo>
                  <a:close/>
                </a:path>
                <a:path w="2387600" h="1895475">
                  <a:moveTo>
                    <a:pt x="1841500" y="861822"/>
                  </a:moveTo>
                  <a:lnTo>
                    <a:pt x="1841500" y="763524"/>
                  </a:lnTo>
                  <a:lnTo>
                    <a:pt x="1828800" y="751332"/>
                  </a:lnTo>
                  <a:lnTo>
                    <a:pt x="1828800" y="856488"/>
                  </a:lnTo>
                  <a:lnTo>
                    <a:pt x="1841500" y="861822"/>
                  </a:lnTo>
                  <a:close/>
                </a:path>
                <a:path w="2387600" h="1895475">
                  <a:moveTo>
                    <a:pt x="1841500" y="870204"/>
                  </a:moveTo>
                  <a:lnTo>
                    <a:pt x="1841500" y="861822"/>
                  </a:lnTo>
                  <a:lnTo>
                    <a:pt x="1828800" y="856488"/>
                  </a:lnTo>
                  <a:lnTo>
                    <a:pt x="1841500" y="870204"/>
                  </a:lnTo>
                  <a:close/>
                </a:path>
                <a:path w="2387600" h="1895475">
                  <a:moveTo>
                    <a:pt x="1841500" y="951738"/>
                  </a:moveTo>
                  <a:lnTo>
                    <a:pt x="1841500" y="870204"/>
                  </a:lnTo>
                  <a:lnTo>
                    <a:pt x="1828800" y="856488"/>
                  </a:lnTo>
                  <a:lnTo>
                    <a:pt x="1828800" y="959358"/>
                  </a:lnTo>
                  <a:lnTo>
                    <a:pt x="1841500" y="951738"/>
                  </a:lnTo>
                  <a:close/>
                </a:path>
                <a:path w="2387600" h="1895475">
                  <a:moveTo>
                    <a:pt x="1866900" y="209550"/>
                  </a:moveTo>
                  <a:lnTo>
                    <a:pt x="1866900" y="193548"/>
                  </a:lnTo>
                  <a:lnTo>
                    <a:pt x="1854200" y="192024"/>
                  </a:lnTo>
                  <a:lnTo>
                    <a:pt x="1854200" y="192786"/>
                  </a:lnTo>
                  <a:lnTo>
                    <a:pt x="1841500" y="203454"/>
                  </a:lnTo>
                  <a:lnTo>
                    <a:pt x="1841500" y="204216"/>
                  </a:lnTo>
                  <a:lnTo>
                    <a:pt x="1864359" y="211074"/>
                  </a:lnTo>
                  <a:lnTo>
                    <a:pt x="1866900" y="209550"/>
                  </a:lnTo>
                  <a:close/>
                </a:path>
                <a:path w="2387600" h="1895475">
                  <a:moveTo>
                    <a:pt x="1864359" y="211074"/>
                  </a:moveTo>
                  <a:lnTo>
                    <a:pt x="1841500" y="204216"/>
                  </a:lnTo>
                  <a:lnTo>
                    <a:pt x="1841500" y="285750"/>
                  </a:lnTo>
                  <a:lnTo>
                    <a:pt x="1854200" y="300990"/>
                  </a:lnTo>
                  <a:lnTo>
                    <a:pt x="1854200" y="217170"/>
                  </a:lnTo>
                  <a:lnTo>
                    <a:pt x="1864359" y="211074"/>
                  </a:lnTo>
                  <a:close/>
                </a:path>
                <a:path w="2387600" h="1895475">
                  <a:moveTo>
                    <a:pt x="1854200" y="870204"/>
                  </a:moveTo>
                  <a:lnTo>
                    <a:pt x="1854200" y="300990"/>
                  </a:lnTo>
                  <a:lnTo>
                    <a:pt x="1841500" y="285750"/>
                  </a:lnTo>
                  <a:lnTo>
                    <a:pt x="1841500" y="886206"/>
                  </a:lnTo>
                  <a:lnTo>
                    <a:pt x="1854200" y="870204"/>
                  </a:lnTo>
                  <a:close/>
                </a:path>
                <a:path w="2387600" h="1895475">
                  <a:moveTo>
                    <a:pt x="1866900" y="211836"/>
                  </a:moveTo>
                  <a:lnTo>
                    <a:pt x="1864359" y="211074"/>
                  </a:lnTo>
                  <a:lnTo>
                    <a:pt x="1854200" y="217170"/>
                  </a:lnTo>
                  <a:lnTo>
                    <a:pt x="1866900" y="211836"/>
                  </a:lnTo>
                  <a:close/>
                </a:path>
                <a:path w="2387600" h="1895475">
                  <a:moveTo>
                    <a:pt x="1866900" y="304800"/>
                  </a:moveTo>
                  <a:lnTo>
                    <a:pt x="1866900" y="211836"/>
                  </a:lnTo>
                  <a:lnTo>
                    <a:pt x="1854200" y="217170"/>
                  </a:lnTo>
                  <a:lnTo>
                    <a:pt x="1854200" y="326898"/>
                  </a:lnTo>
                  <a:lnTo>
                    <a:pt x="1866900" y="304800"/>
                  </a:lnTo>
                  <a:close/>
                </a:path>
                <a:path w="2387600" h="1895475">
                  <a:moveTo>
                    <a:pt x="1866900" y="453390"/>
                  </a:moveTo>
                  <a:lnTo>
                    <a:pt x="1866900" y="304800"/>
                  </a:lnTo>
                  <a:lnTo>
                    <a:pt x="1854200" y="326898"/>
                  </a:lnTo>
                  <a:lnTo>
                    <a:pt x="1854200" y="451104"/>
                  </a:lnTo>
                  <a:lnTo>
                    <a:pt x="1866900" y="453390"/>
                  </a:lnTo>
                  <a:close/>
                </a:path>
                <a:path w="2387600" h="1895475">
                  <a:moveTo>
                    <a:pt x="1866900" y="211836"/>
                  </a:moveTo>
                  <a:lnTo>
                    <a:pt x="1866900" y="209550"/>
                  </a:lnTo>
                  <a:lnTo>
                    <a:pt x="1864359" y="211074"/>
                  </a:lnTo>
                  <a:lnTo>
                    <a:pt x="1866900" y="211836"/>
                  </a:lnTo>
                  <a:close/>
                </a:path>
                <a:path w="2387600" h="1895475">
                  <a:moveTo>
                    <a:pt x="1879600" y="422148"/>
                  </a:moveTo>
                  <a:lnTo>
                    <a:pt x="1879600" y="291846"/>
                  </a:lnTo>
                  <a:lnTo>
                    <a:pt x="1866900" y="276606"/>
                  </a:lnTo>
                  <a:lnTo>
                    <a:pt x="1866900" y="425196"/>
                  </a:lnTo>
                  <a:lnTo>
                    <a:pt x="1879600" y="422148"/>
                  </a:lnTo>
                  <a:close/>
                </a:path>
                <a:path w="2387600" h="1895475">
                  <a:moveTo>
                    <a:pt x="1892300" y="441198"/>
                  </a:moveTo>
                  <a:lnTo>
                    <a:pt x="1892300" y="424434"/>
                  </a:lnTo>
                  <a:lnTo>
                    <a:pt x="1879600" y="422910"/>
                  </a:lnTo>
                  <a:lnTo>
                    <a:pt x="1879600" y="422148"/>
                  </a:lnTo>
                  <a:lnTo>
                    <a:pt x="1866900" y="425196"/>
                  </a:lnTo>
                  <a:lnTo>
                    <a:pt x="1866900" y="432816"/>
                  </a:lnTo>
                  <a:lnTo>
                    <a:pt x="1892300" y="441198"/>
                  </a:lnTo>
                  <a:close/>
                </a:path>
                <a:path w="2387600" h="1895475">
                  <a:moveTo>
                    <a:pt x="1892300" y="441198"/>
                  </a:moveTo>
                  <a:lnTo>
                    <a:pt x="1866900" y="432816"/>
                  </a:lnTo>
                  <a:lnTo>
                    <a:pt x="1866900" y="450342"/>
                  </a:lnTo>
                  <a:lnTo>
                    <a:pt x="1879600" y="442722"/>
                  </a:lnTo>
                  <a:lnTo>
                    <a:pt x="1879600" y="446532"/>
                  </a:lnTo>
                  <a:lnTo>
                    <a:pt x="1892300" y="441198"/>
                  </a:lnTo>
                  <a:close/>
                </a:path>
                <a:path w="2387600" h="1895475">
                  <a:moveTo>
                    <a:pt x="1879600" y="463296"/>
                  </a:moveTo>
                  <a:lnTo>
                    <a:pt x="1879600" y="442722"/>
                  </a:lnTo>
                  <a:lnTo>
                    <a:pt x="1866900" y="450342"/>
                  </a:lnTo>
                  <a:lnTo>
                    <a:pt x="1866900" y="461772"/>
                  </a:lnTo>
                  <a:lnTo>
                    <a:pt x="1879600" y="463296"/>
                  </a:lnTo>
                  <a:close/>
                </a:path>
                <a:path w="2387600" h="1895475">
                  <a:moveTo>
                    <a:pt x="1879600" y="493776"/>
                  </a:moveTo>
                  <a:lnTo>
                    <a:pt x="1879600" y="463296"/>
                  </a:lnTo>
                  <a:lnTo>
                    <a:pt x="1866900" y="461772"/>
                  </a:lnTo>
                  <a:lnTo>
                    <a:pt x="1866900" y="481584"/>
                  </a:lnTo>
                  <a:lnTo>
                    <a:pt x="1879600" y="493776"/>
                  </a:lnTo>
                  <a:close/>
                </a:path>
                <a:path w="2387600" h="1895475">
                  <a:moveTo>
                    <a:pt x="1879600" y="605790"/>
                  </a:moveTo>
                  <a:lnTo>
                    <a:pt x="1879600" y="493776"/>
                  </a:lnTo>
                  <a:lnTo>
                    <a:pt x="1866900" y="489204"/>
                  </a:lnTo>
                  <a:lnTo>
                    <a:pt x="1866900" y="605028"/>
                  </a:lnTo>
                  <a:lnTo>
                    <a:pt x="1879600" y="605790"/>
                  </a:lnTo>
                  <a:close/>
                </a:path>
                <a:path w="2387600" h="1895475">
                  <a:moveTo>
                    <a:pt x="1892300" y="583692"/>
                  </a:moveTo>
                  <a:lnTo>
                    <a:pt x="1892300" y="441198"/>
                  </a:lnTo>
                  <a:lnTo>
                    <a:pt x="1879600" y="446532"/>
                  </a:lnTo>
                  <a:lnTo>
                    <a:pt x="1879600" y="606552"/>
                  </a:lnTo>
                  <a:lnTo>
                    <a:pt x="1892300" y="583692"/>
                  </a:lnTo>
                  <a:close/>
                </a:path>
                <a:path w="2387600" h="1895475">
                  <a:moveTo>
                    <a:pt x="1901921" y="695198"/>
                  </a:moveTo>
                  <a:lnTo>
                    <a:pt x="1892300" y="688848"/>
                  </a:lnTo>
                  <a:lnTo>
                    <a:pt x="1892300" y="583692"/>
                  </a:lnTo>
                  <a:lnTo>
                    <a:pt x="1879600" y="606552"/>
                  </a:lnTo>
                  <a:lnTo>
                    <a:pt x="1879600" y="702564"/>
                  </a:lnTo>
                  <a:lnTo>
                    <a:pt x="1901921" y="695198"/>
                  </a:lnTo>
                  <a:close/>
                </a:path>
                <a:path w="2387600" h="1895475">
                  <a:moveTo>
                    <a:pt x="1905000" y="713232"/>
                  </a:moveTo>
                  <a:lnTo>
                    <a:pt x="1905000" y="697230"/>
                  </a:lnTo>
                  <a:lnTo>
                    <a:pt x="1901921" y="695198"/>
                  </a:lnTo>
                  <a:lnTo>
                    <a:pt x="1879600" y="702564"/>
                  </a:lnTo>
                  <a:lnTo>
                    <a:pt x="1879600" y="703326"/>
                  </a:lnTo>
                  <a:lnTo>
                    <a:pt x="1892300" y="713994"/>
                  </a:lnTo>
                  <a:lnTo>
                    <a:pt x="1892300" y="714756"/>
                  </a:lnTo>
                  <a:lnTo>
                    <a:pt x="1905000" y="713232"/>
                  </a:lnTo>
                  <a:close/>
                </a:path>
                <a:path w="2387600" h="1895475">
                  <a:moveTo>
                    <a:pt x="1905000" y="617220"/>
                  </a:moveTo>
                  <a:lnTo>
                    <a:pt x="1905000" y="62484"/>
                  </a:lnTo>
                  <a:lnTo>
                    <a:pt x="1892300" y="80010"/>
                  </a:lnTo>
                  <a:lnTo>
                    <a:pt x="1892300" y="599694"/>
                  </a:lnTo>
                  <a:lnTo>
                    <a:pt x="1905000" y="617220"/>
                  </a:lnTo>
                  <a:close/>
                </a:path>
                <a:path w="2387600" h="1895475">
                  <a:moveTo>
                    <a:pt x="1905000" y="694182"/>
                  </a:moveTo>
                  <a:lnTo>
                    <a:pt x="1905000" y="617220"/>
                  </a:lnTo>
                  <a:lnTo>
                    <a:pt x="1892300" y="599694"/>
                  </a:lnTo>
                  <a:lnTo>
                    <a:pt x="1892300" y="688848"/>
                  </a:lnTo>
                  <a:lnTo>
                    <a:pt x="1905000" y="694182"/>
                  </a:lnTo>
                  <a:close/>
                </a:path>
                <a:path w="2387600" h="1895475">
                  <a:moveTo>
                    <a:pt x="1905000" y="694182"/>
                  </a:moveTo>
                  <a:lnTo>
                    <a:pt x="1892300" y="688848"/>
                  </a:lnTo>
                  <a:lnTo>
                    <a:pt x="1901921" y="695198"/>
                  </a:lnTo>
                  <a:lnTo>
                    <a:pt x="1905000" y="694182"/>
                  </a:lnTo>
                  <a:close/>
                </a:path>
                <a:path w="2387600" h="1895475">
                  <a:moveTo>
                    <a:pt x="1905000" y="697230"/>
                  </a:moveTo>
                  <a:lnTo>
                    <a:pt x="1905000" y="694182"/>
                  </a:lnTo>
                  <a:lnTo>
                    <a:pt x="1901921" y="695198"/>
                  </a:lnTo>
                  <a:lnTo>
                    <a:pt x="1905000" y="697230"/>
                  </a:lnTo>
                  <a:close/>
                </a:path>
                <a:path w="2387600" h="1895475">
                  <a:moveTo>
                    <a:pt x="1917700" y="11430"/>
                  </a:moveTo>
                  <a:lnTo>
                    <a:pt x="1917700" y="0"/>
                  </a:lnTo>
                  <a:lnTo>
                    <a:pt x="1905000" y="2857"/>
                  </a:lnTo>
                  <a:lnTo>
                    <a:pt x="1905000" y="11430"/>
                  </a:lnTo>
                  <a:lnTo>
                    <a:pt x="1917700" y="11430"/>
                  </a:lnTo>
                  <a:close/>
                </a:path>
                <a:path w="2387600" h="1895475">
                  <a:moveTo>
                    <a:pt x="1917700" y="158496"/>
                  </a:moveTo>
                  <a:lnTo>
                    <a:pt x="1917700" y="11430"/>
                  </a:lnTo>
                  <a:lnTo>
                    <a:pt x="1905000" y="11430"/>
                  </a:lnTo>
                  <a:lnTo>
                    <a:pt x="1905000" y="140970"/>
                  </a:lnTo>
                  <a:lnTo>
                    <a:pt x="1917700" y="158496"/>
                  </a:lnTo>
                  <a:close/>
                </a:path>
                <a:path w="2387600" h="1895475">
                  <a:moveTo>
                    <a:pt x="1917700" y="158496"/>
                  </a:moveTo>
                  <a:lnTo>
                    <a:pt x="1905000" y="140970"/>
                  </a:lnTo>
                  <a:lnTo>
                    <a:pt x="1905000" y="154686"/>
                  </a:lnTo>
                  <a:lnTo>
                    <a:pt x="1917700" y="158496"/>
                  </a:lnTo>
                  <a:close/>
                </a:path>
                <a:path w="2387600" h="1895475">
                  <a:moveTo>
                    <a:pt x="1917700" y="273558"/>
                  </a:moveTo>
                  <a:lnTo>
                    <a:pt x="1917700" y="158496"/>
                  </a:lnTo>
                  <a:lnTo>
                    <a:pt x="1905000" y="154686"/>
                  </a:lnTo>
                  <a:lnTo>
                    <a:pt x="1905000" y="270510"/>
                  </a:lnTo>
                  <a:lnTo>
                    <a:pt x="1917700" y="273558"/>
                  </a:lnTo>
                  <a:close/>
                </a:path>
                <a:path w="2387600" h="1895475">
                  <a:moveTo>
                    <a:pt x="1917700" y="590550"/>
                  </a:moveTo>
                  <a:lnTo>
                    <a:pt x="1917700" y="273558"/>
                  </a:lnTo>
                  <a:lnTo>
                    <a:pt x="1905000" y="270510"/>
                  </a:lnTo>
                  <a:lnTo>
                    <a:pt x="1905000" y="613410"/>
                  </a:lnTo>
                  <a:lnTo>
                    <a:pt x="1917700" y="590550"/>
                  </a:lnTo>
                  <a:close/>
                </a:path>
                <a:path w="2387600" h="1895475">
                  <a:moveTo>
                    <a:pt x="1930400" y="332994"/>
                  </a:moveTo>
                  <a:lnTo>
                    <a:pt x="1930400" y="13716"/>
                  </a:lnTo>
                  <a:lnTo>
                    <a:pt x="1917700" y="9143"/>
                  </a:lnTo>
                  <a:lnTo>
                    <a:pt x="1917700" y="324612"/>
                  </a:lnTo>
                  <a:lnTo>
                    <a:pt x="1930400" y="332994"/>
                  </a:lnTo>
                  <a:close/>
                </a:path>
                <a:path w="2387600" h="1895475">
                  <a:moveTo>
                    <a:pt x="1930400" y="332994"/>
                  </a:moveTo>
                  <a:lnTo>
                    <a:pt x="1917700" y="324612"/>
                  </a:lnTo>
                  <a:lnTo>
                    <a:pt x="1917700" y="325374"/>
                  </a:lnTo>
                  <a:lnTo>
                    <a:pt x="1930400" y="332994"/>
                  </a:lnTo>
                  <a:close/>
                </a:path>
                <a:path w="2387600" h="1895475">
                  <a:moveTo>
                    <a:pt x="1930400" y="342900"/>
                  </a:moveTo>
                  <a:lnTo>
                    <a:pt x="1930400" y="332994"/>
                  </a:lnTo>
                  <a:lnTo>
                    <a:pt x="1917700" y="325374"/>
                  </a:lnTo>
                  <a:lnTo>
                    <a:pt x="1917700" y="336042"/>
                  </a:lnTo>
                  <a:lnTo>
                    <a:pt x="1930400" y="342900"/>
                  </a:lnTo>
                  <a:close/>
                </a:path>
                <a:path w="2387600" h="1895475">
                  <a:moveTo>
                    <a:pt x="1943100" y="316992"/>
                  </a:moveTo>
                  <a:lnTo>
                    <a:pt x="1943100" y="276606"/>
                  </a:lnTo>
                  <a:lnTo>
                    <a:pt x="1930400" y="264414"/>
                  </a:lnTo>
                  <a:lnTo>
                    <a:pt x="1930400" y="311658"/>
                  </a:lnTo>
                  <a:lnTo>
                    <a:pt x="1943100" y="316992"/>
                  </a:lnTo>
                  <a:close/>
                </a:path>
                <a:path w="2387600" h="1895475">
                  <a:moveTo>
                    <a:pt x="1943100" y="319278"/>
                  </a:moveTo>
                  <a:lnTo>
                    <a:pt x="1943100" y="316992"/>
                  </a:lnTo>
                  <a:lnTo>
                    <a:pt x="1930400" y="311658"/>
                  </a:lnTo>
                  <a:lnTo>
                    <a:pt x="1943100" y="319278"/>
                  </a:lnTo>
                  <a:close/>
                </a:path>
                <a:path w="2387600" h="1895475">
                  <a:moveTo>
                    <a:pt x="1943100" y="585216"/>
                  </a:moveTo>
                  <a:lnTo>
                    <a:pt x="1943100" y="319278"/>
                  </a:lnTo>
                  <a:lnTo>
                    <a:pt x="1930400" y="311658"/>
                  </a:lnTo>
                  <a:lnTo>
                    <a:pt x="1930400" y="567690"/>
                  </a:lnTo>
                  <a:lnTo>
                    <a:pt x="1943100" y="585216"/>
                  </a:lnTo>
                  <a:close/>
                </a:path>
                <a:path w="2387600" h="1895475">
                  <a:moveTo>
                    <a:pt x="1955800" y="417576"/>
                  </a:moveTo>
                  <a:lnTo>
                    <a:pt x="1955800" y="332232"/>
                  </a:lnTo>
                  <a:lnTo>
                    <a:pt x="1943100" y="329184"/>
                  </a:lnTo>
                  <a:lnTo>
                    <a:pt x="1943100" y="410718"/>
                  </a:lnTo>
                  <a:lnTo>
                    <a:pt x="1955800" y="417576"/>
                  </a:lnTo>
                  <a:close/>
                </a:path>
                <a:path w="2387600" h="1895475">
                  <a:moveTo>
                    <a:pt x="1955800" y="525018"/>
                  </a:moveTo>
                  <a:lnTo>
                    <a:pt x="1955800" y="421386"/>
                  </a:lnTo>
                  <a:lnTo>
                    <a:pt x="1943100" y="410718"/>
                  </a:lnTo>
                  <a:lnTo>
                    <a:pt x="1943100" y="551688"/>
                  </a:lnTo>
                  <a:lnTo>
                    <a:pt x="1955800" y="525018"/>
                  </a:lnTo>
                  <a:close/>
                </a:path>
                <a:path w="2387600" h="1895475">
                  <a:moveTo>
                    <a:pt x="1968500" y="650748"/>
                  </a:moveTo>
                  <a:lnTo>
                    <a:pt x="1955800" y="645414"/>
                  </a:lnTo>
                  <a:lnTo>
                    <a:pt x="1955800" y="525018"/>
                  </a:lnTo>
                  <a:lnTo>
                    <a:pt x="1943100" y="551688"/>
                  </a:lnTo>
                  <a:lnTo>
                    <a:pt x="1943100" y="659130"/>
                  </a:lnTo>
                  <a:lnTo>
                    <a:pt x="1968500" y="650748"/>
                  </a:lnTo>
                  <a:close/>
                </a:path>
                <a:path w="2387600" h="1895475">
                  <a:moveTo>
                    <a:pt x="1968500" y="667512"/>
                  </a:moveTo>
                  <a:lnTo>
                    <a:pt x="1968500" y="650748"/>
                  </a:lnTo>
                  <a:lnTo>
                    <a:pt x="1943100" y="659130"/>
                  </a:lnTo>
                  <a:lnTo>
                    <a:pt x="1943100" y="666750"/>
                  </a:lnTo>
                  <a:lnTo>
                    <a:pt x="1955800" y="669798"/>
                  </a:lnTo>
                  <a:lnTo>
                    <a:pt x="1955800" y="669036"/>
                  </a:lnTo>
                  <a:lnTo>
                    <a:pt x="1968500" y="667512"/>
                  </a:lnTo>
                  <a:close/>
                </a:path>
                <a:path w="2387600" h="1895475">
                  <a:moveTo>
                    <a:pt x="1981200" y="55626"/>
                  </a:moveTo>
                  <a:lnTo>
                    <a:pt x="1981200" y="47053"/>
                  </a:lnTo>
                  <a:lnTo>
                    <a:pt x="1968500" y="44196"/>
                  </a:lnTo>
                  <a:lnTo>
                    <a:pt x="1968500" y="47053"/>
                  </a:lnTo>
                  <a:lnTo>
                    <a:pt x="1955800" y="55626"/>
                  </a:lnTo>
                  <a:lnTo>
                    <a:pt x="1981200" y="55626"/>
                  </a:lnTo>
                  <a:close/>
                </a:path>
                <a:path w="2387600" h="1895475">
                  <a:moveTo>
                    <a:pt x="1981200" y="275844"/>
                  </a:moveTo>
                  <a:lnTo>
                    <a:pt x="1981200" y="55626"/>
                  </a:lnTo>
                  <a:lnTo>
                    <a:pt x="1955800" y="55626"/>
                  </a:lnTo>
                  <a:lnTo>
                    <a:pt x="1955800" y="76200"/>
                  </a:lnTo>
                  <a:lnTo>
                    <a:pt x="1968500" y="88392"/>
                  </a:lnTo>
                  <a:lnTo>
                    <a:pt x="1968500" y="308610"/>
                  </a:lnTo>
                  <a:lnTo>
                    <a:pt x="1981200" y="275844"/>
                  </a:lnTo>
                  <a:close/>
                </a:path>
                <a:path w="2387600" h="1895475">
                  <a:moveTo>
                    <a:pt x="1968500" y="650748"/>
                  </a:moveTo>
                  <a:lnTo>
                    <a:pt x="1968500" y="88392"/>
                  </a:lnTo>
                  <a:lnTo>
                    <a:pt x="1955800" y="76200"/>
                  </a:lnTo>
                  <a:lnTo>
                    <a:pt x="1955800" y="645414"/>
                  </a:lnTo>
                  <a:lnTo>
                    <a:pt x="1968500" y="650748"/>
                  </a:lnTo>
                  <a:close/>
                </a:path>
                <a:path w="2387600" h="1895475">
                  <a:moveTo>
                    <a:pt x="1981200" y="395478"/>
                  </a:moveTo>
                  <a:lnTo>
                    <a:pt x="1981200" y="275844"/>
                  </a:lnTo>
                  <a:lnTo>
                    <a:pt x="1968500" y="308610"/>
                  </a:lnTo>
                  <a:lnTo>
                    <a:pt x="1968500" y="385572"/>
                  </a:lnTo>
                  <a:lnTo>
                    <a:pt x="1981200" y="395478"/>
                  </a:lnTo>
                  <a:close/>
                </a:path>
                <a:path w="2387600" h="1895475">
                  <a:moveTo>
                    <a:pt x="1993900" y="484632"/>
                  </a:moveTo>
                  <a:lnTo>
                    <a:pt x="1993900" y="80010"/>
                  </a:lnTo>
                  <a:lnTo>
                    <a:pt x="1981200" y="67818"/>
                  </a:lnTo>
                  <a:lnTo>
                    <a:pt x="1981200" y="480060"/>
                  </a:lnTo>
                  <a:lnTo>
                    <a:pt x="1993900" y="484632"/>
                  </a:lnTo>
                  <a:close/>
                </a:path>
                <a:path w="2387600" h="1895475">
                  <a:moveTo>
                    <a:pt x="2006600" y="432816"/>
                  </a:moveTo>
                  <a:lnTo>
                    <a:pt x="2006600" y="387096"/>
                  </a:lnTo>
                  <a:lnTo>
                    <a:pt x="1993900" y="384810"/>
                  </a:lnTo>
                  <a:lnTo>
                    <a:pt x="1993900" y="425196"/>
                  </a:lnTo>
                  <a:lnTo>
                    <a:pt x="2006600" y="432816"/>
                  </a:lnTo>
                  <a:close/>
                </a:path>
                <a:path w="2387600" h="1895475">
                  <a:moveTo>
                    <a:pt x="2006600" y="865632"/>
                  </a:moveTo>
                  <a:lnTo>
                    <a:pt x="2006600" y="432816"/>
                  </a:lnTo>
                  <a:lnTo>
                    <a:pt x="1993900" y="425196"/>
                  </a:lnTo>
                  <a:lnTo>
                    <a:pt x="1993900" y="861060"/>
                  </a:lnTo>
                  <a:lnTo>
                    <a:pt x="2006600" y="865632"/>
                  </a:lnTo>
                  <a:close/>
                </a:path>
                <a:path w="2387600" h="1895475">
                  <a:moveTo>
                    <a:pt x="2019300" y="611886"/>
                  </a:moveTo>
                  <a:lnTo>
                    <a:pt x="2019300" y="441960"/>
                  </a:lnTo>
                  <a:lnTo>
                    <a:pt x="2006600" y="462534"/>
                  </a:lnTo>
                  <a:lnTo>
                    <a:pt x="2006600" y="594360"/>
                  </a:lnTo>
                  <a:lnTo>
                    <a:pt x="2019300" y="611886"/>
                  </a:lnTo>
                  <a:close/>
                </a:path>
                <a:path w="2387600" h="1895475">
                  <a:moveTo>
                    <a:pt x="2032000" y="854202"/>
                  </a:moveTo>
                  <a:lnTo>
                    <a:pt x="2032000" y="377190"/>
                  </a:lnTo>
                  <a:lnTo>
                    <a:pt x="2019300" y="359664"/>
                  </a:lnTo>
                  <a:lnTo>
                    <a:pt x="2019300" y="611886"/>
                  </a:lnTo>
                  <a:lnTo>
                    <a:pt x="2006600" y="594360"/>
                  </a:lnTo>
                  <a:lnTo>
                    <a:pt x="2006600" y="849630"/>
                  </a:lnTo>
                  <a:lnTo>
                    <a:pt x="2019300" y="856488"/>
                  </a:lnTo>
                  <a:lnTo>
                    <a:pt x="2032000" y="854202"/>
                  </a:lnTo>
                  <a:close/>
                </a:path>
                <a:path w="2387600" h="1895475">
                  <a:moveTo>
                    <a:pt x="2019300" y="867156"/>
                  </a:moveTo>
                  <a:lnTo>
                    <a:pt x="2019300" y="856488"/>
                  </a:lnTo>
                  <a:lnTo>
                    <a:pt x="2006600" y="849630"/>
                  </a:lnTo>
                  <a:lnTo>
                    <a:pt x="2006600" y="868680"/>
                  </a:lnTo>
                  <a:lnTo>
                    <a:pt x="2019300" y="867156"/>
                  </a:lnTo>
                  <a:close/>
                </a:path>
                <a:path w="2387600" h="1895475">
                  <a:moveTo>
                    <a:pt x="2044700" y="307086"/>
                  </a:moveTo>
                  <a:lnTo>
                    <a:pt x="2044700" y="298513"/>
                  </a:lnTo>
                  <a:lnTo>
                    <a:pt x="2032000" y="295656"/>
                  </a:lnTo>
                  <a:lnTo>
                    <a:pt x="2019300" y="298513"/>
                  </a:lnTo>
                  <a:lnTo>
                    <a:pt x="2019300" y="307086"/>
                  </a:lnTo>
                  <a:lnTo>
                    <a:pt x="2044700" y="307086"/>
                  </a:lnTo>
                  <a:close/>
                </a:path>
                <a:path w="2387600" h="1895475">
                  <a:moveTo>
                    <a:pt x="2044700" y="319278"/>
                  </a:moveTo>
                  <a:lnTo>
                    <a:pt x="2044700" y="307086"/>
                  </a:lnTo>
                  <a:lnTo>
                    <a:pt x="2019300" y="307086"/>
                  </a:lnTo>
                  <a:lnTo>
                    <a:pt x="2019300" y="359664"/>
                  </a:lnTo>
                  <a:lnTo>
                    <a:pt x="2032000" y="377190"/>
                  </a:lnTo>
                  <a:lnTo>
                    <a:pt x="2032000" y="326136"/>
                  </a:lnTo>
                  <a:lnTo>
                    <a:pt x="2044700" y="319278"/>
                  </a:lnTo>
                  <a:close/>
                </a:path>
                <a:path w="2387600" h="1895475">
                  <a:moveTo>
                    <a:pt x="2044700" y="448056"/>
                  </a:moveTo>
                  <a:lnTo>
                    <a:pt x="2044700" y="319278"/>
                  </a:lnTo>
                  <a:lnTo>
                    <a:pt x="2032000" y="326136"/>
                  </a:lnTo>
                  <a:lnTo>
                    <a:pt x="2032000" y="448818"/>
                  </a:lnTo>
                  <a:lnTo>
                    <a:pt x="2044700" y="448056"/>
                  </a:lnTo>
                  <a:close/>
                </a:path>
                <a:path w="2387600" h="1895475">
                  <a:moveTo>
                    <a:pt x="2044700" y="765048"/>
                  </a:moveTo>
                  <a:lnTo>
                    <a:pt x="2044700" y="448056"/>
                  </a:lnTo>
                  <a:lnTo>
                    <a:pt x="2032000" y="448818"/>
                  </a:lnTo>
                  <a:lnTo>
                    <a:pt x="2032000" y="757428"/>
                  </a:lnTo>
                  <a:lnTo>
                    <a:pt x="2044700" y="765048"/>
                  </a:lnTo>
                  <a:close/>
                </a:path>
                <a:path w="2387600" h="1895475">
                  <a:moveTo>
                    <a:pt x="2057400" y="989838"/>
                  </a:moveTo>
                  <a:lnTo>
                    <a:pt x="2057400" y="568452"/>
                  </a:lnTo>
                  <a:lnTo>
                    <a:pt x="2044700" y="546354"/>
                  </a:lnTo>
                  <a:lnTo>
                    <a:pt x="2044700" y="967740"/>
                  </a:lnTo>
                  <a:lnTo>
                    <a:pt x="2057400" y="989838"/>
                  </a:lnTo>
                  <a:close/>
                </a:path>
                <a:path w="2387600" h="1895475">
                  <a:moveTo>
                    <a:pt x="2070100" y="1187958"/>
                  </a:moveTo>
                  <a:lnTo>
                    <a:pt x="2070100" y="750570"/>
                  </a:lnTo>
                  <a:lnTo>
                    <a:pt x="2057400" y="749046"/>
                  </a:lnTo>
                  <a:lnTo>
                    <a:pt x="2057400" y="1193292"/>
                  </a:lnTo>
                  <a:lnTo>
                    <a:pt x="2070100" y="1187958"/>
                  </a:lnTo>
                  <a:close/>
                </a:path>
                <a:path w="2387600" h="1895475">
                  <a:moveTo>
                    <a:pt x="2082800" y="1206246"/>
                  </a:moveTo>
                  <a:lnTo>
                    <a:pt x="2082800" y="1152906"/>
                  </a:lnTo>
                  <a:lnTo>
                    <a:pt x="2070100" y="1135380"/>
                  </a:lnTo>
                  <a:lnTo>
                    <a:pt x="2070100" y="1187958"/>
                  </a:lnTo>
                  <a:lnTo>
                    <a:pt x="2057400" y="1193292"/>
                  </a:lnTo>
                  <a:lnTo>
                    <a:pt x="2057400" y="1206246"/>
                  </a:lnTo>
                  <a:lnTo>
                    <a:pt x="2082800" y="1206246"/>
                  </a:lnTo>
                  <a:close/>
                </a:path>
                <a:path w="2387600" h="1895475">
                  <a:moveTo>
                    <a:pt x="2082800" y="1221486"/>
                  </a:moveTo>
                  <a:lnTo>
                    <a:pt x="2082800" y="1206246"/>
                  </a:lnTo>
                  <a:lnTo>
                    <a:pt x="2057400" y="1206246"/>
                  </a:lnTo>
                  <a:lnTo>
                    <a:pt x="2057400" y="1221486"/>
                  </a:lnTo>
                  <a:lnTo>
                    <a:pt x="2082800" y="1221486"/>
                  </a:lnTo>
                  <a:close/>
                </a:path>
                <a:path w="2387600" h="1895475">
                  <a:moveTo>
                    <a:pt x="2095500" y="986028"/>
                  </a:moveTo>
                  <a:lnTo>
                    <a:pt x="2095500" y="691896"/>
                  </a:lnTo>
                  <a:lnTo>
                    <a:pt x="2082800" y="685038"/>
                  </a:lnTo>
                  <a:lnTo>
                    <a:pt x="2070100" y="687324"/>
                  </a:lnTo>
                  <a:lnTo>
                    <a:pt x="2070100" y="1135380"/>
                  </a:lnTo>
                  <a:lnTo>
                    <a:pt x="2082800" y="1152906"/>
                  </a:lnTo>
                  <a:lnTo>
                    <a:pt x="2082800" y="968502"/>
                  </a:lnTo>
                  <a:lnTo>
                    <a:pt x="2095500" y="986028"/>
                  </a:lnTo>
                  <a:close/>
                </a:path>
                <a:path w="2387600" h="1895475">
                  <a:moveTo>
                    <a:pt x="2095500" y="691896"/>
                  </a:moveTo>
                  <a:lnTo>
                    <a:pt x="2095500" y="672846"/>
                  </a:lnTo>
                  <a:lnTo>
                    <a:pt x="2082800" y="674370"/>
                  </a:lnTo>
                  <a:lnTo>
                    <a:pt x="2082800" y="685038"/>
                  </a:lnTo>
                  <a:lnTo>
                    <a:pt x="2095500" y="691896"/>
                  </a:lnTo>
                  <a:close/>
                </a:path>
                <a:path w="2387600" h="1895475">
                  <a:moveTo>
                    <a:pt x="2095500" y="1028700"/>
                  </a:moveTo>
                  <a:lnTo>
                    <a:pt x="2095500" y="986028"/>
                  </a:lnTo>
                  <a:lnTo>
                    <a:pt x="2082800" y="968502"/>
                  </a:lnTo>
                  <a:lnTo>
                    <a:pt x="2082800" y="1054608"/>
                  </a:lnTo>
                  <a:lnTo>
                    <a:pt x="2095500" y="1028700"/>
                  </a:lnTo>
                  <a:close/>
                </a:path>
                <a:path w="2387600" h="1895475">
                  <a:moveTo>
                    <a:pt x="2108200" y="1161288"/>
                  </a:moveTo>
                  <a:lnTo>
                    <a:pt x="2108200" y="680466"/>
                  </a:lnTo>
                  <a:lnTo>
                    <a:pt x="2095500" y="675894"/>
                  </a:lnTo>
                  <a:lnTo>
                    <a:pt x="2095500" y="1155954"/>
                  </a:lnTo>
                  <a:lnTo>
                    <a:pt x="2108200" y="1161288"/>
                  </a:lnTo>
                  <a:close/>
                </a:path>
                <a:path w="2387600" h="1895475">
                  <a:moveTo>
                    <a:pt x="2120900" y="1561338"/>
                  </a:moveTo>
                  <a:lnTo>
                    <a:pt x="2120900" y="1099566"/>
                  </a:lnTo>
                  <a:lnTo>
                    <a:pt x="2108200" y="1085850"/>
                  </a:lnTo>
                  <a:lnTo>
                    <a:pt x="2108200" y="1549146"/>
                  </a:lnTo>
                  <a:lnTo>
                    <a:pt x="2120900" y="1561338"/>
                  </a:lnTo>
                  <a:close/>
                </a:path>
                <a:path w="2387600" h="1895475">
                  <a:moveTo>
                    <a:pt x="2133600" y="1352550"/>
                  </a:moveTo>
                  <a:lnTo>
                    <a:pt x="2133600" y="1218438"/>
                  </a:lnTo>
                  <a:lnTo>
                    <a:pt x="2120900" y="1202436"/>
                  </a:lnTo>
                  <a:lnTo>
                    <a:pt x="2120900" y="1379220"/>
                  </a:lnTo>
                  <a:lnTo>
                    <a:pt x="2133600" y="1352550"/>
                  </a:lnTo>
                  <a:close/>
                </a:path>
                <a:path w="2387600" h="1895475">
                  <a:moveTo>
                    <a:pt x="2146300" y="1584198"/>
                  </a:moveTo>
                  <a:lnTo>
                    <a:pt x="2146300" y="1550670"/>
                  </a:lnTo>
                  <a:lnTo>
                    <a:pt x="2133600" y="1540764"/>
                  </a:lnTo>
                  <a:lnTo>
                    <a:pt x="2133600" y="1352550"/>
                  </a:lnTo>
                  <a:lnTo>
                    <a:pt x="2120900" y="1379220"/>
                  </a:lnTo>
                  <a:lnTo>
                    <a:pt x="2120900" y="1584198"/>
                  </a:lnTo>
                  <a:lnTo>
                    <a:pt x="2146300" y="1584198"/>
                  </a:lnTo>
                  <a:close/>
                </a:path>
                <a:path w="2387600" h="1895475">
                  <a:moveTo>
                    <a:pt x="2146300" y="1599438"/>
                  </a:moveTo>
                  <a:lnTo>
                    <a:pt x="2146300" y="1584198"/>
                  </a:lnTo>
                  <a:lnTo>
                    <a:pt x="2120900" y="1584198"/>
                  </a:lnTo>
                  <a:lnTo>
                    <a:pt x="2120900" y="1599438"/>
                  </a:lnTo>
                  <a:lnTo>
                    <a:pt x="2146300" y="1599438"/>
                  </a:lnTo>
                  <a:close/>
                </a:path>
                <a:path w="2387600" h="1895475">
                  <a:moveTo>
                    <a:pt x="2159000" y="1036320"/>
                  </a:moveTo>
                  <a:lnTo>
                    <a:pt x="2159000" y="1027176"/>
                  </a:lnTo>
                  <a:lnTo>
                    <a:pt x="2146300" y="1024890"/>
                  </a:lnTo>
                  <a:lnTo>
                    <a:pt x="2146300" y="1026414"/>
                  </a:lnTo>
                  <a:lnTo>
                    <a:pt x="2133600" y="1028700"/>
                  </a:lnTo>
                  <a:lnTo>
                    <a:pt x="2133600" y="1045464"/>
                  </a:lnTo>
                  <a:lnTo>
                    <a:pt x="2159000" y="1036320"/>
                  </a:lnTo>
                  <a:close/>
                </a:path>
                <a:path w="2387600" h="1895475">
                  <a:moveTo>
                    <a:pt x="2159000" y="1111758"/>
                  </a:moveTo>
                  <a:lnTo>
                    <a:pt x="2159000" y="1036320"/>
                  </a:lnTo>
                  <a:lnTo>
                    <a:pt x="2133600" y="1045464"/>
                  </a:lnTo>
                  <a:lnTo>
                    <a:pt x="2146300" y="1050798"/>
                  </a:lnTo>
                  <a:lnTo>
                    <a:pt x="2146300" y="1127760"/>
                  </a:lnTo>
                  <a:lnTo>
                    <a:pt x="2159000" y="1111758"/>
                  </a:lnTo>
                  <a:close/>
                </a:path>
                <a:path w="2387600" h="1895475">
                  <a:moveTo>
                    <a:pt x="2146300" y="1550670"/>
                  </a:moveTo>
                  <a:lnTo>
                    <a:pt x="2146300" y="1050798"/>
                  </a:lnTo>
                  <a:lnTo>
                    <a:pt x="2133600" y="1045464"/>
                  </a:lnTo>
                  <a:lnTo>
                    <a:pt x="2133600" y="1540764"/>
                  </a:lnTo>
                  <a:lnTo>
                    <a:pt x="2146300" y="1550670"/>
                  </a:lnTo>
                  <a:close/>
                </a:path>
                <a:path w="2387600" h="1895475">
                  <a:moveTo>
                    <a:pt x="2159000" y="1346454"/>
                  </a:moveTo>
                  <a:lnTo>
                    <a:pt x="2159000" y="1111758"/>
                  </a:lnTo>
                  <a:lnTo>
                    <a:pt x="2146300" y="1127760"/>
                  </a:lnTo>
                  <a:lnTo>
                    <a:pt x="2146300" y="1330452"/>
                  </a:lnTo>
                  <a:lnTo>
                    <a:pt x="2159000" y="1346454"/>
                  </a:lnTo>
                  <a:close/>
                </a:path>
                <a:path w="2387600" h="1895475">
                  <a:moveTo>
                    <a:pt x="2159000" y="1431036"/>
                  </a:moveTo>
                  <a:lnTo>
                    <a:pt x="2159000" y="1346454"/>
                  </a:lnTo>
                  <a:lnTo>
                    <a:pt x="2146300" y="1342644"/>
                  </a:lnTo>
                  <a:lnTo>
                    <a:pt x="2146300" y="1427988"/>
                  </a:lnTo>
                  <a:lnTo>
                    <a:pt x="2159000" y="1431036"/>
                  </a:lnTo>
                  <a:close/>
                </a:path>
                <a:path w="2387600" h="1895475">
                  <a:moveTo>
                    <a:pt x="2171700" y="1471422"/>
                  </a:moveTo>
                  <a:lnTo>
                    <a:pt x="2171700" y="1149096"/>
                  </a:lnTo>
                  <a:lnTo>
                    <a:pt x="2159000" y="1131570"/>
                  </a:lnTo>
                  <a:lnTo>
                    <a:pt x="2159000" y="1463040"/>
                  </a:lnTo>
                  <a:lnTo>
                    <a:pt x="2171700" y="1471422"/>
                  </a:lnTo>
                  <a:close/>
                </a:path>
                <a:path w="2387600" h="1895475">
                  <a:moveTo>
                    <a:pt x="2171700" y="1471422"/>
                  </a:moveTo>
                  <a:lnTo>
                    <a:pt x="2159000" y="1463040"/>
                  </a:lnTo>
                  <a:lnTo>
                    <a:pt x="2159000" y="1466088"/>
                  </a:lnTo>
                  <a:lnTo>
                    <a:pt x="2171700" y="1471422"/>
                  </a:lnTo>
                  <a:close/>
                </a:path>
                <a:path w="2387600" h="1895475">
                  <a:moveTo>
                    <a:pt x="2171700" y="1540002"/>
                  </a:moveTo>
                  <a:lnTo>
                    <a:pt x="2171700" y="1471422"/>
                  </a:lnTo>
                  <a:lnTo>
                    <a:pt x="2159000" y="1466088"/>
                  </a:lnTo>
                  <a:lnTo>
                    <a:pt x="2159000" y="1530096"/>
                  </a:lnTo>
                  <a:lnTo>
                    <a:pt x="2171700" y="1540002"/>
                  </a:lnTo>
                  <a:close/>
                </a:path>
                <a:path w="2387600" h="1895475">
                  <a:moveTo>
                    <a:pt x="2184400" y="1455420"/>
                  </a:moveTo>
                  <a:lnTo>
                    <a:pt x="2184400" y="1424178"/>
                  </a:lnTo>
                  <a:lnTo>
                    <a:pt x="2171700" y="1421892"/>
                  </a:lnTo>
                  <a:lnTo>
                    <a:pt x="2171700" y="1450086"/>
                  </a:lnTo>
                  <a:lnTo>
                    <a:pt x="2184400" y="1455420"/>
                  </a:lnTo>
                  <a:close/>
                </a:path>
                <a:path w="2387600" h="1895475">
                  <a:moveTo>
                    <a:pt x="2184400" y="1458468"/>
                  </a:moveTo>
                  <a:lnTo>
                    <a:pt x="2184400" y="1455420"/>
                  </a:lnTo>
                  <a:lnTo>
                    <a:pt x="2171700" y="1450086"/>
                  </a:lnTo>
                  <a:lnTo>
                    <a:pt x="2184400" y="1458468"/>
                  </a:lnTo>
                  <a:close/>
                </a:path>
                <a:path w="2387600" h="1895475">
                  <a:moveTo>
                    <a:pt x="2184400" y="1838706"/>
                  </a:moveTo>
                  <a:lnTo>
                    <a:pt x="2184400" y="1458468"/>
                  </a:lnTo>
                  <a:lnTo>
                    <a:pt x="2171700" y="1450086"/>
                  </a:lnTo>
                  <a:lnTo>
                    <a:pt x="2171700" y="1831086"/>
                  </a:lnTo>
                  <a:lnTo>
                    <a:pt x="2184400" y="1838706"/>
                  </a:lnTo>
                  <a:close/>
                </a:path>
                <a:path w="2387600" h="1895475">
                  <a:moveTo>
                    <a:pt x="2197100" y="1533144"/>
                  </a:moveTo>
                  <a:lnTo>
                    <a:pt x="2184400" y="1519428"/>
                  </a:lnTo>
                  <a:lnTo>
                    <a:pt x="2184400" y="1561338"/>
                  </a:lnTo>
                  <a:lnTo>
                    <a:pt x="2197100" y="1533144"/>
                  </a:lnTo>
                  <a:close/>
                </a:path>
                <a:path w="2387600" h="1895475">
                  <a:moveTo>
                    <a:pt x="2197100" y="1689354"/>
                  </a:moveTo>
                  <a:lnTo>
                    <a:pt x="2197100" y="1533144"/>
                  </a:lnTo>
                  <a:lnTo>
                    <a:pt x="2184400" y="1561338"/>
                  </a:lnTo>
                  <a:lnTo>
                    <a:pt x="2184400" y="1686306"/>
                  </a:lnTo>
                  <a:lnTo>
                    <a:pt x="2197100" y="1689354"/>
                  </a:lnTo>
                  <a:close/>
                </a:path>
                <a:path w="2387600" h="1895475">
                  <a:moveTo>
                    <a:pt x="2197100" y="1707642"/>
                  </a:moveTo>
                  <a:lnTo>
                    <a:pt x="2197100" y="1689354"/>
                  </a:lnTo>
                  <a:lnTo>
                    <a:pt x="2184400" y="1686306"/>
                  </a:lnTo>
                  <a:lnTo>
                    <a:pt x="2197100" y="1707642"/>
                  </a:lnTo>
                  <a:close/>
                </a:path>
                <a:path w="2387600" h="1895475">
                  <a:moveTo>
                    <a:pt x="2197100" y="1835658"/>
                  </a:moveTo>
                  <a:lnTo>
                    <a:pt x="2197100" y="1707642"/>
                  </a:lnTo>
                  <a:lnTo>
                    <a:pt x="2184400" y="1686306"/>
                  </a:lnTo>
                  <a:lnTo>
                    <a:pt x="2184400" y="1835658"/>
                  </a:lnTo>
                  <a:lnTo>
                    <a:pt x="2197100" y="1835658"/>
                  </a:lnTo>
                  <a:close/>
                </a:path>
                <a:path w="2387600" h="1895475">
                  <a:moveTo>
                    <a:pt x="2197100" y="1850898"/>
                  </a:moveTo>
                  <a:lnTo>
                    <a:pt x="2197100" y="1835658"/>
                  </a:lnTo>
                  <a:lnTo>
                    <a:pt x="2184400" y="1835658"/>
                  </a:lnTo>
                  <a:lnTo>
                    <a:pt x="2184400" y="1850898"/>
                  </a:lnTo>
                  <a:lnTo>
                    <a:pt x="2197100" y="1850898"/>
                  </a:lnTo>
                  <a:close/>
                </a:path>
                <a:path w="2387600" h="1895475">
                  <a:moveTo>
                    <a:pt x="2222500" y="1234440"/>
                  </a:moveTo>
                  <a:lnTo>
                    <a:pt x="2222500" y="1233678"/>
                  </a:lnTo>
                  <a:lnTo>
                    <a:pt x="2209800" y="1223010"/>
                  </a:lnTo>
                  <a:lnTo>
                    <a:pt x="2209800" y="1223772"/>
                  </a:lnTo>
                  <a:lnTo>
                    <a:pt x="2197100" y="1225296"/>
                  </a:lnTo>
                  <a:lnTo>
                    <a:pt x="2197100" y="1239774"/>
                  </a:lnTo>
                  <a:lnTo>
                    <a:pt x="2199640" y="1241298"/>
                  </a:lnTo>
                  <a:lnTo>
                    <a:pt x="2222500" y="1234440"/>
                  </a:lnTo>
                  <a:close/>
                </a:path>
                <a:path w="2387600" h="1895475">
                  <a:moveTo>
                    <a:pt x="2199640" y="1241298"/>
                  </a:moveTo>
                  <a:lnTo>
                    <a:pt x="2197100" y="1239774"/>
                  </a:lnTo>
                  <a:lnTo>
                    <a:pt x="2197100" y="1242060"/>
                  </a:lnTo>
                  <a:lnTo>
                    <a:pt x="2199640" y="1241298"/>
                  </a:lnTo>
                  <a:close/>
                </a:path>
                <a:path w="2387600" h="1895475">
                  <a:moveTo>
                    <a:pt x="2209800" y="1247394"/>
                  </a:moveTo>
                  <a:lnTo>
                    <a:pt x="2199640" y="1241298"/>
                  </a:lnTo>
                  <a:lnTo>
                    <a:pt x="2197100" y="1242060"/>
                  </a:lnTo>
                  <a:lnTo>
                    <a:pt x="2209800" y="1247394"/>
                  </a:lnTo>
                  <a:close/>
                </a:path>
                <a:path w="2387600" h="1895475">
                  <a:moveTo>
                    <a:pt x="2209800" y="1374648"/>
                  </a:moveTo>
                  <a:lnTo>
                    <a:pt x="2209800" y="1247394"/>
                  </a:lnTo>
                  <a:lnTo>
                    <a:pt x="2197100" y="1242060"/>
                  </a:lnTo>
                  <a:lnTo>
                    <a:pt x="2197100" y="1358646"/>
                  </a:lnTo>
                  <a:lnTo>
                    <a:pt x="2209800" y="1374648"/>
                  </a:lnTo>
                  <a:close/>
                </a:path>
                <a:path w="2387600" h="1895475">
                  <a:moveTo>
                    <a:pt x="2209800" y="1770888"/>
                  </a:moveTo>
                  <a:lnTo>
                    <a:pt x="2209800" y="1374648"/>
                  </a:lnTo>
                  <a:lnTo>
                    <a:pt x="2197100" y="1358646"/>
                  </a:lnTo>
                  <a:lnTo>
                    <a:pt x="2197100" y="1786128"/>
                  </a:lnTo>
                  <a:lnTo>
                    <a:pt x="2209800" y="1770888"/>
                  </a:lnTo>
                  <a:close/>
                </a:path>
                <a:path w="2387600" h="1895475">
                  <a:moveTo>
                    <a:pt x="2222500" y="1292352"/>
                  </a:moveTo>
                  <a:lnTo>
                    <a:pt x="2222500" y="1234440"/>
                  </a:lnTo>
                  <a:lnTo>
                    <a:pt x="2199640" y="1241298"/>
                  </a:lnTo>
                  <a:lnTo>
                    <a:pt x="2209800" y="1247394"/>
                  </a:lnTo>
                  <a:lnTo>
                    <a:pt x="2209800" y="1307592"/>
                  </a:lnTo>
                  <a:lnTo>
                    <a:pt x="2222500" y="1292352"/>
                  </a:lnTo>
                  <a:close/>
                </a:path>
                <a:path w="2387600" h="1895475">
                  <a:moveTo>
                    <a:pt x="2222500" y="1576578"/>
                  </a:moveTo>
                  <a:lnTo>
                    <a:pt x="2222500" y="1292352"/>
                  </a:lnTo>
                  <a:lnTo>
                    <a:pt x="2209800" y="1307592"/>
                  </a:lnTo>
                  <a:lnTo>
                    <a:pt x="2209800" y="1571244"/>
                  </a:lnTo>
                  <a:lnTo>
                    <a:pt x="2222500" y="1576578"/>
                  </a:lnTo>
                  <a:close/>
                </a:path>
                <a:path w="2387600" h="1895475">
                  <a:moveTo>
                    <a:pt x="2235200" y="1501902"/>
                  </a:moveTo>
                  <a:lnTo>
                    <a:pt x="2235200" y="1368552"/>
                  </a:lnTo>
                  <a:lnTo>
                    <a:pt x="2222500" y="1367028"/>
                  </a:lnTo>
                  <a:lnTo>
                    <a:pt x="2222500" y="1496568"/>
                  </a:lnTo>
                  <a:lnTo>
                    <a:pt x="2235200" y="1501902"/>
                  </a:lnTo>
                  <a:close/>
                </a:path>
                <a:path w="2387600" h="1895475">
                  <a:moveTo>
                    <a:pt x="2235200" y="1651254"/>
                  </a:moveTo>
                  <a:lnTo>
                    <a:pt x="2235200" y="1508760"/>
                  </a:lnTo>
                  <a:lnTo>
                    <a:pt x="2222500" y="1496568"/>
                  </a:lnTo>
                  <a:lnTo>
                    <a:pt x="2222500" y="1639062"/>
                  </a:lnTo>
                  <a:lnTo>
                    <a:pt x="2235200" y="1651254"/>
                  </a:lnTo>
                  <a:close/>
                </a:path>
                <a:path w="2387600" h="1895475">
                  <a:moveTo>
                    <a:pt x="2247900" y="1746504"/>
                  </a:moveTo>
                  <a:lnTo>
                    <a:pt x="2247900" y="1567434"/>
                  </a:lnTo>
                  <a:lnTo>
                    <a:pt x="2235200" y="1555242"/>
                  </a:lnTo>
                  <a:lnTo>
                    <a:pt x="2235200" y="1774698"/>
                  </a:lnTo>
                  <a:lnTo>
                    <a:pt x="2247900" y="1746504"/>
                  </a:lnTo>
                  <a:close/>
                </a:path>
                <a:path w="2387600" h="1895475">
                  <a:moveTo>
                    <a:pt x="2260600" y="1871472"/>
                  </a:moveTo>
                  <a:lnTo>
                    <a:pt x="2260600" y="1792224"/>
                  </a:lnTo>
                  <a:lnTo>
                    <a:pt x="2247900" y="1781556"/>
                  </a:lnTo>
                  <a:lnTo>
                    <a:pt x="2247900" y="1746504"/>
                  </a:lnTo>
                  <a:lnTo>
                    <a:pt x="2235200" y="1774698"/>
                  </a:lnTo>
                  <a:lnTo>
                    <a:pt x="2235200" y="1879854"/>
                  </a:lnTo>
                  <a:lnTo>
                    <a:pt x="2260600" y="1871472"/>
                  </a:lnTo>
                  <a:close/>
                </a:path>
                <a:path w="2387600" h="1895475">
                  <a:moveTo>
                    <a:pt x="2260600" y="1890522"/>
                  </a:moveTo>
                  <a:lnTo>
                    <a:pt x="2260600" y="1871472"/>
                  </a:lnTo>
                  <a:lnTo>
                    <a:pt x="2235200" y="1879854"/>
                  </a:lnTo>
                  <a:lnTo>
                    <a:pt x="2235200" y="1882902"/>
                  </a:lnTo>
                  <a:lnTo>
                    <a:pt x="2247900" y="1887474"/>
                  </a:lnTo>
                  <a:lnTo>
                    <a:pt x="2247900" y="1892046"/>
                  </a:lnTo>
                  <a:lnTo>
                    <a:pt x="2260600" y="1890522"/>
                  </a:lnTo>
                  <a:close/>
                </a:path>
                <a:path w="2387600" h="1895475">
                  <a:moveTo>
                    <a:pt x="2260600" y="1792224"/>
                  </a:moveTo>
                  <a:lnTo>
                    <a:pt x="2260600" y="1230630"/>
                  </a:lnTo>
                  <a:lnTo>
                    <a:pt x="2247900" y="1246632"/>
                  </a:lnTo>
                  <a:lnTo>
                    <a:pt x="2247900" y="1781556"/>
                  </a:lnTo>
                  <a:lnTo>
                    <a:pt x="2260600" y="1792224"/>
                  </a:lnTo>
                  <a:close/>
                </a:path>
                <a:path w="2387600" h="1895475">
                  <a:moveTo>
                    <a:pt x="2273300" y="1190244"/>
                  </a:moveTo>
                  <a:lnTo>
                    <a:pt x="2273300" y="1178814"/>
                  </a:lnTo>
                  <a:lnTo>
                    <a:pt x="2260600" y="1181671"/>
                  </a:lnTo>
                  <a:lnTo>
                    <a:pt x="2260600" y="1190244"/>
                  </a:lnTo>
                  <a:lnTo>
                    <a:pt x="2273300" y="1190244"/>
                  </a:lnTo>
                  <a:close/>
                </a:path>
                <a:path w="2387600" h="1895475">
                  <a:moveTo>
                    <a:pt x="2273300" y="1333500"/>
                  </a:moveTo>
                  <a:lnTo>
                    <a:pt x="2273300" y="1190244"/>
                  </a:lnTo>
                  <a:lnTo>
                    <a:pt x="2260600" y="1190244"/>
                  </a:lnTo>
                  <a:lnTo>
                    <a:pt x="2260600" y="1322832"/>
                  </a:lnTo>
                  <a:lnTo>
                    <a:pt x="2273300" y="1333500"/>
                  </a:lnTo>
                  <a:close/>
                </a:path>
                <a:path w="2387600" h="1895475">
                  <a:moveTo>
                    <a:pt x="2273300" y="1750314"/>
                  </a:moveTo>
                  <a:lnTo>
                    <a:pt x="2273300" y="1333500"/>
                  </a:lnTo>
                  <a:lnTo>
                    <a:pt x="2260600" y="1322832"/>
                  </a:lnTo>
                  <a:lnTo>
                    <a:pt x="2260600" y="1778508"/>
                  </a:lnTo>
                  <a:lnTo>
                    <a:pt x="2273300" y="1750314"/>
                  </a:lnTo>
                  <a:close/>
                </a:path>
                <a:path w="2387600" h="1895475">
                  <a:moveTo>
                    <a:pt x="2286000" y="1441704"/>
                  </a:moveTo>
                  <a:lnTo>
                    <a:pt x="2286000" y="1193292"/>
                  </a:lnTo>
                  <a:lnTo>
                    <a:pt x="2273300" y="1187958"/>
                  </a:lnTo>
                  <a:lnTo>
                    <a:pt x="2273300" y="1444752"/>
                  </a:lnTo>
                  <a:lnTo>
                    <a:pt x="2286000" y="1441704"/>
                  </a:lnTo>
                  <a:close/>
                </a:path>
                <a:path w="2387600" h="1895475">
                  <a:moveTo>
                    <a:pt x="2286000" y="1444752"/>
                  </a:moveTo>
                  <a:lnTo>
                    <a:pt x="2286000" y="1441704"/>
                  </a:lnTo>
                  <a:lnTo>
                    <a:pt x="2273300" y="1444752"/>
                  </a:lnTo>
                  <a:lnTo>
                    <a:pt x="2273300" y="1450086"/>
                  </a:lnTo>
                  <a:lnTo>
                    <a:pt x="2286000" y="1444752"/>
                  </a:lnTo>
                  <a:close/>
                </a:path>
                <a:path w="2387600" h="1895475">
                  <a:moveTo>
                    <a:pt x="2286000" y="1444752"/>
                  </a:moveTo>
                  <a:lnTo>
                    <a:pt x="2273300" y="1450086"/>
                  </a:lnTo>
                  <a:lnTo>
                    <a:pt x="2276378" y="1451102"/>
                  </a:lnTo>
                  <a:lnTo>
                    <a:pt x="2286000" y="1444752"/>
                  </a:lnTo>
                  <a:close/>
                </a:path>
                <a:path w="2387600" h="1895475">
                  <a:moveTo>
                    <a:pt x="2276378" y="1451102"/>
                  </a:moveTo>
                  <a:lnTo>
                    <a:pt x="2273300" y="1450086"/>
                  </a:lnTo>
                  <a:lnTo>
                    <a:pt x="2273300" y="1453134"/>
                  </a:lnTo>
                  <a:lnTo>
                    <a:pt x="2276378" y="1451102"/>
                  </a:lnTo>
                  <a:close/>
                </a:path>
                <a:path w="2387600" h="1895475">
                  <a:moveTo>
                    <a:pt x="2298700" y="1458468"/>
                  </a:moveTo>
                  <a:lnTo>
                    <a:pt x="2276378" y="1451102"/>
                  </a:lnTo>
                  <a:lnTo>
                    <a:pt x="2273300" y="1453134"/>
                  </a:lnTo>
                  <a:lnTo>
                    <a:pt x="2273300" y="1466850"/>
                  </a:lnTo>
                  <a:lnTo>
                    <a:pt x="2286000" y="1468374"/>
                  </a:lnTo>
                  <a:lnTo>
                    <a:pt x="2286000" y="1469136"/>
                  </a:lnTo>
                  <a:lnTo>
                    <a:pt x="2298700" y="1458468"/>
                  </a:lnTo>
                  <a:close/>
                </a:path>
                <a:path w="2387600" h="1895475">
                  <a:moveTo>
                    <a:pt x="2298700" y="1458468"/>
                  </a:moveTo>
                  <a:lnTo>
                    <a:pt x="2298700" y="1450848"/>
                  </a:lnTo>
                  <a:lnTo>
                    <a:pt x="2286000" y="1442466"/>
                  </a:lnTo>
                  <a:lnTo>
                    <a:pt x="2286000" y="1444752"/>
                  </a:lnTo>
                  <a:lnTo>
                    <a:pt x="2276378" y="1451102"/>
                  </a:lnTo>
                  <a:lnTo>
                    <a:pt x="2298700" y="1458468"/>
                  </a:lnTo>
                  <a:close/>
                </a:path>
                <a:path w="2387600" h="1895475">
                  <a:moveTo>
                    <a:pt x="2295769" y="1430449"/>
                  </a:moveTo>
                  <a:lnTo>
                    <a:pt x="2286000" y="1423416"/>
                  </a:lnTo>
                  <a:lnTo>
                    <a:pt x="2286000" y="1431036"/>
                  </a:lnTo>
                  <a:lnTo>
                    <a:pt x="2295769" y="1430449"/>
                  </a:lnTo>
                  <a:close/>
                </a:path>
                <a:path w="2387600" h="1895475">
                  <a:moveTo>
                    <a:pt x="2298700" y="1450848"/>
                  </a:moveTo>
                  <a:lnTo>
                    <a:pt x="2298700" y="1432560"/>
                  </a:lnTo>
                  <a:lnTo>
                    <a:pt x="2295769" y="1430449"/>
                  </a:lnTo>
                  <a:lnTo>
                    <a:pt x="2286000" y="1431036"/>
                  </a:lnTo>
                  <a:lnTo>
                    <a:pt x="2286000" y="1442466"/>
                  </a:lnTo>
                  <a:lnTo>
                    <a:pt x="2298700" y="1450848"/>
                  </a:lnTo>
                  <a:close/>
                </a:path>
                <a:path w="2387600" h="1895475">
                  <a:moveTo>
                    <a:pt x="2298700" y="1649730"/>
                  </a:moveTo>
                  <a:lnTo>
                    <a:pt x="2298700" y="1458468"/>
                  </a:lnTo>
                  <a:lnTo>
                    <a:pt x="2286000" y="1469136"/>
                  </a:lnTo>
                  <a:lnTo>
                    <a:pt x="2286000" y="1637538"/>
                  </a:lnTo>
                  <a:lnTo>
                    <a:pt x="2298700" y="1649730"/>
                  </a:lnTo>
                  <a:close/>
                </a:path>
                <a:path w="2387600" h="1895475">
                  <a:moveTo>
                    <a:pt x="2298700" y="1432560"/>
                  </a:moveTo>
                  <a:lnTo>
                    <a:pt x="2298700" y="1430274"/>
                  </a:lnTo>
                  <a:lnTo>
                    <a:pt x="2295769" y="1430449"/>
                  </a:lnTo>
                  <a:lnTo>
                    <a:pt x="2298700" y="1432560"/>
                  </a:lnTo>
                  <a:close/>
                </a:path>
                <a:path w="2387600" h="1895475">
                  <a:moveTo>
                    <a:pt x="2311400" y="1437894"/>
                  </a:moveTo>
                  <a:lnTo>
                    <a:pt x="2311400" y="1198626"/>
                  </a:lnTo>
                  <a:lnTo>
                    <a:pt x="2298700" y="1232154"/>
                  </a:lnTo>
                  <a:lnTo>
                    <a:pt x="2298700" y="1433322"/>
                  </a:lnTo>
                  <a:lnTo>
                    <a:pt x="2311400" y="1437894"/>
                  </a:lnTo>
                  <a:close/>
                </a:path>
                <a:path w="2387600" h="1895475">
                  <a:moveTo>
                    <a:pt x="2311400" y="1689354"/>
                  </a:moveTo>
                  <a:lnTo>
                    <a:pt x="2311400" y="1437894"/>
                  </a:lnTo>
                  <a:lnTo>
                    <a:pt x="2298700" y="1433322"/>
                  </a:lnTo>
                  <a:lnTo>
                    <a:pt x="2298700" y="1689354"/>
                  </a:lnTo>
                  <a:lnTo>
                    <a:pt x="2311400" y="1689354"/>
                  </a:lnTo>
                  <a:close/>
                </a:path>
                <a:path w="2387600" h="1895475">
                  <a:moveTo>
                    <a:pt x="2311400" y="1704594"/>
                  </a:moveTo>
                  <a:lnTo>
                    <a:pt x="2311400" y="1689354"/>
                  </a:lnTo>
                  <a:lnTo>
                    <a:pt x="2298700" y="1689354"/>
                  </a:lnTo>
                  <a:lnTo>
                    <a:pt x="2298700" y="1704594"/>
                  </a:lnTo>
                  <a:lnTo>
                    <a:pt x="2311400" y="1704594"/>
                  </a:lnTo>
                  <a:close/>
                </a:path>
                <a:path w="2387600" h="1895475">
                  <a:moveTo>
                    <a:pt x="2336800" y="931926"/>
                  </a:moveTo>
                  <a:lnTo>
                    <a:pt x="2336800" y="920496"/>
                  </a:lnTo>
                  <a:lnTo>
                    <a:pt x="2324100" y="920496"/>
                  </a:lnTo>
                  <a:lnTo>
                    <a:pt x="2311400" y="925068"/>
                  </a:lnTo>
                  <a:lnTo>
                    <a:pt x="2311400" y="931926"/>
                  </a:lnTo>
                  <a:lnTo>
                    <a:pt x="2336800" y="931926"/>
                  </a:lnTo>
                  <a:close/>
                </a:path>
                <a:path w="2387600" h="1895475">
                  <a:moveTo>
                    <a:pt x="2336800" y="1155192"/>
                  </a:moveTo>
                  <a:lnTo>
                    <a:pt x="2336800" y="931926"/>
                  </a:lnTo>
                  <a:lnTo>
                    <a:pt x="2311400" y="931926"/>
                  </a:lnTo>
                  <a:lnTo>
                    <a:pt x="2311400" y="947166"/>
                  </a:lnTo>
                  <a:lnTo>
                    <a:pt x="2324100" y="951738"/>
                  </a:lnTo>
                  <a:lnTo>
                    <a:pt x="2324100" y="1152906"/>
                  </a:lnTo>
                  <a:lnTo>
                    <a:pt x="2336800" y="1155192"/>
                  </a:lnTo>
                  <a:close/>
                </a:path>
                <a:path w="2387600" h="1895475">
                  <a:moveTo>
                    <a:pt x="2324100" y="960120"/>
                  </a:moveTo>
                  <a:lnTo>
                    <a:pt x="2324100" y="951738"/>
                  </a:lnTo>
                  <a:lnTo>
                    <a:pt x="2311400" y="947166"/>
                  </a:lnTo>
                  <a:lnTo>
                    <a:pt x="2311400" y="964692"/>
                  </a:lnTo>
                  <a:lnTo>
                    <a:pt x="2324100" y="960120"/>
                  </a:lnTo>
                  <a:close/>
                </a:path>
                <a:path w="2387600" h="1895475">
                  <a:moveTo>
                    <a:pt x="2324100" y="1684020"/>
                  </a:moveTo>
                  <a:lnTo>
                    <a:pt x="2324100" y="960120"/>
                  </a:lnTo>
                  <a:lnTo>
                    <a:pt x="2311400" y="970026"/>
                  </a:lnTo>
                  <a:lnTo>
                    <a:pt x="2311400" y="1690878"/>
                  </a:lnTo>
                  <a:lnTo>
                    <a:pt x="2324100" y="1684020"/>
                  </a:lnTo>
                  <a:close/>
                </a:path>
                <a:path w="2387600" h="1895475">
                  <a:moveTo>
                    <a:pt x="2336800" y="1203198"/>
                  </a:moveTo>
                  <a:lnTo>
                    <a:pt x="2336800" y="1155192"/>
                  </a:lnTo>
                  <a:lnTo>
                    <a:pt x="2324100" y="1152906"/>
                  </a:lnTo>
                  <a:lnTo>
                    <a:pt x="2324100" y="1236726"/>
                  </a:lnTo>
                  <a:lnTo>
                    <a:pt x="2336800" y="1203198"/>
                  </a:lnTo>
                  <a:close/>
                </a:path>
                <a:path w="2387600" h="1895475">
                  <a:moveTo>
                    <a:pt x="2349500" y="1116330"/>
                  </a:moveTo>
                  <a:lnTo>
                    <a:pt x="2349500" y="943356"/>
                  </a:lnTo>
                  <a:lnTo>
                    <a:pt x="2336800" y="935736"/>
                  </a:lnTo>
                  <a:lnTo>
                    <a:pt x="2336800" y="1120902"/>
                  </a:lnTo>
                  <a:lnTo>
                    <a:pt x="2349500" y="1116330"/>
                  </a:lnTo>
                  <a:close/>
                </a:path>
                <a:path w="2387600" h="1895475">
                  <a:moveTo>
                    <a:pt x="2362200" y="1132332"/>
                  </a:moveTo>
                  <a:lnTo>
                    <a:pt x="2362200" y="1113282"/>
                  </a:lnTo>
                  <a:lnTo>
                    <a:pt x="2349500" y="1111758"/>
                  </a:lnTo>
                  <a:lnTo>
                    <a:pt x="2349500" y="1116330"/>
                  </a:lnTo>
                  <a:lnTo>
                    <a:pt x="2336800" y="1120902"/>
                  </a:lnTo>
                  <a:lnTo>
                    <a:pt x="2336800" y="1123950"/>
                  </a:lnTo>
                  <a:lnTo>
                    <a:pt x="2362200" y="1132332"/>
                  </a:lnTo>
                  <a:close/>
                </a:path>
                <a:path w="2387600" h="1895475">
                  <a:moveTo>
                    <a:pt x="2362200" y="1144524"/>
                  </a:moveTo>
                  <a:lnTo>
                    <a:pt x="2362200" y="1132332"/>
                  </a:lnTo>
                  <a:lnTo>
                    <a:pt x="2336800" y="1123950"/>
                  </a:lnTo>
                  <a:lnTo>
                    <a:pt x="2336800" y="1157478"/>
                  </a:lnTo>
                  <a:lnTo>
                    <a:pt x="2349500" y="1157478"/>
                  </a:lnTo>
                  <a:lnTo>
                    <a:pt x="2349500" y="1146048"/>
                  </a:lnTo>
                  <a:lnTo>
                    <a:pt x="2357437" y="1147953"/>
                  </a:lnTo>
                  <a:lnTo>
                    <a:pt x="2362200" y="1144524"/>
                  </a:lnTo>
                  <a:close/>
                </a:path>
                <a:path w="2387600" h="1895475">
                  <a:moveTo>
                    <a:pt x="2362200" y="1172718"/>
                  </a:moveTo>
                  <a:lnTo>
                    <a:pt x="2362200" y="1157478"/>
                  </a:lnTo>
                  <a:lnTo>
                    <a:pt x="2336800" y="1157478"/>
                  </a:lnTo>
                  <a:lnTo>
                    <a:pt x="2336800" y="1172718"/>
                  </a:lnTo>
                  <a:lnTo>
                    <a:pt x="2362200" y="1172718"/>
                  </a:lnTo>
                  <a:close/>
                </a:path>
                <a:path w="2387600" h="1895475">
                  <a:moveTo>
                    <a:pt x="2362200" y="1306068"/>
                  </a:moveTo>
                  <a:lnTo>
                    <a:pt x="2362200" y="1172718"/>
                  </a:lnTo>
                  <a:lnTo>
                    <a:pt x="2336800" y="1172718"/>
                  </a:lnTo>
                  <a:lnTo>
                    <a:pt x="2336800" y="1184910"/>
                  </a:lnTo>
                  <a:lnTo>
                    <a:pt x="2349500" y="1187958"/>
                  </a:lnTo>
                  <a:lnTo>
                    <a:pt x="2349500" y="1316736"/>
                  </a:lnTo>
                  <a:lnTo>
                    <a:pt x="2351193" y="1317955"/>
                  </a:lnTo>
                  <a:lnTo>
                    <a:pt x="2362200" y="1306068"/>
                  </a:lnTo>
                  <a:close/>
                </a:path>
                <a:path w="2387600" h="1895475">
                  <a:moveTo>
                    <a:pt x="2357437" y="1147953"/>
                  </a:moveTo>
                  <a:lnTo>
                    <a:pt x="2349500" y="1146048"/>
                  </a:lnTo>
                  <a:lnTo>
                    <a:pt x="2349500" y="1153668"/>
                  </a:lnTo>
                  <a:lnTo>
                    <a:pt x="2357437" y="1147953"/>
                  </a:lnTo>
                  <a:close/>
                </a:path>
                <a:path w="2387600" h="1895475">
                  <a:moveTo>
                    <a:pt x="2359269" y="1148392"/>
                  </a:moveTo>
                  <a:lnTo>
                    <a:pt x="2357437" y="1147953"/>
                  </a:lnTo>
                  <a:lnTo>
                    <a:pt x="2349500" y="1153668"/>
                  </a:lnTo>
                  <a:lnTo>
                    <a:pt x="2359269" y="1148392"/>
                  </a:lnTo>
                  <a:close/>
                </a:path>
                <a:path w="2387600" h="1895475">
                  <a:moveTo>
                    <a:pt x="2362200" y="1157478"/>
                  </a:moveTo>
                  <a:lnTo>
                    <a:pt x="2362200" y="1149096"/>
                  </a:lnTo>
                  <a:lnTo>
                    <a:pt x="2359269" y="1148392"/>
                  </a:lnTo>
                  <a:lnTo>
                    <a:pt x="2349500" y="1153668"/>
                  </a:lnTo>
                  <a:lnTo>
                    <a:pt x="2349500" y="1157478"/>
                  </a:lnTo>
                  <a:lnTo>
                    <a:pt x="2362200" y="1157478"/>
                  </a:lnTo>
                  <a:close/>
                </a:path>
                <a:path w="2387600" h="1895475">
                  <a:moveTo>
                    <a:pt x="2351193" y="1317955"/>
                  </a:moveTo>
                  <a:lnTo>
                    <a:pt x="2349500" y="1316736"/>
                  </a:lnTo>
                  <a:lnTo>
                    <a:pt x="2349500" y="1319784"/>
                  </a:lnTo>
                  <a:lnTo>
                    <a:pt x="2351193" y="1317955"/>
                  </a:lnTo>
                  <a:close/>
                </a:path>
                <a:path w="2387600" h="1895475">
                  <a:moveTo>
                    <a:pt x="2362200" y="1325880"/>
                  </a:moveTo>
                  <a:lnTo>
                    <a:pt x="2351193" y="1317955"/>
                  </a:lnTo>
                  <a:lnTo>
                    <a:pt x="2349500" y="1319784"/>
                  </a:lnTo>
                  <a:lnTo>
                    <a:pt x="2349500" y="1320546"/>
                  </a:lnTo>
                  <a:lnTo>
                    <a:pt x="2362200" y="1325880"/>
                  </a:lnTo>
                  <a:close/>
                </a:path>
                <a:path w="2387600" h="1895475">
                  <a:moveTo>
                    <a:pt x="2374900" y="1337310"/>
                  </a:moveTo>
                  <a:lnTo>
                    <a:pt x="2374900" y="1311402"/>
                  </a:lnTo>
                  <a:lnTo>
                    <a:pt x="2362200" y="1302258"/>
                  </a:lnTo>
                  <a:lnTo>
                    <a:pt x="2362200" y="1325880"/>
                  </a:lnTo>
                  <a:lnTo>
                    <a:pt x="2349500" y="1320546"/>
                  </a:lnTo>
                  <a:lnTo>
                    <a:pt x="2349500" y="1337310"/>
                  </a:lnTo>
                  <a:lnTo>
                    <a:pt x="2374900" y="1337310"/>
                  </a:lnTo>
                  <a:close/>
                </a:path>
                <a:path w="2387600" h="1895475">
                  <a:moveTo>
                    <a:pt x="2374900" y="1352550"/>
                  </a:moveTo>
                  <a:lnTo>
                    <a:pt x="2374900" y="1337310"/>
                  </a:lnTo>
                  <a:lnTo>
                    <a:pt x="2349500" y="1337310"/>
                  </a:lnTo>
                  <a:lnTo>
                    <a:pt x="2349500" y="1352550"/>
                  </a:lnTo>
                  <a:lnTo>
                    <a:pt x="2374900" y="1352550"/>
                  </a:lnTo>
                  <a:close/>
                </a:path>
                <a:path w="2387600" h="1895475">
                  <a:moveTo>
                    <a:pt x="2362200" y="1325880"/>
                  </a:moveTo>
                  <a:lnTo>
                    <a:pt x="2362200" y="1306068"/>
                  </a:lnTo>
                  <a:lnTo>
                    <a:pt x="2351193" y="1317955"/>
                  </a:lnTo>
                  <a:lnTo>
                    <a:pt x="2362200" y="1325880"/>
                  </a:lnTo>
                  <a:close/>
                </a:path>
                <a:path w="2387600" h="1895475">
                  <a:moveTo>
                    <a:pt x="2362200" y="1146810"/>
                  </a:moveTo>
                  <a:lnTo>
                    <a:pt x="2362200" y="1144524"/>
                  </a:lnTo>
                  <a:lnTo>
                    <a:pt x="2357437" y="1147953"/>
                  </a:lnTo>
                  <a:lnTo>
                    <a:pt x="2359269" y="1148392"/>
                  </a:lnTo>
                  <a:lnTo>
                    <a:pt x="2362200" y="1146810"/>
                  </a:lnTo>
                  <a:close/>
                </a:path>
                <a:path w="2387600" h="1895475">
                  <a:moveTo>
                    <a:pt x="2362200" y="1149096"/>
                  </a:moveTo>
                  <a:lnTo>
                    <a:pt x="2362200" y="1146810"/>
                  </a:lnTo>
                  <a:lnTo>
                    <a:pt x="2359269" y="1148392"/>
                  </a:lnTo>
                  <a:lnTo>
                    <a:pt x="2362200" y="1149096"/>
                  </a:lnTo>
                  <a:close/>
                </a:path>
                <a:path w="2387600" h="1895475">
                  <a:moveTo>
                    <a:pt x="2387600" y="1314450"/>
                  </a:moveTo>
                  <a:lnTo>
                    <a:pt x="2387600" y="949452"/>
                  </a:lnTo>
                  <a:lnTo>
                    <a:pt x="2362200" y="949452"/>
                  </a:lnTo>
                  <a:lnTo>
                    <a:pt x="2362200" y="1178814"/>
                  </a:lnTo>
                  <a:lnTo>
                    <a:pt x="2374900" y="1191006"/>
                  </a:lnTo>
                  <a:lnTo>
                    <a:pt x="2374900" y="1326642"/>
                  </a:lnTo>
                  <a:lnTo>
                    <a:pt x="2387600" y="1314450"/>
                  </a:lnTo>
                  <a:close/>
                </a:path>
                <a:path w="2387600" h="1895475">
                  <a:moveTo>
                    <a:pt x="2374900" y="1307592"/>
                  </a:moveTo>
                  <a:lnTo>
                    <a:pt x="2374900" y="1191006"/>
                  </a:lnTo>
                  <a:lnTo>
                    <a:pt x="2362200" y="1178814"/>
                  </a:lnTo>
                  <a:lnTo>
                    <a:pt x="2362200" y="1302258"/>
                  </a:lnTo>
                  <a:lnTo>
                    <a:pt x="2374900" y="1307592"/>
                  </a:lnTo>
                  <a:close/>
                </a:path>
                <a:path w="2387600" h="1895475">
                  <a:moveTo>
                    <a:pt x="2374900" y="1311402"/>
                  </a:moveTo>
                  <a:lnTo>
                    <a:pt x="2374900" y="1307592"/>
                  </a:lnTo>
                  <a:lnTo>
                    <a:pt x="2362200" y="1302258"/>
                  </a:lnTo>
                  <a:lnTo>
                    <a:pt x="2374900" y="131140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2143639" y="4025138"/>
            <a:ext cx="909319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>
                <a:latin typeface="Arial MT"/>
                <a:cs typeface="Arial MT"/>
              </a:rPr>
              <a:t>tiempo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-20">
                <a:latin typeface="Arial MT"/>
                <a:cs typeface="Arial MT"/>
              </a:rPr>
              <a:t>(ms)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81467" y="2877794"/>
            <a:ext cx="212725" cy="6578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55"/>
              </a:lnSpc>
            </a:pPr>
            <a:r>
              <a:rPr dirty="0" sz="1300" spc="-10">
                <a:latin typeface="Arial MT"/>
                <a:cs typeface="Arial MT"/>
              </a:rPr>
              <a:t>amplitud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384439" y="4287011"/>
            <a:ext cx="2470150" cy="2468880"/>
            <a:chOff x="1384439" y="4287011"/>
            <a:chExt cx="2470150" cy="2468880"/>
          </a:xfrm>
        </p:grpSpPr>
        <p:sp>
          <p:nvSpPr>
            <p:cNvPr id="9" name="object 9" descr=""/>
            <p:cNvSpPr/>
            <p:nvPr/>
          </p:nvSpPr>
          <p:spPr>
            <a:xfrm>
              <a:off x="1387106" y="4809743"/>
              <a:ext cx="0" cy="1915795"/>
            </a:xfrm>
            <a:custGeom>
              <a:avLst/>
              <a:gdLst/>
              <a:ahLst/>
              <a:cxnLst/>
              <a:rect l="l" t="t" r="r" b="b"/>
              <a:pathLst>
                <a:path w="0" h="1915795">
                  <a:moveTo>
                    <a:pt x="0" y="0"/>
                  </a:moveTo>
                  <a:lnTo>
                    <a:pt x="0" y="1915668"/>
                  </a:lnTo>
                </a:path>
              </a:pathLst>
            </a:custGeom>
            <a:ln w="533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874405" y="5984760"/>
              <a:ext cx="5715" cy="741045"/>
            </a:xfrm>
            <a:custGeom>
              <a:avLst/>
              <a:gdLst/>
              <a:ahLst/>
              <a:cxnLst/>
              <a:rect l="l" t="t" r="r" b="b"/>
              <a:pathLst>
                <a:path w="5714" h="741045">
                  <a:moveTo>
                    <a:pt x="5334" y="735330"/>
                  </a:moveTo>
                  <a:lnTo>
                    <a:pt x="0" y="735330"/>
                  </a:lnTo>
                  <a:lnTo>
                    <a:pt x="0" y="740664"/>
                  </a:lnTo>
                  <a:lnTo>
                    <a:pt x="5334" y="740664"/>
                  </a:lnTo>
                  <a:lnTo>
                    <a:pt x="5334" y="735330"/>
                  </a:lnTo>
                  <a:close/>
                </a:path>
                <a:path w="5714" h="741045">
                  <a:moveTo>
                    <a:pt x="5334" y="724649"/>
                  </a:moveTo>
                  <a:lnTo>
                    <a:pt x="0" y="724649"/>
                  </a:lnTo>
                  <a:lnTo>
                    <a:pt x="0" y="729996"/>
                  </a:lnTo>
                  <a:lnTo>
                    <a:pt x="5334" y="729996"/>
                  </a:lnTo>
                  <a:lnTo>
                    <a:pt x="5334" y="724649"/>
                  </a:lnTo>
                  <a:close/>
                </a:path>
                <a:path w="5714" h="741045">
                  <a:moveTo>
                    <a:pt x="5334" y="713994"/>
                  </a:moveTo>
                  <a:lnTo>
                    <a:pt x="0" y="713994"/>
                  </a:lnTo>
                  <a:lnTo>
                    <a:pt x="0" y="719328"/>
                  </a:lnTo>
                  <a:lnTo>
                    <a:pt x="5334" y="719328"/>
                  </a:lnTo>
                  <a:lnTo>
                    <a:pt x="5334" y="713994"/>
                  </a:lnTo>
                  <a:close/>
                </a:path>
                <a:path w="5714" h="741045">
                  <a:moveTo>
                    <a:pt x="5334" y="703313"/>
                  </a:moveTo>
                  <a:lnTo>
                    <a:pt x="0" y="703313"/>
                  </a:lnTo>
                  <a:lnTo>
                    <a:pt x="0" y="708660"/>
                  </a:lnTo>
                  <a:lnTo>
                    <a:pt x="5334" y="708660"/>
                  </a:lnTo>
                  <a:lnTo>
                    <a:pt x="5334" y="703313"/>
                  </a:lnTo>
                  <a:close/>
                </a:path>
                <a:path w="5714" h="741045">
                  <a:moveTo>
                    <a:pt x="5334" y="693420"/>
                  </a:moveTo>
                  <a:lnTo>
                    <a:pt x="0" y="693420"/>
                  </a:lnTo>
                  <a:lnTo>
                    <a:pt x="0" y="697992"/>
                  </a:lnTo>
                  <a:lnTo>
                    <a:pt x="5334" y="697992"/>
                  </a:lnTo>
                  <a:lnTo>
                    <a:pt x="5334" y="693420"/>
                  </a:lnTo>
                  <a:close/>
                </a:path>
                <a:path w="5714" h="741045">
                  <a:moveTo>
                    <a:pt x="5334" y="682752"/>
                  </a:moveTo>
                  <a:lnTo>
                    <a:pt x="0" y="682752"/>
                  </a:lnTo>
                  <a:lnTo>
                    <a:pt x="0" y="688086"/>
                  </a:lnTo>
                  <a:lnTo>
                    <a:pt x="5334" y="688086"/>
                  </a:lnTo>
                  <a:lnTo>
                    <a:pt x="5334" y="682752"/>
                  </a:lnTo>
                  <a:close/>
                </a:path>
                <a:path w="5714" h="741045">
                  <a:moveTo>
                    <a:pt x="5334" y="672084"/>
                  </a:moveTo>
                  <a:lnTo>
                    <a:pt x="0" y="672084"/>
                  </a:lnTo>
                  <a:lnTo>
                    <a:pt x="0" y="677418"/>
                  </a:lnTo>
                  <a:lnTo>
                    <a:pt x="5334" y="677418"/>
                  </a:lnTo>
                  <a:lnTo>
                    <a:pt x="5334" y="672084"/>
                  </a:lnTo>
                  <a:close/>
                </a:path>
                <a:path w="5714" h="741045">
                  <a:moveTo>
                    <a:pt x="5334" y="661403"/>
                  </a:moveTo>
                  <a:lnTo>
                    <a:pt x="0" y="661403"/>
                  </a:lnTo>
                  <a:lnTo>
                    <a:pt x="0" y="666750"/>
                  </a:lnTo>
                  <a:lnTo>
                    <a:pt x="5334" y="666750"/>
                  </a:lnTo>
                  <a:lnTo>
                    <a:pt x="5334" y="661403"/>
                  </a:lnTo>
                  <a:close/>
                </a:path>
                <a:path w="5714" h="741045">
                  <a:moveTo>
                    <a:pt x="5334" y="650748"/>
                  </a:moveTo>
                  <a:lnTo>
                    <a:pt x="0" y="650748"/>
                  </a:lnTo>
                  <a:lnTo>
                    <a:pt x="0" y="656082"/>
                  </a:lnTo>
                  <a:lnTo>
                    <a:pt x="5334" y="656082"/>
                  </a:lnTo>
                  <a:lnTo>
                    <a:pt x="5334" y="650748"/>
                  </a:lnTo>
                  <a:close/>
                </a:path>
                <a:path w="5714" h="741045">
                  <a:moveTo>
                    <a:pt x="5334" y="640842"/>
                  </a:moveTo>
                  <a:lnTo>
                    <a:pt x="0" y="640842"/>
                  </a:lnTo>
                  <a:lnTo>
                    <a:pt x="0" y="646176"/>
                  </a:lnTo>
                  <a:lnTo>
                    <a:pt x="5334" y="646176"/>
                  </a:lnTo>
                  <a:lnTo>
                    <a:pt x="5334" y="640842"/>
                  </a:lnTo>
                  <a:close/>
                </a:path>
                <a:path w="5714" h="741045">
                  <a:moveTo>
                    <a:pt x="5334" y="630174"/>
                  </a:moveTo>
                  <a:lnTo>
                    <a:pt x="0" y="630174"/>
                  </a:lnTo>
                  <a:lnTo>
                    <a:pt x="0" y="635508"/>
                  </a:lnTo>
                  <a:lnTo>
                    <a:pt x="5334" y="635508"/>
                  </a:lnTo>
                  <a:lnTo>
                    <a:pt x="5334" y="630174"/>
                  </a:lnTo>
                  <a:close/>
                </a:path>
                <a:path w="5714" h="741045">
                  <a:moveTo>
                    <a:pt x="5334" y="619506"/>
                  </a:moveTo>
                  <a:lnTo>
                    <a:pt x="0" y="619506"/>
                  </a:lnTo>
                  <a:lnTo>
                    <a:pt x="0" y="624840"/>
                  </a:lnTo>
                  <a:lnTo>
                    <a:pt x="5334" y="624840"/>
                  </a:lnTo>
                  <a:lnTo>
                    <a:pt x="5334" y="619506"/>
                  </a:lnTo>
                  <a:close/>
                </a:path>
                <a:path w="5714" h="741045">
                  <a:moveTo>
                    <a:pt x="5334" y="608825"/>
                  </a:moveTo>
                  <a:lnTo>
                    <a:pt x="0" y="608825"/>
                  </a:lnTo>
                  <a:lnTo>
                    <a:pt x="0" y="614172"/>
                  </a:lnTo>
                  <a:lnTo>
                    <a:pt x="5334" y="614172"/>
                  </a:lnTo>
                  <a:lnTo>
                    <a:pt x="5334" y="608825"/>
                  </a:lnTo>
                  <a:close/>
                </a:path>
                <a:path w="5714" h="741045">
                  <a:moveTo>
                    <a:pt x="5334" y="598932"/>
                  </a:moveTo>
                  <a:lnTo>
                    <a:pt x="0" y="598932"/>
                  </a:lnTo>
                  <a:lnTo>
                    <a:pt x="0" y="603504"/>
                  </a:lnTo>
                  <a:lnTo>
                    <a:pt x="5334" y="603504"/>
                  </a:lnTo>
                  <a:lnTo>
                    <a:pt x="5334" y="598932"/>
                  </a:lnTo>
                  <a:close/>
                </a:path>
                <a:path w="5714" h="741045">
                  <a:moveTo>
                    <a:pt x="5334" y="588251"/>
                  </a:moveTo>
                  <a:lnTo>
                    <a:pt x="0" y="588251"/>
                  </a:lnTo>
                  <a:lnTo>
                    <a:pt x="0" y="593598"/>
                  </a:lnTo>
                  <a:lnTo>
                    <a:pt x="5334" y="593598"/>
                  </a:lnTo>
                  <a:lnTo>
                    <a:pt x="5334" y="588251"/>
                  </a:lnTo>
                  <a:close/>
                </a:path>
                <a:path w="5714" h="741045">
                  <a:moveTo>
                    <a:pt x="5334" y="577596"/>
                  </a:moveTo>
                  <a:lnTo>
                    <a:pt x="0" y="577596"/>
                  </a:lnTo>
                  <a:lnTo>
                    <a:pt x="0" y="582930"/>
                  </a:lnTo>
                  <a:lnTo>
                    <a:pt x="5334" y="582930"/>
                  </a:lnTo>
                  <a:lnTo>
                    <a:pt x="5334" y="577596"/>
                  </a:lnTo>
                  <a:close/>
                </a:path>
                <a:path w="5714" h="741045">
                  <a:moveTo>
                    <a:pt x="5334" y="566928"/>
                  </a:moveTo>
                  <a:lnTo>
                    <a:pt x="0" y="566928"/>
                  </a:lnTo>
                  <a:lnTo>
                    <a:pt x="0" y="572262"/>
                  </a:lnTo>
                  <a:lnTo>
                    <a:pt x="5334" y="572262"/>
                  </a:lnTo>
                  <a:lnTo>
                    <a:pt x="5334" y="566928"/>
                  </a:lnTo>
                  <a:close/>
                </a:path>
                <a:path w="5714" h="741045">
                  <a:moveTo>
                    <a:pt x="5334" y="556260"/>
                  </a:moveTo>
                  <a:lnTo>
                    <a:pt x="0" y="556260"/>
                  </a:lnTo>
                  <a:lnTo>
                    <a:pt x="0" y="561594"/>
                  </a:lnTo>
                  <a:lnTo>
                    <a:pt x="5334" y="561594"/>
                  </a:lnTo>
                  <a:lnTo>
                    <a:pt x="5334" y="556260"/>
                  </a:lnTo>
                  <a:close/>
                </a:path>
                <a:path w="5714" h="741045">
                  <a:moveTo>
                    <a:pt x="5334" y="546354"/>
                  </a:moveTo>
                  <a:lnTo>
                    <a:pt x="0" y="546354"/>
                  </a:lnTo>
                  <a:lnTo>
                    <a:pt x="0" y="551688"/>
                  </a:lnTo>
                  <a:lnTo>
                    <a:pt x="5334" y="551688"/>
                  </a:lnTo>
                  <a:lnTo>
                    <a:pt x="5334" y="546354"/>
                  </a:lnTo>
                  <a:close/>
                </a:path>
                <a:path w="5714" h="741045">
                  <a:moveTo>
                    <a:pt x="5334" y="535673"/>
                  </a:moveTo>
                  <a:lnTo>
                    <a:pt x="0" y="535673"/>
                  </a:lnTo>
                  <a:lnTo>
                    <a:pt x="0" y="541020"/>
                  </a:lnTo>
                  <a:lnTo>
                    <a:pt x="5334" y="541020"/>
                  </a:lnTo>
                  <a:lnTo>
                    <a:pt x="5334" y="535673"/>
                  </a:lnTo>
                  <a:close/>
                </a:path>
                <a:path w="5714" h="741045">
                  <a:moveTo>
                    <a:pt x="5334" y="525018"/>
                  </a:moveTo>
                  <a:lnTo>
                    <a:pt x="0" y="525018"/>
                  </a:lnTo>
                  <a:lnTo>
                    <a:pt x="0" y="530352"/>
                  </a:lnTo>
                  <a:lnTo>
                    <a:pt x="5334" y="530352"/>
                  </a:lnTo>
                  <a:lnTo>
                    <a:pt x="5334" y="525018"/>
                  </a:lnTo>
                  <a:close/>
                </a:path>
                <a:path w="5714" h="741045">
                  <a:moveTo>
                    <a:pt x="5334" y="514350"/>
                  </a:moveTo>
                  <a:lnTo>
                    <a:pt x="0" y="514350"/>
                  </a:lnTo>
                  <a:lnTo>
                    <a:pt x="0" y="519684"/>
                  </a:lnTo>
                  <a:lnTo>
                    <a:pt x="5334" y="519684"/>
                  </a:lnTo>
                  <a:lnTo>
                    <a:pt x="5334" y="514350"/>
                  </a:lnTo>
                  <a:close/>
                </a:path>
                <a:path w="5714" h="741045">
                  <a:moveTo>
                    <a:pt x="5334" y="504444"/>
                  </a:moveTo>
                  <a:lnTo>
                    <a:pt x="0" y="504444"/>
                  </a:lnTo>
                  <a:lnTo>
                    <a:pt x="0" y="509016"/>
                  </a:lnTo>
                  <a:lnTo>
                    <a:pt x="5334" y="509016"/>
                  </a:lnTo>
                  <a:lnTo>
                    <a:pt x="5334" y="504444"/>
                  </a:lnTo>
                  <a:close/>
                </a:path>
                <a:path w="5714" h="741045">
                  <a:moveTo>
                    <a:pt x="5334" y="493763"/>
                  </a:moveTo>
                  <a:lnTo>
                    <a:pt x="0" y="493763"/>
                  </a:lnTo>
                  <a:lnTo>
                    <a:pt x="0" y="499110"/>
                  </a:lnTo>
                  <a:lnTo>
                    <a:pt x="5334" y="499110"/>
                  </a:lnTo>
                  <a:lnTo>
                    <a:pt x="5334" y="493763"/>
                  </a:lnTo>
                  <a:close/>
                </a:path>
                <a:path w="5714" h="741045">
                  <a:moveTo>
                    <a:pt x="5334" y="483108"/>
                  </a:moveTo>
                  <a:lnTo>
                    <a:pt x="0" y="483108"/>
                  </a:lnTo>
                  <a:lnTo>
                    <a:pt x="0" y="488442"/>
                  </a:lnTo>
                  <a:lnTo>
                    <a:pt x="5334" y="488442"/>
                  </a:lnTo>
                  <a:lnTo>
                    <a:pt x="5334" y="483108"/>
                  </a:lnTo>
                  <a:close/>
                </a:path>
                <a:path w="5714" h="741045">
                  <a:moveTo>
                    <a:pt x="5334" y="472440"/>
                  </a:moveTo>
                  <a:lnTo>
                    <a:pt x="0" y="472440"/>
                  </a:lnTo>
                  <a:lnTo>
                    <a:pt x="0" y="477774"/>
                  </a:lnTo>
                  <a:lnTo>
                    <a:pt x="5334" y="477774"/>
                  </a:lnTo>
                  <a:lnTo>
                    <a:pt x="5334" y="472440"/>
                  </a:lnTo>
                  <a:close/>
                </a:path>
                <a:path w="5714" h="741045">
                  <a:moveTo>
                    <a:pt x="5334" y="461772"/>
                  </a:moveTo>
                  <a:lnTo>
                    <a:pt x="0" y="461772"/>
                  </a:lnTo>
                  <a:lnTo>
                    <a:pt x="0" y="467106"/>
                  </a:lnTo>
                  <a:lnTo>
                    <a:pt x="5334" y="467106"/>
                  </a:lnTo>
                  <a:lnTo>
                    <a:pt x="5334" y="461772"/>
                  </a:lnTo>
                  <a:close/>
                </a:path>
                <a:path w="5714" h="741045">
                  <a:moveTo>
                    <a:pt x="5334" y="451866"/>
                  </a:moveTo>
                  <a:lnTo>
                    <a:pt x="0" y="451866"/>
                  </a:lnTo>
                  <a:lnTo>
                    <a:pt x="0" y="457200"/>
                  </a:lnTo>
                  <a:lnTo>
                    <a:pt x="5334" y="457200"/>
                  </a:lnTo>
                  <a:lnTo>
                    <a:pt x="5334" y="451866"/>
                  </a:lnTo>
                  <a:close/>
                </a:path>
                <a:path w="5714" h="741045">
                  <a:moveTo>
                    <a:pt x="5334" y="441198"/>
                  </a:moveTo>
                  <a:lnTo>
                    <a:pt x="0" y="441198"/>
                  </a:lnTo>
                  <a:lnTo>
                    <a:pt x="0" y="446532"/>
                  </a:lnTo>
                  <a:lnTo>
                    <a:pt x="5334" y="446532"/>
                  </a:lnTo>
                  <a:lnTo>
                    <a:pt x="5334" y="441198"/>
                  </a:lnTo>
                  <a:close/>
                </a:path>
                <a:path w="5714" h="741045">
                  <a:moveTo>
                    <a:pt x="5334" y="430530"/>
                  </a:moveTo>
                  <a:lnTo>
                    <a:pt x="0" y="430530"/>
                  </a:lnTo>
                  <a:lnTo>
                    <a:pt x="0" y="435864"/>
                  </a:lnTo>
                  <a:lnTo>
                    <a:pt x="5334" y="435864"/>
                  </a:lnTo>
                  <a:lnTo>
                    <a:pt x="5334" y="430530"/>
                  </a:lnTo>
                  <a:close/>
                </a:path>
                <a:path w="5714" h="741045">
                  <a:moveTo>
                    <a:pt x="5334" y="419862"/>
                  </a:moveTo>
                  <a:lnTo>
                    <a:pt x="0" y="419862"/>
                  </a:lnTo>
                  <a:lnTo>
                    <a:pt x="0" y="425196"/>
                  </a:lnTo>
                  <a:lnTo>
                    <a:pt x="5334" y="425196"/>
                  </a:lnTo>
                  <a:lnTo>
                    <a:pt x="5334" y="419862"/>
                  </a:lnTo>
                  <a:close/>
                </a:path>
                <a:path w="5714" h="741045">
                  <a:moveTo>
                    <a:pt x="5334" y="409956"/>
                  </a:moveTo>
                  <a:lnTo>
                    <a:pt x="0" y="409956"/>
                  </a:lnTo>
                  <a:lnTo>
                    <a:pt x="0" y="414528"/>
                  </a:lnTo>
                  <a:lnTo>
                    <a:pt x="5334" y="414528"/>
                  </a:lnTo>
                  <a:lnTo>
                    <a:pt x="5334" y="409956"/>
                  </a:lnTo>
                  <a:close/>
                </a:path>
                <a:path w="5714" h="741045">
                  <a:moveTo>
                    <a:pt x="5334" y="399288"/>
                  </a:moveTo>
                  <a:lnTo>
                    <a:pt x="0" y="399288"/>
                  </a:lnTo>
                  <a:lnTo>
                    <a:pt x="0" y="404622"/>
                  </a:lnTo>
                  <a:lnTo>
                    <a:pt x="5334" y="404622"/>
                  </a:lnTo>
                  <a:lnTo>
                    <a:pt x="5334" y="399288"/>
                  </a:lnTo>
                  <a:close/>
                </a:path>
                <a:path w="5714" h="741045">
                  <a:moveTo>
                    <a:pt x="5334" y="388620"/>
                  </a:moveTo>
                  <a:lnTo>
                    <a:pt x="0" y="388620"/>
                  </a:lnTo>
                  <a:lnTo>
                    <a:pt x="0" y="393954"/>
                  </a:lnTo>
                  <a:lnTo>
                    <a:pt x="5334" y="393954"/>
                  </a:lnTo>
                  <a:lnTo>
                    <a:pt x="5334" y="388620"/>
                  </a:lnTo>
                  <a:close/>
                </a:path>
                <a:path w="5714" h="741045">
                  <a:moveTo>
                    <a:pt x="5334" y="377952"/>
                  </a:moveTo>
                  <a:lnTo>
                    <a:pt x="0" y="377952"/>
                  </a:lnTo>
                  <a:lnTo>
                    <a:pt x="0" y="383286"/>
                  </a:lnTo>
                  <a:lnTo>
                    <a:pt x="5334" y="383286"/>
                  </a:lnTo>
                  <a:lnTo>
                    <a:pt x="5334" y="377952"/>
                  </a:lnTo>
                  <a:close/>
                </a:path>
                <a:path w="5714" h="741045">
                  <a:moveTo>
                    <a:pt x="5334" y="368046"/>
                  </a:moveTo>
                  <a:lnTo>
                    <a:pt x="0" y="368046"/>
                  </a:lnTo>
                  <a:lnTo>
                    <a:pt x="0" y="372618"/>
                  </a:lnTo>
                  <a:lnTo>
                    <a:pt x="5334" y="372618"/>
                  </a:lnTo>
                  <a:lnTo>
                    <a:pt x="5334" y="368046"/>
                  </a:lnTo>
                  <a:close/>
                </a:path>
                <a:path w="5714" h="741045">
                  <a:moveTo>
                    <a:pt x="5334" y="357378"/>
                  </a:moveTo>
                  <a:lnTo>
                    <a:pt x="0" y="357378"/>
                  </a:lnTo>
                  <a:lnTo>
                    <a:pt x="0" y="362712"/>
                  </a:lnTo>
                  <a:lnTo>
                    <a:pt x="5334" y="362712"/>
                  </a:lnTo>
                  <a:lnTo>
                    <a:pt x="5334" y="357378"/>
                  </a:lnTo>
                  <a:close/>
                </a:path>
                <a:path w="5714" h="741045">
                  <a:moveTo>
                    <a:pt x="5334" y="346710"/>
                  </a:moveTo>
                  <a:lnTo>
                    <a:pt x="0" y="346710"/>
                  </a:lnTo>
                  <a:lnTo>
                    <a:pt x="0" y="352044"/>
                  </a:lnTo>
                  <a:lnTo>
                    <a:pt x="5334" y="352044"/>
                  </a:lnTo>
                  <a:lnTo>
                    <a:pt x="5334" y="346710"/>
                  </a:lnTo>
                  <a:close/>
                </a:path>
                <a:path w="5714" h="741045">
                  <a:moveTo>
                    <a:pt x="5334" y="336042"/>
                  </a:moveTo>
                  <a:lnTo>
                    <a:pt x="0" y="336042"/>
                  </a:lnTo>
                  <a:lnTo>
                    <a:pt x="0" y="341376"/>
                  </a:lnTo>
                  <a:lnTo>
                    <a:pt x="5334" y="341376"/>
                  </a:lnTo>
                  <a:lnTo>
                    <a:pt x="5334" y="336042"/>
                  </a:lnTo>
                  <a:close/>
                </a:path>
                <a:path w="5714" h="741045">
                  <a:moveTo>
                    <a:pt x="5334" y="325374"/>
                  </a:moveTo>
                  <a:lnTo>
                    <a:pt x="0" y="325374"/>
                  </a:lnTo>
                  <a:lnTo>
                    <a:pt x="0" y="330708"/>
                  </a:lnTo>
                  <a:lnTo>
                    <a:pt x="5334" y="330708"/>
                  </a:lnTo>
                  <a:lnTo>
                    <a:pt x="5334" y="325374"/>
                  </a:lnTo>
                  <a:close/>
                </a:path>
                <a:path w="5714" h="741045">
                  <a:moveTo>
                    <a:pt x="5334" y="315468"/>
                  </a:moveTo>
                  <a:lnTo>
                    <a:pt x="0" y="315468"/>
                  </a:lnTo>
                  <a:lnTo>
                    <a:pt x="0" y="320802"/>
                  </a:lnTo>
                  <a:lnTo>
                    <a:pt x="5334" y="320802"/>
                  </a:lnTo>
                  <a:lnTo>
                    <a:pt x="5334" y="315468"/>
                  </a:lnTo>
                  <a:close/>
                </a:path>
                <a:path w="5714" h="741045">
                  <a:moveTo>
                    <a:pt x="5334" y="304800"/>
                  </a:moveTo>
                  <a:lnTo>
                    <a:pt x="0" y="304800"/>
                  </a:lnTo>
                  <a:lnTo>
                    <a:pt x="0" y="310134"/>
                  </a:lnTo>
                  <a:lnTo>
                    <a:pt x="5334" y="310134"/>
                  </a:lnTo>
                  <a:lnTo>
                    <a:pt x="5334" y="304800"/>
                  </a:lnTo>
                  <a:close/>
                </a:path>
                <a:path w="5714" h="741045">
                  <a:moveTo>
                    <a:pt x="5334" y="294132"/>
                  </a:moveTo>
                  <a:lnTo>
                    <a:pt x="0" y="294132"/>
                  </a:lnTo>
                  <a:lnTo>
                    <a:pt x="0" y="299466"/>
                  </a:lnTo>
                  <a:lnTo>
                    <a:pt x="5334" y="299466"/>
                  </a:lnTo>
                  <a:lnTo>
                    <a:pt x="5334" y="294132"/>
                  </a:lnTo>
                  <a:close/>
                </a:path>
                <a:path w="5714" h="741045">
                  <a:moveTo>
                    <a:pt x="5334" y="283464"/>
                  </a:moveTo>
                  <a:lnTo>
                    <a:pt x="0" y="283464"/>
                  </a:lnTo>
                  <a:lnTo>
                    <a:pt x="0" y="288798"/>
                  </a:lnTo>
                  <a:lnTo>
                    <a:pt x="5334" y="288798"/>
                  </a:lnTo>
                  <a:lnTo>
                    <a:pt x="5334" y="283464"/>
                  </a:lnTo>
                  <a:close/>
                </a:path>
                <a:path w="5714" h="741045">
                  <a:moveTo>
                    <a:pt x="5334" y="273558"/>
                  </a:moveTo>
                  <a:lnTo>
                    <a:pt x="0" y="273558"/>
                  </a:lnTo>
                  <a:lnTo>
                    <a:pt x="0" y="278130"/>
                  </a:lnTo>
                  <a:lnTo>
                    <a:pt x="5334" y="278130"/>
                  </a:lnTo>
                  <a:lnTo>
                    <a:pt x="5334" y="273558"/>
                  </a:lnTo>
                  <a:close/>
                </a:path>
                <a:path w="5714" h="741045">
                  <a:moveTo>
                    <a:pt x="5334" y="262890"/>
                  </a:moveTo>
                  <a:lnTo>
                    <a:pt x="0" y="262890"/>
                  </a:lnTo>
                  <a:lnTo>
                    <a:pt x="0" y="268224"/>
                  </a:lnTo>
                  <a:lnTo>
                    <a:pt x="5334" y="268224"/>
                  </a:lnTo>
                  <a:lnTo>
                    <a:pt x="5334" y="262890"/>
                  </a:lnTo>
                  <a:close/>
                </a:path>
                <a:path w="5714" h="741045">
                  <a:moveTo>
                    <a:pt x="5334" y="252222"/>
                  </a:moveTo>
                  <a:lnTo>
                    <a:pt x="0" y="252222"/>
                  </a:lnTo>
                  <a:lnTo>
                    <a:pt x="0" y="257556"/>
                  </a:lnTo>
                  <a:lnTo>
                    <a:pt x="5334" y="257556"/>
                  </a:lnTo>
                  <a:lnTo>
                    <a:pt x="5334" y="252222"/>
                  </a:lnTo>
                  <a:close/>
                </a:path>
                <a:path w="5714" h="741045">
                  <a:moveTo>
                    <a:pt x="5334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5334" y="246888"/>
                  </a:lnTo>
                  <a:lnTo>
                    <a:pt x="5334" y="241554"/>
                  </a:lnTo>
                  <a:close/>
                </a:path>
                <a:path w="5714" h="741045">
                  <a:moveTo>
                    <a:pt x="5334" y="230886"/>
                  </a:moveTo>
                  <a:lnTo>
                    <a:pt x="0" y="230886"/>
                  </a:lnTo>
                  <a:lnTo>
                    <a:pt x="0" y="236220"/>
                  </a:lnTo>
                  <a:lnTo>
                    <a:pt x="5334" y="236220"/>
                  </a:lnTo>
                  <a:lnTo>
                    <a:pt x="5334" y="230886"/>
                  </a:lnTo>
                  <a:close/>
                </a:path>
                <a:path w="5714" h="741045">
                  <a:moveTo>
                    <a:pt x="5334" y="220980"/>
                  </a:moveTo>
                  <a:lnTo>
                    <a:pt x="0" y="220980"/>
                  </a:lnTo>
                  <a:lnTo>
                    <a:pt x="0" y="226314"/>
                  </a:lnTo>
                  <a:lnTo>
                    <a:pt x="5334" y="226314"/>
                  </a:lnTo>
                  <a:lnTo>
                    <a:pt x="5334" y="220980"/>
                  </a:lnTo>
                  <a:close/>
                </a:path>
                <a:path w="5714" h="741045">
                  <a:moveTo>
                    <a:pt x="5334" y="210312"/>
                  </a:moveTo>
                  <a:lnTo>
                    <a:pt x="0" y="210312"/>
                  </a:lnTo>
                  <a:lnTo>
                    <a:pt x="0" y="215646"/>
                  </a:lnTo>
                  <a:lnTo>
                    <a:pt x="5334" y="215646"/>
                  </a:lnTo>
                  <a:lnTo>
                    <a:pt x="5334" y="210312"/>
                  </a:lnTo>
                  <a:close/>
                </a:path>
                <a:path w="5714" h="741045">
                  <a:moveTo>
                    <a:pt x="5334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5334" y="204978"/>
                  </a:lnTo>
                  <a:lnTo>
                    <a:pt x="5334" y="199644"/>
                  </a:lnTo>
                  <a:close/>
                </a:path>
                <a:path w="5714" h="741045">
                  <a:moveTo>
                    <a:pt x="5334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5334" y="194310"/>
                  </a:lnTo>
                  <a:lnTo>
                    <a:pt x="5334" y="188976"/>
                  </a:lnTo>
                  <a:close/>
                </a:path>
                <a:path w="5714" h="741045">
                  <a:moveTo>
                    <a:pt x="5334" y="179070"/>
                  </a:moveTo>
                  <a:lnTo>
                    <a:pt x="0" y="179070"/>
                  </a:lnTo>
                  <a:lnTo>
                    <a:pt x="0" y="183642"/>
                  </a:lnTo>
                  <a:lnTo>
                    <a:pt x="5334" y="183642"/>
                  </a:lnTo>
                  <a:lnTo>
                    <a:pt x="5334" y="179070"/>
                  </a:lnTo>
                  <a:close/>
                </a:path>
                <a:path w="5714" h="741045">
                  <a:moveTo>
                    <a:pt x="5334" y="168402"/>
                  </a:moveTo>
                  <a:lnTo>
                    <a:pt x="0" y="168402"/>
                  </a:lnTo>
                  <a:lnTo>
                    <a:pt x="0" y="173736"/>
                  </a:lnTo>
                  <a:lnTo>
                    <a:pt x="5334" y="173736"/>
                  </a:lnTo>
                  <a:lnTo>
                    <a:pt x="5334" y="168402"/>
                  </a:lnTo>
                  <a:close/>
                </a:path>
                <a:path w="5714" h="741045">
                  <a:moveTo>
                    <a:pt x="5334" y="157734"/>
                  </a:moveTo>
                  <a:lnTo>
                    <a:pt x="0" y="157734"/>
                  </a:lnTo>
                  <a:lnTo>
                    <a:pt x="0" y="163068"/>
                  </a:lnTo>
                  <a:lnTo>
                    <a:pt x="5334" y="163068"/>
                  </a:lnTo>
                  <a:lnTo>
                    <a:pt x="5334" y="157734"/>
                  </a:lnTo>
                  <a:close/>
                </a:path>
                <a:path w="5714" h="741045">
                  <a:moveTo>
                    <a:pt x="5334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5334" y="152400"/>
                  </a:lnTo>
                  <a:lnTo>
                    <a:pt x="5334" y="147066"/>
                  </a:lnTo>
                  <a:close/>
                </a:path>
                <a:path w="5714" h="741045">
                  <a:moveTo>
                    <a:pt x="5334" y="136398"/>
                  </a:moveTo>
                  <a:lnTo>
                    <a:pt x="0" y="136398"/>
                  </a:lnTo>
                  <a:lnTo>
                    <a:pt x="0" y="141732"/>
                  </a:lnTo>
                  <a:lnTo>
                    <a:pt x="5334" y="141732"/>
                  </a:lnTo>
                  <a:lnTo>
                    <a:pt x="5334" y="136398"/>
                  </a:lnTo>
                  <a:close/>
                </a:path>
                <a:path w="5714" h="741045">
                  <a:moveTo>
                    <a:pt x="5334" y="126492"/>
                  </a:moveTo>
                  <a:lnTo>
                    <a:pt x="0" y="126492"/>
                  </a:lnTo>
                  <a:lnTo>
                    <a:pt x="0" y="131826"/>
                  </a:lnTo>
                  <a:lnTo>
                    <a:pt x="5334" y="131826"/>
                  </a:lnTo>
                  <a:lnTo>
                    <a:pt x="5334" y="126492"/>
                  </a:lnTo>
                  <a:close/>
                </a:path>
                <a:path w="5714" h="741045">
                  <a:moveTo>
                    <a:pt x="5334" y="115824"/>
                  </a:moveTo>
                  <a:lnTo>
                    <a:pt x="0" y="115824"/>
                  </a:lnTo>
                  <a:lnTo>
                    <a:pt x="0" y="121158"/>
                  </a:lnTo>
                  <a:lnTo>
                    <a:pt x="5334" y="121158"/>
                  </a:lnTo>
                  <a:lnTo>
                    <a:pt x="5334" y="115824"/>
                  </a:lnTo>
                  <a:close/>
                </a:path>
                <a:path w="5714" h="741045">
                  <a:moveTo>
                    <a:pt x="5334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5334" y="110490"/>
                  </a:lnTo>
                  <a:lnTo>
                    <a:pt x="5334" y="105156"/>
                  </a:lnTo>
                  <a:close/>
                </a:path>
                <a:path w="5714" h="741045">
                  <a:moveTo>
                    <a:pt x="5334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5334" y="99822"/>
                  </a:lnTo>
                  <a:lnTo>
                    <a:pt x="5334" y="94488"/>
                  </a:lnTo>
                  <a:close/>
                </a:path>
                <a:path w="5714" h="741045">
                  <a:moveTo>
                    <a:pt x="5334" y="84582"/>
                  </a:moveTo>
                  <a:lnTo>
                    <a:pt x="0" y="84582"/>
                  </a:lnTo>
                  <a:lnTo>
                    <a:pt x="0" y="89154"/>
                  </a:lnTo>
                  <a:lnTo>
                    <a:pt x="5334" y="89154"/>
                  </a:lnTo>
                  <a:lnTo>
                    <a:pt x="5334" y="84582"/>
                  </a:lnTo>
                  <a:close/>
                </a:path>
                <a:path w="5714" h="741045">
                  <a:moveTo>
                    <a:pt x="5334" y="73914"/>
                  </a:moveTo>
                  <a:lnTo>
                    <a:pt x="0" y="73914"/>
                  </a:lnTo>
                  <a:lnTo>
                    <a:pt x="0" y="79248"/>
                  </a:lnTo>
                  <a:lnTo>
                    <a:pt x="5334" y="79248"/>
                  </a:lnTo>
                  <a:lnTo>
                    <a:pt x="5334" y="73914"/>
                  </a:lnTo>
                  <a:close/>
                </a:path>
                <a:path w="5714" h="741045">
                  <a:moveTo>
                    <a:pt x="5334" y="63246"/>
                  </a:moveTo>
                  <a:lnTo>
                    <a:pt x="0" y="63246"/>
                  </a:lnTo>
                  <a:lnTo>
                    <a:pt x="0" y="68580"/>
                  </a:lnTo>
                  <a:lnTo>
                    <a:pt x="5334" y="68580"/>
                  </a:lnTo>
                  <a:lnTo>
                    <a:pt x="5334" y="63246"/>
                  </a:lnTo>
                  <a:close/>
                </a:path>
                <a:path w="5714" h="741045">
                  <a:moveTo>
                    <a:pt x="5334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5334" y="57912"/>
                  </a:lnTo>
                  <a:lnTo>
                    <a:pt x="5334" y="52578"/>
                  </a:lnTo>
                  <a:close/>
                </a:path>
                <a:path w="5714" h="741045">
                  <a:moveTo>
                    <a:pt x="5334" y="41910"/>
                  </a:moveTo>
                  <a:lnTo>
                    <a:pt x="0" y="41910"/>
                  </a:lnTo>
                  <a:lnTo>
                    <a:pt x="0" y="47244"/>
                  </a:lnTo>
                  <a:lnTo>
                    <a:pt x="5334" y="47244"/>
                  </a:lnTo>
                  <a:lnTo>
                    <a:pt x="5334" y="41910"/>
                  </a:lnTo>
                  <a:close/>
                </a:path>
                <a:path w="5714" h="741045">
                  <a:moveTo>
                    <a:pt x="5334" y="32004"/>
                  </a:moveTo>
                  <a:lnTo>
                    <a:pt x="0" y="32004"/>
                  </a:lnTo>
                  <a:lnTo>
                    <a:pt x="0" y="37338"/>
                  </a:lnTo>
                  <a:lnTo>
                    <a:pt x="5334" y="37338"/>
                  </a:lnTo>
                  <a:lnTo>
                    <a:pt x="5334" y="32004"/>
                  </a:lnTo>
                  <a:close/>
                </a:path>
                <a:path w="5714" h="741045">
                  <a:moveTo>
                    <a:pt x="5334" y="21336"/>
                  </a:moveTo>
                  <a:lnTo>
                    <a:pt x="0" y="21336"/>
                  </a:lnTo>
                  <a:lnTo>
                    <a:pt x="0" y="26670"/>
                  </a:lnTo>
                  <a:lnTo>
                    <a:pt x="5334" y="26670"/>
                  </a:lnTo>
                  <a:lnTo>
                    <a:pt x="5334" y="21336"/>
                  </a:lnTo>
                  <a:close/>
                </a:path>
                <a:path w="5714" h="741045">
                  <a:moveTo>
                    <a:pt x="5334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5334" y="16002"/>
                  </a:lnTo>
                  <a:lnTo>
                    <a:pt x="5334" y="10668"/>
                  </a:lnTo>
                  <a:close/>
                </a:path>
                <a:path w="5714" h="741045">
                  <a:moveTo>
                    <a:pt x="5334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34" y="5334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874405" y="5250192"/>
              <a:ext cx="5715" cy="740410"/>
            </a:xfrm>
            <a:custGeom>
              <a:avLst/>
              <a:gdLst/>
              <a:ahLst/>
              <a:cxnLst/>
              <a:rect l="l" t="t" r="r" b="b"/>
              <a:pathLst>
                <a:path w="5714" h="740410">
                  <a:moveTo>
                    <a:pt x="5334" y="734568"/>
                  </a:moveTo>
                  <a:lnTo>
                    <a:pt x="0" y="734568"/>
                  </a:lnTo>
                  <a:lnTo>
                    <a:pt x="0" y="739902"/>
                  </a:lnTo>
                  <a:lnTo>
                    <a:pt x="5334" y="739902"/>
                  </a:lnTo>
                  <a:lnTo>
                    <a:pt x="5334" y="734568"/>
                  </a:lnTo>
                  <a:close/>
                </a:path>
                <a:path w="5714" h="740410">
                  <a:moveTo>
                    <a:pt x="5334" y="724649"/>
                  </a:moveTo>
                  <a:lnTo>
                    <a:pt x="0" y="724649"/>
                  </a:lnTo>
                  <a:lnTo>
                    <a:pt x="0" y="729996"/>
                  </a:lnTo>
                  <a:lnTo>
                    <a:pt x="5334" y="729996"/>
                  </a:lnTo>
                  <a:lnTo>
                    <a:pt x="5334" y="724649"/>
                  </a:lnTo>
                  <a:close/>
                </a:path>
                <a:path w="5714" h="740410">
                  <a:moveTo>
                    <a:pt x="5334" y="713994"/>
                  </a:moveTo>
                  <a:lnTo>
                    <a:pt x="0" y="713994"/>
                  </a:lnTo>
                  <a:lnTo>
                    <a:pt x="0" y="719328"/>
                  </a:lnTo>
                  <a:lnTo>
                    <a:pt x="5334" y="719328"/>
                  </a:lnTo>
                  <a:lnTo>
                    <a:pt x="5334" y="713994"/>
                  </a:lnTo>
                  <a:close/>
                </a:path>
                <a:path w="5714" h="740410">
                  <a:moveTo>
                    <a:pt x="5334" y="703326"/>
                  </a:moveTo>
                  <a:lnTo>
                    <a:pt x="0" y="703326"/>
                  </a:lnTo>
                  <a:lnTo>
                    <a:pt x="0" y="708660"/>
                  </a:lnTo>
                  <a:lnTo>
                    <a:pt x="5334" y="708660"/>
                  </a:lnTo>
                  <a:lnTo>
                    <a:pt x="5334" y="703326"/>
                  </a:lnTo>
                  <a:close/>
                </a:path>
                <a:path w="5714" h="740410">
                  <a:moveTo>
                    <a:pt x="5334" y="692658"/>
                  </a:moveTo>
                  <a:lnTo>
                    <a:pt x="0" y="692658"/>
                  </a:lnTo>
                  <a:lnTo>
                    <a:pt x="0" y="697992"/>
                  </a:lnTo>
                  <a:lnTo>
                    <a:pt x="5334" y="697992"/>
                  </a:lnTo>
                  <a:lnTo>
                    <a:pt x="5334" y="692658"/>
                  </a:lnTo>
                  <a:close/>
                </a:path>
                <a:path w="5714" h="740410">
                  <a:moveTo>
                    <a:pt x="5334" y="682752"/>
                  </a:moveTo>
                  <a:lnTo>
                    <a:pt x="0" y="682752"/>
                  </a:lnTo>
                  <a:lnTo>
                    <a:pt x="0" y="687324"/>
                  </a:lnTo>
                  <a:lnTo>
                    <a:pt x="5334" y="687324"/>
                  </a:lnTo>
                  <a:lnTo>
                    <a:pt x="5334" y="682752"/>
                  </a:lnTo>
                  <a:close/>
                </a:path>
                <a:path w="5714" h="740410">
                  <a:moveTo>
                    <a:pt x="5334" y="672084"/>
                  </a:moveTo>
                  <a:lnTo>
                    <a:pt x="0" y="672084"/>
                  </a:lnTo>
                  <a:lnTo>
                    <a:pt x="0" y="677418"/>
                  </a:lnTo>
                  <a:lnTo>
                    <a:pt x="5334" y="677418"/>
                  </a:lnTo>
                  <a:lnTo>
                    <a:pt x="5334" y="672084"/>
                  </a:lnTo>
                  <a:close/>
                </a:path>
                <a:path w="5714" h="740410">
                  <a:moveTo>
                    <a:pt x="5334" y="661416"/>
                  </a:moveTo>
                  <a:lnTo>
                    <a:pt x="0" y="661416"/>
                  </a:lnTo>
                  <a:lnTo>
                    <a:pt x="0" y="666750"/>
                  </a:lnTo>
                  <a:lnTo>
                    <a:pt x="5334" y="666750"/>
                  </a:lnTo>
                  <a:lnTo>
                    <a:pt x="5334" y="661416"/>
                  </a:lnTo>
                  <a:close/>
                </a:path>
                <a:path w="5714" h="740410">
                  <a:moveTo>
                    <a:pt x="5334" y="650748"/>
                  </a:moveTo>
                  <a:lnTo>
                    <a:pt x="0" y="650748"/>
                  </a:lnTo>
                  <a:lnTo>
                    <a:pt x="0" y="656082"/>
                  </a:lnTo>
                  <a:lnTo>
                    <a:pt x="5334" y="656082"/>
                  </a:lnTo>
                  <a:lnTo>
                    <a:pt x="5334" y="650748"/>
                  </a:lnTo>
                  <a:close/>
                </a:path>
                <a:path w="5714" h="740410">
                  <a:moveTo>
                    <a:pt x="5334" y="640080"/>
                  </a:moveTo>
                  <a:lnTo>
                    <a:pt x="0" y="640080"/>
                  </a:lnTo>
                  <a:lnTo>
                    <a:pt x="0" y="645414"/>
                  </a:lnTo>
                  <a:lnTo>
                    <a:pt x="5334" y="645414"/>
                  </a:lnTo>
                  <a:lnTo>
                    <a:pt x="5334" y="640080"/>
                  </a:lnTo>
                  <a:close/>
                </a:path>
                <a:path w="5714" h="740410">
                  <a:moveTo>
                    <a:pt x="5334" y="630174"/>
                  </a:moveTo>
                  <a:lnTo>
                    <a:pt x="0" y="630174"/>
                  </a:lnTo>
                  <a:lnTo>
                    <a:pt x="0" y="635508"/>
                  </a:lnTo>
                  <a:lnTo>
                    <a:pt x="5334" y="635508"/>
                  </a:lnTo>
                  <a:lnTo>
                    <a:pt x="5334" y="630174"/>
                  </a:lnTo>
                  <a:close/>
                </a:path>
                <a:path w="5714" h="740410">
                  <a:moveTo>
                    <a:pt x="5334" y="619506"/>
                  </a:moveTo>
                  <a:lnTo>
                    <a:pt x="0" y="619506"/>
                  </a:lnTo>
                  <a:lnTo>
                    <a:pt x="0" y="624840"/>
                  </a:lnTo>
                  <a:lnTo>
                    <a:pt x="5334" y="624840"/>
                  </a:lnTo>
                  <a:lnTo>
                    <a:pt x="5334" y="619506"/>
                  </a:lnTo>
                  <a:close/>
                </a:path>
                <a:path w="5714" h="740410">
                  <a:moveTo>
                    <a:pt x="5334" y="608838"/>
                  </a:moveTo>
                  <a:lnTo>
                    <a:pt x="0" y="608838"/>
                  </a:lnTo>
                  <a:lnTo>
                    <a:pt x="0" y="614172"/>
                  </a:lnTo>
                  <a:lnTo>
                    <a:pt x="5334" y="614172"/>
                  </a:lnTo>
                  <a:lnTo>
                    <a:pt x="5334" y="608838"/>
                  </a:lnTo>
                  <a:close/>
                </a:path>
                <a:path w="5714" h="740410">
                  <a:moveTo>
                    <a:pt x="5334" y="598170"/>
                  </a:moveTo>
                  <a:lnTo>
                    <a:pt x="0" y="598170"/>
                  </a:lnTo>
                  <a:lnTo>
                    <a:pt x="0" y="603504"/>
                  </a:lnTo>
                  <a:lnTo>
                    <a:pt x="5334" y="603504"/>
                  </a:lnTo>
                  <a:lnTo>
                    <a:pt x="5334" y="598170"/>
                  </a:lnTo>
                  <a:close/>
                </a:path>
                <a:path w="5714" h="740410">
                  <a:moveTo>
                    <a:pt x="5334" y="588264"/>
                  </a:moveTo>
                  <a:lnTo>
                    <a:pt x="0" y="588264"/>
                  </a:lnTo>
                  <a:lnTo>
                    <a:pt x="0" y="592836"/>
                  </a:lnTo>
                  <a:lnTo>
                    <a:pt x="5334" y="592836"/>
                  </a:lnTo>
                  <a:lnTo>
                    <a:pt x="5334" y="588264"/>
                  </a:lnTo>
                  <a:close/>
                </a:path>
                <a:path w="5714" h="740410">
                  <a:moveTo>
                    <a:pt x="5334" y="577596"/>
                  </a:moveTo>
                  <a:lnTo>
                    <a:pt x="0" y="577596"/>
                  </a:lnTo>
                  <a:lnTo>
                    <a:pt x="0" y="582930"/>
                  </a:lnTo>
                  <a:lnTo>
                    <a:pt x="5334" y="582930"/>
                  </a:lnTo>
                  <a:lnTo>
                    <a:pt x="5334" y="577596"/>
                  </a:lnTo>
                  <a:close/>
                </a:path>
                <a:path w="5714" h="740410">
                  <a:moveTo>
                    <a:pt x="5334" y="566928"/>
                  </a:moveTo>
                  <a:lnTo>
                    <a:pt x="0" y="566928"/>
                  </a:lnTo>
                  <a:lnTo>
                    <a:pt x="0" y="572262"/>
                  </a:lnTo>
                  <a:lnTo>
                    <a:pt x="5334" y="572262"/>
                  </a:lnTo>
                  <a:lnTo>
                    <a:pt x="5334" y="566928"/>
                  </a:lnTo>
                  <a:close/>
                </a:path>
                <a:path w="5714" h="740410">
                  <a:moveTo>
                    <a:pt x="5334" y="556260"/>
                  </a:moveTo>
                  <a:lnTo>
                    <a:pt x="0" y="556260"/>
                  </a:lnTo>
                  <a:lnTo>
                    <a:pt x="0" y="561594"/>
                  </a:lnTo>
                  <a:lnTo>
                    <a:pt x="5334" y="561594"/>
                  </a:lnTo>
                  <a:lnTo>
                    <a:pt x="5334" y="556260"/>
                  </a:lnTo>
                  <a:close/>
                </a:path>
                <a:path w="5714" h="740410">
                  <a:moveTo>
                    <a:pt x="5334" y="545592"/>
                  </a:moveTo>
                  <a:lnTo>
                    <a:pt x="0" y="545592"/>
                  </a:lnTo>
                  <a:lnTo>
                    <a:pt x="0" y="550926"/>
                  </a:lnTo>
                  <a:lnTo>
                    <a:pt x="5334" y="550926"/>
                  </a:lnTo>
                  <a:lnTo>
                    <a:pt x="5334" y="545592"/>
                  </a:lnTo>
                  <a:close/>
                </a:path>
                <a:path w="5714" h="740410">
                  <a:moveTo>
                    <a:pt x="5334" y="535686"/>
                  </a:moveTo>
                  <a:lnTo>
                    <a:pt x="0" y="535686"/>
                  </a:lnTo>
                  <a:lnTo>
                    <a:pt x="0" y="541020"/>
                  </a:lnTo>
                  <a:lnTo>
                    <a:pt x="5334" y="541020"/>
                  </a:lnTo>
                  <a:lnTo>
                    <a:pt x="5334" y="535686"/>
                  </a:lnTo>
                  <a:close/>
                </a:path>
                <a:path w="5714" h="740410">
                  <a:moveTo>
                    <a:pt x="5334" y="525018"/>
                  </a:moveTo>
                  <a:lnTo>
                    <a:pt x="0" y="525018"/>
                  </a:lnTo>
                  <a:lnTo>
                    <a:pt x="0" y="530352"/>
                  </a:lnTo>
                  <a:lnTo>
                    <a:pt x="5334" y="530352"/>
                  </a:lnTo>
                  <a:lnTo>
                    <a:pt x="5334" y="525018"/>
                  </a:lnTo>
                  <a:close/>
                </a:path>
                <a:path w="5714" h="740410">
                  <a:moveTo>
                    <a:pt x="5334" y="514350"/>
                  </a:moveTo>
                  <a:lnTo>
                    <a:pt x="0" y="514350"/>
                  </a:lnTo>
                  <a:lnTo>
                    <a:pt x="0" y="519684"/>
                  </a:lnTo>
                  <a:lnTo>
                    <a:pt x="5334" y="519684"/>
                  </a:lnTo>
                  <a:lnTo>
                    <a:pt x="5334" y="514350"/>
                  </a:lnTo>
                  <a:close/>
                </a:path>
                <a:path w="5714" h="740410">
                  <a:moveTo>
                    <a:pt x="5334" y="503682"/>
                  </a:moveTo>
                  <a:lnTo>
                    <a:pt x="0" y="503682"/>
                  </a:lnTo>
                  <a:lnTo>
                    <a:pt x="0" y="509016"/>
                  </a:lnTo>
                  <a:lnTo>
                    <a:pt x="5334" y="509016"/>
                  </a:lnTo>
                  <a:lnTo>
                    <a:pt x="5334" y="503682"/>
                  </a:lnTo>
                  <a:close/>
                </a:path>
                <a:path w="5714" h="740410">
                  <a:moveTo>
                    <a:pt x="5334" y="493776"/>
                  </a:moveTo>
                  <a:lnTo>
                    <a:pt x="0" y="493776"/>
                  </a:lnTo>
                  <a:lnTo>
                    <a:pt x="0" y="498348"/>
                  </a:lnTo>
                  <a:lnTo>
                    <a:pt x="5334" y="498348"/>
                  </a:lnTo>
                  <a:lnTo>
                    <a:pt x="5334" y="493776"/>
                  </a:lnTo>
                  <a:close/>
                </a:path>
                <a:path w="5714" h="740410">
                  <a:moveTo>
                    <a:pt x="5334" y="483108"/>
                  </a:moveTo>
                  <a:lnTo>
                    <a:pt x="0" y="483108"/>
                  </a:lnTo>
                  <a:lnTo>
                    <a:pt x="0" y="488442"/>
                  </a:lnTo>
                  <a:lnTo>
                    <a:pt x="5334" y="488442"/>
                  </a:lnTo>
                  <a:lnTo>
                    <a:pt x="5334" y="483108"/>
                  </a:lnTo>
                  <a:close/>
                </a:path>
                <a:path w="5714" h="740410">
                  <a:moveTo>
                    <a:pt x="5334" y="472440"/>
                  </a:moveTo>
                  <a:lnTo>
                    <a:pt x="0" y="472440"/>
                  </a:lnTo>
                  <a:lnTo>
                    <a:pt x="0" y="477774"/>
                  </a:lnTo>
                  <a:lnTo>
                    <a:pt x="5334" y="477774"/>
                  </a:lnTo>
                  <a:lnTo>
                    <a:pt x="5334" y="472440"/>
                  </a:lnTo>
                  <a:close/>
                </a:path>
                <a:path w="5714" h="740410">
                  <a:moveTo>
                    <a:pt x="5334" y="461772"/>
                  </a:moveTo>
                  <a:lnTo>
                    <a:pt x="0" y="461772"/>
                  </a:lnTo>
                  <a:lnTo>
                    <a:pt x="0" y="467106"/>
                  </a:lnTo>
                  <a:lnTo>
                    <a:pt x="5334" y="467106"/>
                  </a:lnTo>
                  <a:lnTo>
                    <a:pt x="5334" y="461772"/>
                  </a:lnTo>
                  <a:close/>
                </a:path>
                <a:path w="5714" h="740410">
                  <a:moveTo>
                    <a:pt x="5334" y="451104"/>
                  </a:moveTo>
                  <a:lnTo>
                    <a:pt x="0" y="451104"/>
                  </a:lnTo>
                  <a:lnTo>
                    <a:pt x="0" y="456438"/>
                  </a:lnTo>
                  <a:lnTo>
                    <a:pt x="5334" y="456438"/>
                  </a:lnTo>
                  <a:lnTo>
                    <a:pt x="5334" y="451104"/>
                  </a:lnTo>
                  <a:close/>
                </a:path>
                <a:path w="5714" h="740410">
                  <a:moveTo>
                    <a:pt x="5334" y="441198"/>
                  </a:moveTo>
                  <a:lnTo>
                    <a:pt x="0" y="441198"/>
                  </a:lnTo>
                  <a:lnTo>
                    <a:pt x="0" y="446532"/>
                  </a:lnTo>
                  <a:lnTo>
                    <a:pt x="5334" y="446532"/>
                  </a:lnTo>
                  <a:lnTo>
                    <a:pt x="5334" y="441198"/>
                  </a:lnTo>
                  <a:close/>
                </a:path>
                <a:path w="5714" h="740410">
                  <a:moveTo>
                    <a:pt x="5334" y="430530"/>
                  </a:moveTo>
                  <a:lnTo>
                    <a:pt x="0" y="430530"/>
                  </a:lnTo>
                  <a:lnTo>
                    <a:pt x="0" y="435864"/>
                  </a:lnTo>
                  <a:lnTo>
                    <a:pt x="5334" y="435864"/>
                  </a:lnTo>
                  <a:lnTo>
                    <a:pt x="5334" y="430530"/>
                  </a:lnTo>
                  <a:close/>
                </a:path>
                <a:path w="5714" h="740410">
                  <a:moveTo>
                    <a:pt x="5334" y="419849"/>
                  </a:moveTo>
                  <a:lnTo>
                    <a:pt x="0" y="419849"/>
                  </a:lnTo>
                  <a:lnTo>
                    <a:pt x="0" y="425196"/>
                  </a:lnTo>
                  <a:lnTo>
                    <a:pt x="5334" y="425196"/>
                  </a:lnTo>
                  <a:lnTo>
                    <a:pt x="5334" y="419849"/>
                  </a:lnTo>
                  <a:close/>
                </a:path>
                <a:path w="5714" h="740410">
                  <a:moveTo>
                    <a:pt x="5334" y="409194"/>
                  </a:moveTo>
                  <a:lnTo>
                    <a:pt x="0" y="409194"/>
                  </a:lnTo>
                  <a:lnTo>
                    <a:pt x="0" y="414528"/>
                  </a:lnTo>
                  <a:lnTo>
                    <a:pt x="5334" y="414528"/>
                  </a:lnTo>
                  <a:lnTo>
                    <a:pt x="5334" y="409194"/>
                  </a:lnTo>
                  <a:close/>
                </a:path>
                <a:path w="5714" h="740410">
                  <a:moveTo>
                    <a:pt x="5334" y="399288"/>
                  </a:moveTo>
                  <a:lnTo>
                    <a:pt x="0" y="399288"/>
                  </a:lnTo>
                  <a:lnTo>
                    <a:pt x="0" y="403860"/>
                  </a:lnTo>
                  <a:lnTo>
                    <a:pt x="5334" y="403860"/>
                  </a:lnTo>
                  <a:lnTo>
                    <a:pt x="5334" y="399288"/>
                  </a:lnTo>
                  <a:close/>
                </a:path>
                <a:path w="5714" h="740410">
                  <a:moveTo>
                    <a:pt x="5334" y="388620"/>
                  </a:moveTo>
                  <a:lnTo>
                    <a:pt x="0" y="388620"/>
                  </a:lnTo>
                  <a:lnTo>
                    <a:pt x="0" y="393954"/>
                  </a:lnTo>
                  <a:lnTo>
                    <a:pt x="5334" y="393954"/>
                  </a:lnTo>
                  <a:lnTo>
                    <a:pt x="5334" y="388620"/>
                  </a:lnTo>
                  <a:close/>
                </a:path>
                <a:path w="5714" h="740410">
                  <a:moveTo>
                    <a:pt x="5334" y="377952"/>
                  </a:moveTo>
                  <a:lnTo>
                    <a:pt x="0" y="377952"/>
                  </a:lnTo>
                  <a:lnTo>
                    <a:pt x="0" y="383286"/>
                  </a:lnTo>
                  <a:lnTo>
                    <a:pt x="5334" y="383286"/>
                  </a:lnTo>
                  <a:lnTo>
                    <a:pt x="5334" y="377952"/>
                  </a:lnTo>
                  <a:close/>
                </a:path>
                <a:path w="5714" h="740410">
                  <a:moveTo>
                    <a:pt x="5334" y="367284"/>
                  </a:moveTo>
                  <a:lnTo>
                    <a:pt x="0" y="367284"/>
                  </a:lnTo>
                  <a:lnTo>
                    <a:pt x="0" y="372618"/>
                  </a:lnTo>
                  <a:lnTo>
                    <a:pt x="5334" y="372618"/>
                  </a:lnTo>
                  <a:lnTo>
                    <a:pt x="5334" y="367284"/>
                  </a:lnTo>
                  <a:close/>
                </a:path>
                <a:path w="5714" h="740410">
                  <a:moveTo>
                    <a:pt x="5334" y="357378"/>
                  </a:moveTo>
                  <a:lnTo>
                    <a:pt x="0" y="357378"/>
                  </a:lnTo>
                  <a:lnTo>
                    <a:pt x="0" y="361950"/>
                  </a:lnTo>
                  <a:lnTo>
                    <a:pt x="5334" y="361950"/>
                  </a:lnTo>
                  <a:lnTo>
                    <a:pt x="5334" y="357378"/>
                  </a:lnTo>
                  <a:close/>
                </a:path>
                <a:path w="5714" h="740410">
                  <a:moveTo>
                    <a:pt x="5334" y="346710"/>
                  </a:moveTo>
                  <a:lnTo>
                    <a:pt x="0" y="346710"/>
                  </a:lnTo>
                  <a:lnTo>
                    <a:pt x="0" y="352044"/>
                  </a:lnTo>
                  <a:lnTo>
                    <a:pt x="5334" y="352044"/>
                  </a:lnTo>
                  <a:lnTo>
                    <a:pt x="5334" y="346710"/>
                  </a:lnTo>
                  <a:close/>
                </a:path>
                <a:path w="5714" h="740410">
                  <a:moveTo>
                    <a:pt x="5334" y="336042"/>
                  </a:moveTo>
                  <a:lnTo>
                    <a:pt x="0" y="336042"/>
                  </a:lnTo>
                  <a:lnTo>
                    <a:pt x="0" y="341376"/>
                  </a:lnTo>
                  <a:lnTo>
                    <a:pt x="5334" y="341376"/>
                  </a:lnTo>
                  <a:lnTo>
                    <a:pt x="5334" y="336042"/>
                  </a:lnTo>
                  <a:close/>
                </a:path>
                <a:path w="5714" h="740410">
                  <a:moveTo>
                    <a:pt x="5334" y="325374"/>
                  </a:moveTo>
                  <a:lnTo>
                    <a:pt x="0" y="325374"/>
                  </a:lnTo>
                  <a:lnTo>
                    <a:pt x="0" y="330708"/>
                  </a:lnTo>
                  <a:lnTo>
                    <a:pt x="5334" y="330708"/>
                  </a:lnTo>
                  <a:lnTo>
                    <a:pt x="5334" y="325374"/>
                  </a:lnTo>
                  <a:close/>
                </a:path>
                <a:path w="5714" h="740410">
                  <a:moveTo>
                    <a:pt x="5334" y="314706"/>
                  </a:moveTo>
                  <a:lnTo>
                    <a:pt x="0" y="314706"/>
                  </a:lnTo>
                  <a:lnTo>
                    <a:pt x="0" y="320040"/>
                  </a:lnTo>
                  <a:lnTo>
                    <a:pt x="5334" y="320040"/>
                  </a:lnTo>
                  <a:lnTo>
                    <a:pt x="5334" y="314706"/>
                  </a:lnTo>
                  <a:close/>
                </a:path>
                <a:path w="5714" h="740410">
                  <a:moveTo>
                    <a:pt x="5334" y="304800"/>
                  </a:moveTo>
                  <a:lnTo>
                    <a:pt x="0" y="304800"/>
                  </a:lnTo>
                  <a:lnTo>
                    <a:pt x="0" y="310134"/>
                  </a:lnTo>
                  <a:lnTo>
                    <a:pt x="5334" y="310134"/>
                  </a:lnTo>
                  <a:lnTo>
                    <a:pt x="5334" y="304800"/>
                  </a:lnTo>
                  <a:close/>
                </a:path>
                <a:path w="5714" h="740410">
                  <a:moveTo>
                    <a:pt x="5334" y="294132"/>
                  </a:moveTo>
                  <a:lnTo>
                    <a:pt x="0" y="294132"/>
                  </a:lnTo>
                  <a:lnTo>
                    <a:pt x="0" y="299466"/>
                  </a:lnTo>
                  <a:lnTo>
                    <a:pt x="5334" y="299466"/>
                  </a:lnTo>
                  <a:lnTo>
                    <a:pt x="5334" y="294132"/>
                  </a:lnTo>
                  <a:close/>
                </a:path>
                <a:path w="5714" h="740410">
                  <a:moveTo>
                    <a:pt x="5334" y="283464"/>
                  </a:moveTo>
                  <a:lnTo>
                    <a:pt x="0" y="283464"/>
                  </a:lnTo>
                  <a:lnTo>
                    <a:pt x="0" y="288798"/>
                  </a:lnTo>
                  <a:lnTo>
                    <a:pt x="5334" y="288798"/>
                  </a:lnTo>
                  <a:lnTo>
                    <a:pt x="5334" y="283464"/>
                  </a:lnTo>
                  <a:close/>
                </a:path>
                <a:path w="5714" h="740410">
                  <a:moveTo>
                    <a:pt x="5334" y="272796"/>
                  </a:moveTo>
                  <a:lnTo>
                    <a:pt x="0" y="272796"/>
                  </a:lnTo>
                  <a:lnTo>
                    <a:pt x="0" y="278130"/>
                  </a:lnTo>
                  <a:lnTo>
                    <a:pt x="5334" y="278130"/>
                  </a:lnTo>
                  <a:lnTo>
                    <a:pt x="5334" y="272796"/>
                  </a:lnTo>
                  <a:close/>
                </a:path>
                <a:path w="5714" h="740410">
                  <a:moveTo>
                    <a:pt x="5334" y="262890"/>
                  </a:moveTo>
                  <a:lnTo>
                    <a:pt x="0" y="262890"/>
                  </a:lnTo>
                  <a:lnTo>
                    <a:pt x="0" y="267462"/>
                  </a:lnTo>
                  <a:lnTo>
                    <a:pt x="5334" y="267462"/>
                  </a:lnTo>
                  <a:lnTo>
                    <a:pt x="5334" y="262890"/>
                  </a:lnTo>
                  <a:close/>
                </a:path>
                <a:path w="5714" h="740410">
                  <a:moveTo>
                    <a:pt x="5334" y="252222"/>
                  </a:moveTo>
                  <a:lnTo>
                    <a:pt x="0" y="252222"/>
                  </a:lnTo>
                  <a:lnTo>
                    <a:pt x="0" y="257556"/>
                  </a:lnTo>
                  <a:lnTo>
                    <a:pt x="5334" y="257556"/>
                  </a:lnTo>
                  <a:lnTo>
                    <a:pt x="5334" y="252222"/>
                  </a:lnTo>
                  <a:close/>
                </a:path>
                <a:path w="5714" h="740410">
                  <a:moveTo>
                    <a:pt x="5334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5334" y="246888"/>
                  </a:lnTo>
                  <a:lnTo>
                    <a:pt x="5334" y="241554"/>
                  </a:lnTo>
                  <a:close/>
                </a:path>
                <a:path w="5714" h="740410">
                  <a:moveTo>
                    <a:pt x="5334" y="230886"/>
                  </a:moveTo>
                  <a:lnTo>
                    <a:pt x="0" y="230886"/>
                  </a:lnTo>
                  <a:lnTo>
                    <a:pt x="0" y="236220"/>
                  </a:lnTo>
                  <a:lnTo>
                    <a:pt x="5334" y="236220"/>
                  </a:lnTo>
                  <a:lnTo>
                    <a:pt x="5334" y="230886"/>
                  </a:lnTo>
                  <a:close/>
                </a:path>
                <a:path w="5714" h="740410">
                  <a:moveTo>
                    <a:pt x="5334" y="220218"/>
                  </a:moveTo>
                  <a:lnTo>
                    <a:pt x="0" y="220218"/>
                  </a:lnTo>
                  <a:lnTo>
                    <a:pt x="0" y="225552"/>
                  </a:lnTo>
                  <a:lnTo>
                    <a:pt x="5334" y="225552"/>
                  </a:lnTo>
                  <a:lnTo>
                    <a:pt x="5334" y="220218"/>
                  </a:lnTo>
                  <a:close/>
                </a:path>
                <a:path w="5714" h="740410">
                  <a:moveTo>
                    <a:pt x="5334" y="210299"/>
                  </a:moveTo>
                  <a:lnTo>
                    <a:pt x="0" y="210299"/>
                  </a:lnTo>
                  <a:lnTo>
                    <a:pt x="0" y="215646"/>
                  </a:lnTo>
                  <a:lnTo>
                    <a:pt x="5334" y="215646"/>
                  </a:lnTo>
                  <a:lnTo>
                    <a:pt x="5334" y="210299"/>
                  </a:lnTo>
                  <a:close/>
                </a:path>
                <a:path w="5714" h="740410">
                  <a:moveTo>
                    <a:pt x="5334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5334" y="204978"/>
                  </a:lnTo>
                  <a:lnTo>
                    <a:pt x="5334" y="199644"/>
                  </a:lnTo>
                  <a:close/>
                </a:path>
                <a:path w="5714" h="740410">
                  <a:moveTo>
                    <a:pt x="5334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5334" y="194310"/>
                  </a:lnTo>
                  <a:lnTo>
                    <a:pt x="5334" y="188976"/>
                  </a:lnTo>
                  <a:close/>
                </a:path>
                <a:path w="5714" h="740410">
                  <a:moveTo>
                    <a:pt x="5334" y="178308"/>
                  </a:moveTo>
                  <a:lnTo>
                    <a:pt x="0" y="178308"/>
                  </a:lnTo>
                  <a:lnTo>
                    <a:pt x="0" y="183642"/>
                  </a:lnTo>
                  <a:lnTo>
                    <a:pt x="5334" y="183642"/>
                  </a:lnTo>
                  <a:lnTo>
                    <a:pt x="5334" y="178308"/>
                  </a:lnTo>
                  <a:close/>
                </a:path>
                <a:path w="5714" h="740410">
                  <a:moveTo>
                    <a:pt x="5334" y="168402"/>
                  </a:moveTo>
                  <a:lnTo>
                    <a:pt x="0" y="168402"/>
                  </a:lnTo>
                  <a:lnTo>
                    <a:pt x="0" y="172974"/>
                  </a:lnTo>
                  <a:lnTo>
                    <a:pt x="5334" y="172974"/>
                  </a:lnTo>
                  <a:lnTo>
                    <a:pt x="5334" y="168402"/>
                  </a:lnTo>
                  <a:close/>
                </a:path>
                <a:path w="5714" h="740410">
                  <a:moveTo>
                    <a:pt x="5334" y="157734"/>
                  </a:moveTo>
                  <a:lnTo>
                    <a:pt x="0" y="157734"/>
                  </a:lnTo>
                  <a:lnTo>
                    <a:pt x="0" y="163068"/>
                  </a:lnTo>
                  <a:lnTo>
                    <a:pt x="5334" y="163068"/>
                  </a:lnTo>
                  <a:lnTo>
                    <a:pt x="5334" y="157734"/>
                  </a:lnTo>
                  <a:close/>
                </a:path>
                <a:path w="5714" h="740410">
                  <a:moveTo>
                    <a:pt x="5334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5334" y="152400"/>
                  </a:lnTo>
                  <a:lnTo>
                    <a:pt x="5334" y="147066"/>
                  </a:lnTo>
                  <a:close/>
                </a:path>
                <a:path w="5714" h="740410">
                  <a:moveTo>
                    <a:pt x="5334" y="136398"/>
                  </a:moveTo>
                  <a:lnTo>
                    <a:pt x="0" y="136398"/>
                  </a:lnTo>
                  <a:lnTo>
                    <a:pt x="0" y="141732"/>
                  </a:lnTo>
                  <a:lnTo>
                    <a:pt x="5334" y="141732"/>
                  </a:lnTo>
                  <a:lnTo>
                    <a:pt x="5334" y="136398"/>
                  </a:lnTo>
                  <a:close/>
                </a:path>
                <a:path w="5714" h="740410">
                  <a:moveTo>
                    <a:pt x="5334" y="125730"/>
                  </a:moveTo>
                  <a:lnTo>
                    <a:pt x="0" y="125730"/>
                  </a:lnTo>
                  <a:lnTo>
                    <a:pt x="0" y="131064"/>
                  </a:lnTo>
                  <a:lnTo>
                    <a:pt x="5334" y="131064"/>
                  </a:lnTo>
                  <a:lnTo>
                    <a:pt x="5334" y="125730"/>
                  </a:lnTo>
                  <a:close/>
                </a:path>
                <a:path w="5714" h="740410">
                  <a:moveTo>
                    <a:pt x="5334" y="115824"/>
                  </a:moveTo>
                  <a:lnTo>
                    <a:pt x="0" y="115824"/>
                  </a:lnTo>
                  <a:lnTo>
                    <a:pt x="0" y="121158"/>
                  </a:lnTo>
                  <a:lnTo>
                    <a:pt x="5334" y="121158"/>
                  </a:lnTo>
                  <a:lnTo>
                    <a:pt x="5334" y="115824"/>
                  </a:lnTo>
                  <a:close/>
                </a:path>
                <a:path w="5714" h="740410">
                  <a:moveTo>
                    <a:pt x="5334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5334" y="110490"/>
                  </a:lnTo>
                  <a:lnTo>
                    <a:pt x="5334" y="105156"/>
                  </a:lnTo>
                  <a:close/>
                </a:path>
                <a:path w="5714" h="740410">
                  <a:moveTo>
                    <a:pt x="5334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5334" y="99822"/>
                  </a:lnTo>
                  <a:lnTo>
                    <a:pt x="5334" y="94488"/>
                  </a:lnTo>
                  <a:close/>
                </a:path>
                <a:path w="5714" h="740410">
                  <a:moveTo>
                    <a:pt x="5334" y="83820"/>
                  </a:moveTo>
                  <a:lnTo>
                    <a:pt x="0" y="83820"/>
                  </a:lnTo>
                  <a:lnTo>
                    <a:pt x="0" y="89154"/>
                  </a:lnTo>
                  <a:lnTo>
                    <a:pt x="5334" y="89154"/>
                  </a:lnTo>
                  <a:lnTo>
                    <a:pt x="5334" y="83820"/>
                  </a:lnTo>
                  <a:close/>
                </a:path>
                <a:path w="5714" h="740410">
                  <a:moveTo>
                    <a:pt x="5334" y="73914"/>
                  </a:moveTo>
                  <a:lnTo>
                    <a:pt x="0" y="73914"/>
                  </a:lnTo>
                  <a:lnTo>
                    <a:pt x="0" y="78486"/>
                  </a:lnTo>
                  <a:lnTo>
                    <a:pt x="5334" y="78486"/>
                  </a:lnTo>
                  <a:lnTo>
                    <a:pt x="5334" y="73914"/>
                  </a:lnTo>
                  <a:close/>
                </a:path>
                <a:path w="5714" h="740410">
                  <a:moveTo>
                    <a:pt x="5334" y="63246"/>
                  </a:moveTo>
                  <a:lnTo>
                    <a:pt x="0" y="63246"/>
                  </a:lnTo>
                  <a:lnTo>
                    <a:pt x="0" y="68580"/>
                  </a:lnTo>
                  <a:lnTo>
                    <a:pt x="5334" y="68580"/>
                  </a:lnTo>
                  <a:lnTo>
                    <a:pt x="5334" y="63246"/>
                  </a:lnTo>
                  <a:close/>
                </a:path>
                <a:path w="5714" h="740410">
                  <a:moveTo>
                    <a:pt x="5334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5334" y="57912"/>
                  </a:lnTo>
                  <a:lnTo>
                    <a:pt x="5334" y="52578"/>
                  </a:lnTo>
                  <a:close/>
                </a:path>
                <a:path w="5714" h="740410">
                  <a:moveTo>
                    <a:pt x="5334" y="41910"/>
                  </a:moveTo>
                  <a:lnTo>
                    <a:pt x="0" y="41910"/>
                  </a:lnTo>
                  <a:lnTo>
                    <a:pt x="0" y="47244"/>
                  </a:lnTo>
                  <a:lnTo>
                    <a:pt x="5334" y="47244"/>
                  </a:lnTo>
                  <a:lnTo>
                    <a:pt x="5334" y="41910"/>
                  </a:lnTo>
                  <a:close/>
                </a:path>
                <a:path w="5714" h="740410">
                  <a:moveTo>
                    <a:pt x="5334" y="31242"/>
                  </a:moveTo>
                  <a:lnTo>
                    <a:pt x="0" y="31242"/>
                  </a:lnTo>
                  <a:lnTo>
                    <a:pt x="0" y="36576"/>
                  </a:lnTo>
                  <a:lnTo>
                    <a:pt x="5334" y="36576"/>
                  </a:lnTo>
                  <a:lnTo>
                    <a:pt x="5334" y="31242"/>
                  </a:lnTo>
                  <a:close/>
                </a:path>
                <a:path w="5714" h="740410">
                  <a:moveTo>
                    <a:pt x="5334" y="21336"/>
                  </a:moveTo>
                  <a:lnTo>
                    <a:pt x="0" y="21336"/>
                  </a:lnTo>
                  <a:lnTo>
                    <a:pt x="0" y="26670"/>
                  </a:lnTo>
                  <a:lnTo>
                    <a:pt x="5334" y="26670"/>
                  </a:lnTo>
                  <a:lnTo>
                    <a:pt x="5334" y="21336"/>
                  </a:lnTo>
                  <a:close/>
                </a:path>
                <a:path w="5714" h="740410">
                  <a:moveTo>
                    <a:pt x="5334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5334" y="16002"/>
                  </a:lnTo>
                  <a:lnTo>
                    <a:pt x="5334" y="10668"/>
                  </a:lnTo>
                  <a:close/>
                </a:path>
                <a:path w="5714" h="740410">
                  <a:moveTo>
                    <a:pt x="5334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34" y="5334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874405" y="4872240"/>
              <a:ext cx="487680" cy="1853564"/>
            </a:xfrm>
            <a:custGeom>
              <a:avLst/>
              <a:gdLst/>
              <a:ahLst/>
              <a:cxnLst/>
              <a:rect l="l" t="t" r="r" b="b"/>
              <a:pathLst>
                <a:path w="487680" h="1853565">
                  <a:moveTo>
                    <a:pt x="5334" y="377952"/>
                  </a:moveTo>
                  <a:lnTo>
                    <a:pt x="0" y="377952"/>
                  </a:lnTo>
                  <a:lnTo>
                    <a:pt x="0" y="383286"/>
                  </a:lnTo>
                  <a:lnTo>
                    <a:pt x="5334" y="383286"/>
                  </a:lnTo>
                  <a:lnTo>
                    <a:pt x="5334" y="377952"/>
                  </a:lnTo>
                  <a:close/>
                </a:path>
                <a:path w="487680" h="1853565">
                  <a:moveTo>
                    <a:pt x="5334" y="367284"/>
                  </a:moveTo>
                  <a:lnTo>
                    <a:pt x="0" y="367284"/>
                  </a:lnTo>
                  <a:lnTo>
                    <a:pt x="0" y="372618"/>
                  </a:lnTo>
                  <a:lnTo>
                    <a:pt x="5334" y="372618"/>
                  </a:lnTo>
                  <a:lnTo>
                    <a:pt x="5334" y="367284"/>
                  </a:lnTo>
                  <a:close/>
                </a:path>
                <a:path w="487680" h="1853565">
                  <a:moveTo>
                    <a:pt x="5334" y="357378"/>
                  </a:moveTo>
                  <a:lnTo>
                    <a:pt x="0" y="357378"/>
                  </a:lnTo>
                  <a:lnTo>
                    <a:pt x="0" y="362712"/>
                  </a:lnTo>
                  <a:lnTo>
                    <a:pt x="5334" y="362712"/>
                  </a:lnTo>
                  <a:lnTo>
                    <a:pt x="5334" y="357378"/>
                  </a:lnTo>
                  <a:close/>
                </a:path>
                <a:path w="487680" h="1853565">
                  <a:moveTo>
                    <a:pt x="5334" y="346710"/>
                  </a:moveTo>
                  <a:lnTo>
                    <a:pt x="0" y="346710"/>
                  </a:lnTo>
                  <a:lnTo>
                    <a:pt x="0" y="352044"/>
                  </a:lnTo>
                  <a:lnTo>
                    <a:pt x="5334" y="352044"/>
                  </a:lnTo>
                  <a:lnTo>
                    <a:pt x="5334" y="346710"/>
                  </a:lnTo>
                  <a:close/>
                </a:path>
                <a:path w="487680" h="1853565">
                  <a:moveTo>
                    <a:pt x="5334" y="336042"/>
                  </a:moveTo>
                  <a:lnTo>
                    <a:pt x="0" y="336042"/>
                  </a:lnTo>
                  <a:lnTo>
                    <a:pt x="0" y="341376"/>
                  </a:lnTo>
                  <a:lnTo>
                    <a:pt x="5334" y="341376"/>
                  </a:lnTo>
                  <a:lnTo>
                    <a:pt x="5334" y="336042"/>
                  </a:lnTo>
                  <a:close/>
                </a:path>
                <a:path w="487680" h="1853565">
                  <a:moveTo>
                    <a:pt x="5334" y="325374"/>
                  </a:moveTo>
                  <a:lnTo>
                    <a:pt x="0" y="325374"/>
                  </a:lnTo>
                  <a:lnTo>
                    <a:pt x="0" y="330708"/>
                  </a:lnTo>
                  <a:lnTo>
                    <a:pt x="5334" y="330708"/>
                  </a:lnTo>
                  <a:lnTo>
                    <a:pt x="5334" y="325374"/>
                  </a:lnTo>
                  <a:close/>
                </a:path>
                <a:path w="487680" h="1853565">
                  <a:moveTo>
                    <a:pt x="5334" y="315468"/>
                  </a:moveTo>
                  <a:lnTo>
                    <a:pt x="0" y="315468"/>
                  </a:lnTo>
                  <a:lnTo>
                    <a:pt x="0" y="320040"/>
                  </a:lnTo>
                  <a:lnTo>
                    <a:pt x="5334" y="320040"/>
                  </a:lnTo>
                  <a:lnTo>
                    <a:pt x="5334" y="315468"/>
                  </a:lnTo>
                  <a:close/>
                </a:path>
                <a:path w="487680" h="1853565">
                  <a:moveTo>
                    <a:pt x="5334" y="304800"/>
                  </a:moveTo>
                  <a:lnTo>
                    <a:pt x="0" y="304800"/>
                  </a:lnTo>
                  <a:lnTo>
                    <a:pt x="0" y="310134"/>
                  </a:lnTo>
                  <a:lnTo>
                    <a:pt x="5334" y="310134"/>
                  </a:lnTo>
                  <a:lnTo>
                    <a:pt x="5334" y="304800"/>
                  </a:lnTo>
                  <a:close/>
                </a:path>
                <a:path w="487680" h="1853565">
                  <a:moveTo>
                    <a:pt x="5334" y="294132"/>
                  </a:moveTo>
                  <a:lnTo>
                    <a:pt x="0" y="294132"/>
                  </a:lnTo>
                  <a:lnTo>
                    <a:pt x="0" y="299466"/>
                  </a:lnTo>
                  <a:lnTo>
                    <a:pt x="5334" y="299466"/>
                  </a:lnTo>
                  <a:lnTo>
                    <a:pt x="5334" y="294132"/>
                  </a:lnTo>
                  <a:close/>
                </a:path>
                <a:path w="487680" h="1853565">
                  <a:moveTo>
                    <a:pt x="5334" y="283464"/>
                  </a:moveTo>
                  <a:lnTo>
                    <a:pt x="0" y="283464"/>
                  </a:lnTo>
                  <a:lnTo>
                    <a:pt x="0" y="288798"/>
                  </a:lnTo>
                  <a:lnTo>
                    <a:pt x="5334" y="288798"/>
                  </a:lnTo>
                  <a:lnTo>
                    <a:pt x="5334" y="283464"/>
                  </a:lnTo>
                  <a:close/>
                </a:path>
                <a:path w="487680" h="1853565">
                  <a:moveTo>
                    <a:pt x="5334" y="272796"/>
                  </a:moveTo>
                  <a:lnTo>
                    <a:pt x="0" y="272796"/>
                  </a:lnTo>
                  <a:lnTo>
                    <a:pt x="0" y="278130"/>
                  </a:lnTo>
                  <a:lnTo>
                    <a:pt x="5334" y="278130"/>
                  </a:lnTo>
                  <a:lnTo>
                    <a:pt x="5334" y="272796"/>
                  </a:lnTo>
                  <a:close/>
                </a:path>
                <a:path w="487680" h="1853565">
                  <a:moveTo>
                    <a:pt x="5334" y="262890"/>
                  </a:moveTo>
                  <a:lnTo>
                    <a:pt x="0" y="262890"/>
                  </a:lnTo>
                  <a:lnTo>
                    <a:pt x="0" y="268224"/>
                  </a:lnTo>
                  <a:lnTo>
                    <a:pt x="5334" y="268224"/>
                  </a:lnTo>
                  <a:lnTo>
                    <a:pt x="5334" y="262890"/>
                  </a:lnTo>
                  <a:close/>
                </a:path>
                <a:path w="487680" h="1853565">
                  <a:moveTo>
                    <a:pt x="5334" y="252222"/>
                  </a:moveTo>
                  <a:lnTo>
                    <a:pt x="0" y="252222"/>
                  </a:lnTo>
                  <a:lnTo>
                    <a:pt x="0" y="257556"/>
                  </a:lnTo>
                  <a:lnTo>
                    <a:pt x="5334" y="257556"/>
                  </a:lnTo>
                  <a:lnTo>
                    <a:pt x="5334" y="252222"/>
                  </a:lnTo>
                  <a:close/>
                </a:path>
                <a:path w="487680" h="1853565">
                  <a:moveTo>
                    <a:pt x="5334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5334" y="246888"/>
                  </a:lnTo>
                  <a:lnTo>
                    <a:pt x="5334" y="241554"/>
                  </a:lnTo>
                  <a:close/>
                </a:path>
                <a:path w="487680" h="1853565">
                  <a:moveTo>
                    <a:pt x="5334" y="230886"/>
                  </a:moveTo>
                  <a:lnTo>
                    <a:pt x="0" y="230886"/>
                  </a:lnTo>
                  <a:lnTo>
                    <a:pt x="0" y="236220"/>
                  </a:lnTo>
                  <a:lnTo>
                    <a:pt x="5334" y="236220"/>
                  </a:lnTo>
                  <a:lnTo>
                    <a:pt x="5334" y="230886"/>
                  </a:lnTo>
                  <a:close/>
                </a:path>
                <a:path w="487680" h="1853565">
                  <a:moveTo>
                    <a:pt x="5334" y="220980"/>
                  </a:moveTo>
                  <a:lnTo>
                    <a:pt x="0" y="220980"/>
                  </a:lnTo>
                  <a:lnTo>
                    <a:pt x="0" y="225552"/>
                  </a:lnTo>
                  <a:lnTo>
                    <a:pt x="5334" y="225552"/>
                  </a:lnTo>
                  <a:lnTo>
                    <a:pt x="5334" y="220980"/>
                  </a:lnTo>
                  <a:close/>
                </a:path>
                <a:path w="487680" h="1853565">
                  <a:moveTo>
                    <a:pt x="5334" y="210312"/>
                  </a:moveTo>
                  <a:lnTo>
                    <a:pt x="0" y="210312"/>
                  </a:lnTo>
                  <a:lnTo>
                    <a:pt x="0" y="215646"/>
                  </a:lnTo>
                  <a:lnTo>
                    <a:pt x="5334" y="215646"/>
                  </a:lnTo>
                  <a:lnTo>
                    <a:pt x="5334" y="210312"/>
                  </a:lnTo>
                  <a:close/>
                </a:path>
                <a:path w="487680" h="1853565">
                  <a:moveTo>
                    <a:pt x="5334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5334" y="204978"/>
                  </a:lnTo>
                  <a:lnTo>
                    <a:pt x="5334" y="199644"/>
                  </a:lnTo>
                  <a:close/>
                </a:path>
                <a:path w="487680" h="1853565">
                  <a:moveTo>
                    <a:pt x="5334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5334" y="194310"/>
                  </a:lnTo>
                  <a:lnTo>
                    <a:pt x="5334" y="188976"/>
                  </a:lnTo>
                  <a:close/>
                </a:path>
                <a:path w="487680" h="1853565">
                  <a:moveTo>
                    <a:pt x="5334" y="178308"/>
                  </a:moveTo>
                  <a:lnTo>
                    <a:pt x="0" y="178308"/>
                  </a:lnTo>
                  <a:lnTo>
                    <a:pt x="0" y="183642"/>
                  </a:lnTo>
                  <a:lnTo>
                    <a:pt x="5334" y="183642"/>
                  </a:lnTo>
                  <a:lnTo>
                    <a:pt x="5334" y="178308"/>
                  </a:lnTo>
                  <a:close/>
                </a:path>
                <a:path w="487680" h="1853565">
                  <a:moveTo>
                    <a:pt x="5334" y="168402"/>
                  </a:moveTo>
                  <a:lnTo>
                    <a:pt x="0" y="168402"/>
                  </a:lnTo>
                  <a:lnTo>
                    <a:pt x="0" y="173736"/>
                  </a:lnTo>
                  <a:lnTo>
                    <a:pt x="5334" y="173736"/>
                  </a:lnTo>
                  <a:lnTo>
                    <a:pt x="5334" y="168402"/>
                  </a:lnTo>
                  <a:close/>
                </a:path>
                <a:path w="487680" h="1853565">
                  <a:moveTo>
                    <a:pt x="5334" y="157734"/>
                  </a:moveTo>
                  <a:lnTo>
                    <a:pt x="0" y="157734"/>
                  </a:lnTo>
                  <a:lnTo>
                    <a:pt x="0" y="163068"/>
                  </a:lnTo>
                  <a:lnTo>
                    <a:pt x="5334" y="163068"/>
                  </a:lnTo>
                  <a:lnTo>
                    <a:pt x="5334" y="157734"/>
                  </a:lnTo>
                  <a:close/>
                </a:path>
                <a:path w="487680" h="1853565">
                  <a:moveTo>
                    <a:pt x="5334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5334" y="152400"/>
                  </a:lnTo>
                  <a:lnTo>
                    <a:pt x="5334" y="147066"/>
                  </a:lnTo>
                  <a:close/>
                </a:path>
                <a:path w="487680" h="1853565">
                  <a:moveTo>
                    <a:pt x="5334" y="136398"/>
                  </a:moveTo>
                  <a:lnTo>
                    <a:pt x="0" y="136398"/>
                  </a:lnTo>
                  <a:lnTo>
                    <a:pt x="0" y="141732"/>
                  </a:lnTo>
                  <a:lnTo>
                    <a:pt x="5334" y="141732"/>
                  </a:lnTo>
                  <a:lnTo>
                    <a:pt x="5334" y="136398"/>
                  </a:lnTo>
                  <a:close/>
                </a:path>
                <a:path w="487680" h="1853565">
                  <a:moveTo>
                    <a:pt x="5334" y="126492"/>
                  </a:moveTo>
                  <a:lnTo>
                    <a:pt x="0" y="126492"/>
                  </a:lnTo>
                  <a:lnTo>
                    <a:pt x="0" y="131064"/>
                  </a:lnTo>
                  <a:lnTo>
                    <a:pt x="5334" y="131064"/>
                  </a:lnTo>
                  <a:lnTo>
                    <a:pt x="5334" y="126492"/>
                  </a:lnTo>
                  <a:close/>
                </a:path>
                <a:path w="487680" h="1853565">
                  <a:moveTo>
                    <a:pt x="5334" y="115824"/>
                  </a:moveTo>
                  <a:lnTo>
                    <a:pt x="0" y="115824"/>
                  </a:lnTo>
                  <a:lnTo>
                    <a:pt x="0" y="121158"/>
                  </a:lnTo>
                  <a:lnTo>
                    <a:pt x="5334" y="121158"/>
                  </a:lnTo>
                  <a:lnTo>
                    <a:pt x="5334" y="115824"/>
                  </a:lnTo>
                  <a:close/>
                </a:path>
                <a:path w="487680" h="1853565">
                  <a:moveTo>
                    <a:pt x="5334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5334" y="110490"/>
                  </a:lnTo>
                  <a:lnTo>
                    <a:pt x="5334" y="105156"/>
                  </a:lnTo>
                  <a:close/>
                </a:path>
                <a:path w="487680" h="1853565">
                  <a:moveTo>
                    <a:pt x="5334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5334" y="99822"/>
                  </a:lnTo>
                  <a:lnTo>
                    <a:pt x="5334" y="94488"/>
                  </a:lnTo>
                  <a:close/>
                </a:path>
                <a:path w="487680" h="1853565">
                  <a:moveTo>
                    <a:pt x="5334" y="83820"/>
                  </a:moveTo>
                  <a:lnTo>
                    <a:pt x="0" y="83820"/>
                  </a:lnTo>
                  <a:lnTo>
                    <a:pt x="0" y="89154"/>
                  </a:lnTo>
                  <a:lnTo>
                    <a:pt x="5334" y="89154"/>
                  </a:lnTo>
                  <a:lnTo>
                    <a:pt x="5334" y="83820"/>
                  </a:lnTo>
                  <a:close/>
                </a:path>
                <a:path w="487680" h="1853565">
                  <a:moveTo>
                    <a:pt x="5334" y="73914"/>
                  </a:moveTo>
                  <a:lnTo>
                    <a:pt x="0" y="73914"/>
                  </a:lnTo>
                  <a:lnTo>
                    <a:pt x="0" y="79248"/>
                  </a:lnTo>
                  <a:lnTo>
                    <a:pt x="5334" y="79248"/>
                  </a:lnTo>
                  <a:lnTo>
                    <a:pt x="5334" y="73914"/>
                  </a:lnTo>
                  <a:close/>
                </a:path>
                <a:path w="487680" h="1853565">
                  <a:moveTo>
                    <a:pt x="5334" y="63246"/>
                  </a:moveTo>
                  <a:lnTo>
                    <a:pt x="0" y="63246"/>
                  </a:lnTo>
                  <a:lnTo>
                    <a:pt x="0" y="68580"/>
                  </a:lnTo>
                  <a:lnTo>
                    <a:pt x="5334" y="68580"/>
                  </a:lnTo>
                  <a:lnTo>
                    <a:pt x="5334" y="63246"/>
                  </a:lnTo>
                  <a:close/>
                </a:path>
                <a:path w="487680" h="1853565">
                  <a:moveTo>
                    <a:pt x="5334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5334" y="57912"/>
                  </a:lnTo>
                  <a:lnTo>
                    <a:pt x="5334" y="52578"/>
                  </a:lnTo>
                  <a:close/>
                </a:path>
                <a:path w="487680" h="1853565">
                  <a:moveTo>
                    <a:pt x="5334" y="41910"/>
                  </a:moveTo>
                  <a:lnTo>
                    <a:pt x="0" y="41910"/>
                  </a:lnTo>
                  <a:lnTo>
                    <a:pt x="0" y="47244"/>
                  </a:lnTo>
                  <a:lnTo>
                    <a:pt x="5334" y="47244"/>
                  </a:lnTo>
                  <a:lnTo>
                    <a:pt x="5334" y="41910"/>
                  </a:lnTo>
                  <a:close/>
                </a:path>
                <a:path w="487680" h="1853565">
                  <a:moveTo>
                    <a:pt x="5334" y="32004"/>
                  </a:moveTo>
                  <a:lnTo>
                    <a:pt x="0" y="32004"/>
                  </a:lnTo>
                  <a:lnTo>
                    <a:pt x="0" y="37338"/>
                  </a:lnTo>
                  <a:lnTo>
                    <a:pt x="5334" y="37338"/>
                  </a:lnTo>
                  <a:lnTo>
                    <a:pt x="5334" y="32004"/>
                  </a:lnTo>
                  <a:close/>
                </a:path>
                <a:path w="487680" h="1853565">
                  <a:moveTo>
                    <a:pt x="5334" y="21336"/>
                  </a:moveTo>
                  <a:lnTo>
                    <a:pt x="0" y="21336"/>
                  </a:lnTo>
                  <a:lnTo>
                    <a:pt x="0" y="26670"/>
                  </a:lnTo>
                  <a:lnTo>
                    <a:pt x="5334" y="26670"/>
                  </a:lnTo>
                  <a:lnTo>
                    <a:pt x="5334" y="21336"/>
                  </a:lnTo>
                  <a:close/>
                </a:path>
                <a:path w="487680" h="1853565">
                  <a:moveTo>
                    <a:pt x="5334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5334" y="16002"/>
                  </a:lnTo>
                  <a:lnTo>
                    <a:pt x="5334" y="10668"/>
                  </a:lnTo>
                  <a:close/>
                </a:path>
                <a:path w="487680" h="1853565">
                  <a:moveTo>
                    <a:pt x="5334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34" y="5334"/>
                  </a:lnTo>
                  <a:lnTo>
                    <a:pt x="5334" y="0"/>
                  </a:lnTo>
                  <a:close/>
                </a:path>
                <a:path w="487680" h="1853565">
                  <a:moveTo>
                    <a:pt x="487680" y="1847850"/>
                  </a:moveTo>
                  <a:lnTo>
                    <a:pt x="482346" y="1847850"/>
                  </a:lnTo>
                  <a:lnTo>
                    <a:pt x="482346" y="1853184"/>
                  </a:lnTo>
                  <a:lnTo>
                    <a:pt x="487680" y="1853184"/>
                  </a:lnTo>
                  <a:lnTo>
                    <a:pt x="487680" y="1847850"/>
                  </a:lnTo>
                  <a:close/>
                </a:path>
                <a:path w="487680" h="1853565">
                  <a:moveTo>
                    <a:pt x="487680" y="1837169"/>
                  </a:moveTo>
                  <a:lnTo>
                    <a:pt x="482346" y="1837169"/>
                  </a:lnTo>
                  <a:lnTo>
                    <a:pt x="482346" y="1842516"/>
                  </a:lnTo>
                  <a:lnTo>
                    <a:pt x="487680" y="1842516"/>
                  </a:lnTo>
                  <a:lnTo>
                    <a:pt x="487680" y="1837169"/>
                  </a:lnTo>
                  <a:close/>
                </a:path>
                <a:path w="487680" h="1853565">
                  <a:moveTo>
                    <a:pt x="487680" y="1826514"/>
                  </a:moveTo>
                  <a:lnTo>
                    <a:pt x="482346" y="1826514"/>
                  </a:lnTo>
                  <a:lnTo>
                    <a:pt x="482346" y="1831848"/>
                  </a:lnTo>
                  <a:lnTo>
                    <a:pt x="487680" y="1831848"/>
                  </a:lnTo>
                  <a:lnTo>
                    <a:pt x="487680" y="1826514"/>
                  </a:lnTo>
                  <a:close/>
                </a:path>
                <a:path w="487680" h="1853565">
                  <a:moveTo>
                    <a:pt x="487680" y="1815833"/>
                  </a:moveTo>
                  <a:lnTo>
                    <a:pt x="482346" y="1815833"/>
                  </a:lnTo>
                  <a:lnTo>
                    <a:pt x="482346" y="1821180"/>
                  </a:lnTo>
                  <a:lnTo>
                    <a:pt x="487680" y="1821180"/>
                  </a:lnTo>
                  <a:lnTo>
                    <a:pt x="487680" y="1815833"/>
                  </a:lnTo>
                  <a:close/>
                </a:path>
                <a:path w="487680" h="1853565">
                  <a:moveTo>
                    <a:pt x="487680" y="1805940"/>
                  </a:moveTo>
                  <a:lnTo>
                    <a:pt x="482346" y="1805940"/>
                  </a:lnTo>
                  <a:lnTo>
                    <a:pt x="482346" y="1810512"/>
                  </a:lnTo>
                  <a:lnTo>
                    <a:pt x="487680" y="1810512"/>
                  </a:lnTo>
                  <a:lnTo>
                    <a:pt x="487680" y="1805940"/>
                  </a:lnTo>
                  <a:close/>
                </a:path>
                <a:path w="487680" h="1853565">
                  <a:moveTo>
                    <a:pt x="487680" y="1795272"/>
                  </a:moveTo>
                  <a:lnTo>
                    <a:pt x="482346" y="1795272"/>
                  </a:lnTo>
                  <a:lnTo>
                    <a:pt x="482346" y="1800606"/>
                  </a:lnTo>
                  <a:lnTo>
                    <a:pt x="487680" y="1800606"/>
                  </a:lnTo>
                  <a:lnTo>
                    <a:pt x="487680" y="1795272"/>
                  </a:lnTo>
                  <a:close/>
                </a:path>
                <a:path w="487680" h="1853565">
                  <a:moveTo>
                    <a:pt x="487680" y="1784604"/>
                  </a:moveTo>
                  <a:lnTo>
                    <a:pt x="482346" y="1784604"/>
                  </a:lnTo>
                  <a:lnTo>
                    <a:pt x="482346" y="1789938"/>
                  </a:lnTo>
                  <a:lnTo>
                    <a:pt x="487680" y="1789938"/>
                  </a:lnTo>
                  <a:lnTo>
                    <a:pt x="487680" y="1784604"/>
                  </a:lnTo>
                  <a:close/>
                </a:path>
                <a:path w="487680" h="1853565">
                  <a:moveTo>
                    <a:pt x="487680" y="1773923"/>
                  </a:moveTo>
                  <a:lnTo>
                    <a:pt x="482346" y="1773923"/>
                  </a:lnTo>
                  <a:lnTo>
                    <a:pt x="482346" y="1779270"/>
                  </a:lnTo>
                  <a:lnTo>
                    <a:pt x="487680" y="1779270"/>
                  </a:lnTo>
                  <a:lnTo>
                    <a:pt x="487680" y="1773923"/>
                  </a:lnTo>
                  <a:close/>
                </a:path>
                <a:path w="487680" h="1853565">
                  <a:moveTo>
                    <a:pt x="487680" y="1763268"/>
                  </a:moveTo>
                  <a:lnTo>
                    <a:pt x="482346" y="1763268"/>
                  </a:lnTo>
                  <a:lnTo>
                    <a:pt x="482346" y="1768602"/>
                  </a:lnTo>
                  <a:lnTo>
                    <a:pt x="487680" y="1768602"/>
                  </a:lnTo>
                  <a:lnTo>
                    <a:pt x="487680" y="1763268"/>
                  </a:lnTo>
                  <a:close/>
                </a:path>
                <a:path w="487680" h="1853565">
                  <a:moveTo>
                    <a:pt x="487680" y="1753362"/>
                  </a:moveTo>
                  <a:lnTo>
                    <a:pt x="482346" y="1753362"/>
                  </a:lnTo>
                  <a:lnTo>
                    <a:pt x="482346" y="1758696"/>
                  </a:lnTo>
                  <a:lnTo>
                    <a:pt x="487680" y="1758696"/>
                  </a:lnTo>
                  <a:lnTo>
                    <a:pt x="487680" y="1753362"/>
                  </a:lnTo>
                  <a:close/>
                </a:path>
                <a:path w="487680" h="1853565">
                  <a:moveTo>
                    <a:pt x="487680" y="1742694"/>
                  </a:moveTo>
                  <a:lnTo>
                    <a:pt x="482346" y="1742694"/>
                  </a:lnTo>
                  <a:lnTo>
                    <a:pt x="482346" y="1748028"/>
                  </a:lnTo>
                  <a:lnTo>
                    <a:pt x="487680" y="1748028"/>
                  </a:lnTo>
                  <a:lnTo>
                    <a:pt x="487680" y="1742694"/>
                  </a:lnTo>
                  <a:close/>
                </a:path>
                <a:path w="487680" h="1853565">
                  <a:moveTo>
                    <a:pt x="487680" y="1732026"/>
                  </a:moveTo>
                  <a:lnTo>
                    <a:pt x="482346" y="1732026"/>
                  </a:lnTo>
                  <a:lnTo>
                    <a:pt x="482346" y="1737360"/>
                  </a:lnTo>
                  <a:lnTo>
                    <a:pt x="487680" y="1737360"/>
                  </a:lnTo>
                  <a:lnTo>
                    <a:pt x="487680" y="1732026"/>
                  </a:lnTo>
                  <a:close/>
                </a:path>
                <a:path w="487680" h="1853565">
                  <a:moveTo>
                    <a:pt x="487680" y="1721345"/>
                  </a:moveTo>
                  <a:lnTo>
                    <a:pt x="482346" y="1721345"/>
                  </a:lnTo>
                  <a:lnTo>
                    <a:pt x="482346" y="1726692"/>
                  </a:lnTo>
                  <a:lnTo>
                    <a:pt x="487680" y="1726692"/>
                  </a:lnTo>
                  <a:lnTo>
                    <a:pt x="487680" y="1721345"/>
                  </a:lnTo>
                  <a:close/>
                </a:path>
                <a:path w="487680" h="1853565">
                  <a:moveTo>
                    <a:pt x="487680" y="1711452"/>
                  </a:moveTo>
                  <a:lnTo>
                    <a:pt x="482346" y="1711452"/>
                  </a:lnTo>
                  <a:lnTo>
                    <a:pt x="482346" y="1716024"/>
                  </a:lnTo>
                  <a:lnTo>
                    <a:pt x="487680" y="1716024"/>
                  </a:lnTo>
                  <a:lnTo>
                    <a:pt x="487680" y="1711452"/>
                  </a:lnTo>
                  <a:close/>
                </a:path>
                <a:path w="487680" h="1853565">
                  <a:moveTo>
                    <a:pt x="487680" y="1700771"/>
                  </a:moveTo>
                  <a:lnTo>
                    <a:pt x="482346" y="1700771"/>
                  </a:lnTo>
                  <a:lnTo>
                    <a:pt x="482346" y="1706118"/>
                  </a:lnTo>
                  <a:lnTo>
                    <a:pt x="487680" y="1706118"/>
                  </a:lnTo>
                  <a:lnTo>
                    <a:pt x="487680" y="1700771"/>
                  </a:lnTo>
                  <a:close/>
                </a:path>
                <a:path w="487680" h="1853565">
                  <a:moveTo>
                    <a:pt x="487680" y="1690116"/>
                  </a:moveTo>
                  <a:lnTo>
                    <a:pt x="482346" y="1690116"/>
                  </a:lnTo>
                  <a:lnTo>
                    <a:pt x="482346" y="1695450"/>
                  </a:lnTo>
                  <a:lnTo>
                    <a:pt x="487680" y="1695450"/>
                  </a:lnTo>
                  <a:lnTo>
                    <a:pt x="487680" y="1690116"/>
                  </a:lnTo>
                  <a:close/>
                </a:path>
                <a:path w="487680" h="1853565">
                  <a:moveTo>
                    <a:pt x="487680" y="1679448"/>
                  </a:moveTo>
                  <a:lnTo>
                    <a:pt x="482346" y="1679448"/>
                  </a:lnTo>
                  <a:lnTo>
                    <a:pt x="482346" y="1684782"/>
                  </a:lnTo>
                  <a:lnTo>
                    <a:pt x="487680" y="1684782"/>
                  </a:lnTo>
                  <a:lnTo>
                    <a:pt x="487680" y="1679448"/>
                  </a:lnTo>
                  <a:close/>
                </a:path>
                <a:path w="487680" h="1853565">
                  <a:moveTo>
                    <a:pt x="487680" y="1668780"/>
                  </a:moveTo>
                  <a:lnTo>
                    <a:pt x="482346" y="1668780"/>
                  </a:lnTo>
                  <a:lnTo>
                    <a:pt x="482346" y="1674114"/>
                  </a:lnTo>
                  <a:lnTo>
                    <a:pt x="487680" y="1674114"/>
                  </a:lnTo>
                  <a:lnTo>
                    <a:pt x="487680" y="1668780"/>
                  </a:lnTo>
                  <a:close/>
                </a:path>
                <a:path w="487680" h="1853565">
                  <a:moveTo>
                    <a:pt x="487680" y="1658874"/>
                  </a:moveTo>
                  <a:lnTo>
                    <a:pt x="482346" y="1658874"/>
                  </a:lnTo>
                  <a:lnTo>
                    <a:pt x="482346" y="1664208"/>
                  </a:lnTo>
                  <a:lnTo>
                    <a:pt x="487680" y="1664208"/>
                  </a:lnTo>
                  <a:lnTo>
                    <a:pt x="487680" y="1658874"/>
                  </a:lnTo>
                  <a:close/>
                </a:path>
                <a:path w="487680" h="1853565">
                  <a:moveTo>
                    <a:pt x="487680" y="1648193"/>
                  </a:moveTo>
                  <a:lnTo>
                    <a:pt x="482346" y="1648193"/>
                  </a:lnTo>
                  <a:lnTo>
                    <a:pt x="482346" y="1653540"/>
                  </a:lnTo>
                  <a:lnTo>
                    <a:pt x="487680" y="1653540"/>
                  </a:lnTo>
                  <a:lnTo>
                    <a:pt x="487680" y="1648193"/>
                  </a:lnTo>
                  <a:close/>
                </a:path>
                <a:path w="487680" h="1853565">
                  <a:moveTo>
                    <a:pt x="487680" y="1637538"/>
                  </a:moveTo>
                  <a:lnTo>
                    <a:pt x="482346" y="1637538"/>
                  </a:lnTo>
                  <a:lnTo>
                    <a:pt x="482346" y="1642872"/>
                  </a:lnTo>
                  <a:lnTo>
                    <a:pt x="487680" y="1642872"/>
                  </a:lnTo>
                  <a:lnTo>
                    <a:pt x="487680" y="1637538"/>
                  </a:lnTo>
                  <a:close/>
                </a:path>
                <a:path w="487680" h="1853565">
                  <a:moveTo>
                    <a:pt x="487680" y="1626870"/>
                  </a:moveTo>
                  <a:lnTo>
                    <a:pt x="482346" y="1626870"/>
                  </a:lnTo>
                  <a:lnTo>
                    <a:pt x="482346" y="1632204"/>
                  </a:lnTo>
                  <a:lnTo>
                    <a:pt x="487680" y="1632204"/>
                  </a:lnTo>
                  <a:lnTo>
                    <a:pt x="487680" y="1626870"/>
                  </a:lnTo>
                  <a:close/>
                </a:path>
                <a:path w="487680" h="1853565">
                  <a:moveTo>
                    <a:pt x="487680" y="1616964"/>
                  </a:moveTo>
                  <a:lnTo>
                    <a:pt x="482346" y="1616964"/>
                  </a:lnTo>
                  <a:lnTo>
                    <a:pt x="482346" y="1621536"/>
                  </a:lnTo>
                  <a:lnTo>
                    <a:pt x="487680" y="1621536"/>
                  </a:lnTo>
                  <a:lnTo>
                    <a:pt x="487680" y="1616964"/>
                  </a:lnTo>
                  <a:close/>
                </a:path>
                <a:path w="487680" h="1853565">
                  <a:moveTo>
                    <a:pt x="487680" y="1606283"/>
                  </a:moveTo>
                  <a:lnTo>
                    <a:pt x="482346" y="1606283"/>
                  </a:lnTo>
                  <a:lnTo>
                    <a:pt x="482346" y="1611630"/>
                  </a:lnTo>
                  <a:lnTo>
                    <a:pt x="487680" y="1611630"/>
                  </a:lnTo>
                  <a:lnTo>
                    <a:pt x="487680" y="1606283"/>
                  </a:lnTo>
                  <a:close/>
                </a:path>
                <a:path w="487680" h="1853565">
                  <a:moveTo>
                    <a:pt x="487680" y="1595628"/>
                  </a:moveTo>
                  <a:lnTo>
                    <a:pt x="482346" y="1595628"/>
                  </a:lnTo>
                  <a:lnTo>
                    <a:pt x="482346" y="1600962"/>
                  </a:lnTo>
                  <a:lnTo>
                    <a:pt x="487680" y="1600962"/>
                  </a:lnTo>
                  <a:lnTo>
                    <a:pt x="487680" y="1595628"/>
                  </a:lnTo>
                  <a:close/>
                </a:path>
                <a:path w="487680" h="1853565">
                  <a:moveTo>
                    <a:pt x="487680" y="1584960"/>
                  </a:moveTo>
                  <a:lnTo>
                    <a:pt x="482346" y="1584960"/>
                  </a:lnTo>
                  <a:lnTo>
                    <a:pt x="482346" y="1590294"/>
                  </a:lnTo>
                  <a:lnTo>
                    <a:pt x="487680" y="1590294"/>
                  </a:lnTo>
                  <a:lnTo>
                    <a:pt x="487680" y="1584960"/>
                  </a:lnTo>
                  <a:close/>
                </a:path>
                <a:path w="487680" h="1853565">
                  <a:moveTo>
                    <a:pt x="487680" y="1574292"/>
                  </a:moveTo>
                  <a:lnTo>
                    <a:pt x="482346" y="1574292"/>
                  </a:lnTo>
                  <a:lnTo>
                    <a:pt x="482346" y="1579626"/>
                  </a:lnTo>
                  <a:lnTo>
                    <a:pt x="487680" y="1579626"/>
                  </a:lnTo>
                  <a:lnTo>
                    <a:pt x="487680" y="1574292"/>
                  </a:lnTo>
                  <a:close/>
                </a:path>
                <a:path w="487680" h="1853565">
                  <a:moveTo>
                    <a:pt x="487680" y="1564386"/>
                  </a:moveTo>
                  <a:lnTo>
                    <a:pt x="482346" y="1564386"/>
                  </a:lnTo>
                  <a:lnTo>
                    <a:pt x="482346" y="1569720"/>
                  </a:lnTo>
                  <a:lnTo>
                    <a:pt x="487680" y="1569720"/>
                  </a:lnTo>
                  <a:lnTo>
                    <a:pt x="487680" y="1564386"/>
                  </a:lnTo>
                  <a:close/>
                </a:path>
                <a:path w="487680" h="1853565">
                  <a:moveTo>
                    <a:pt x="487680" y="1553718"/>
                  </a:moveTo>
                  <a:lnTo>
                    <a:pt x="482346" y="1553718"/>
                  </a:lnTo>
                  <a:lnTo>
                    <a:pt x="482346" y="1559052"/>
                  </a:lnTo>
                  <a:lnTo>
                    <a:pt x="487680" y="1559052"/>
                  </a:lnTo>
                  <a:lnTo>
                    <a:pt x="487680" y="1553718"/>
                  </a:lnTo>
                  <a:close/>
                </a:path>
                <a:path w="487680" h="1853565">
                  <a:moveTo>
                    <a:pt x="487680" y="1543050"/>
                  </a:moveTo>
                  <a:lnTo>
                    <a:pt x="482346" y="1543050"/>
                  </a:lnTo>
                  <a:lnTo>
                    <a:pt x="482346" y="1548384"/>
                  </a:lnTo>
                  <a:lnTo>
                    <a:pt x="487680" y="1548384"/>
                  </a:lnTo>
                  <a:lnTo>
                    <a:pt x="487680" y="1543050"/>
                  </a:lnTo>
                  <a:close/>
                </a:path>
                <a:path w="487680" h="1853565">
                  <a:moveTo>
                    <a:pt x="487680" y="1532382"/>
                  </a:moveTo>
                  <a:lnTo>
                    <a:pt x="482346" y="1532382"/>
                  </a:lnTo>
                  <a:lnTo>
                    <a:pt x="482346" y="1537716"/>
                  </a:lnTo>
                  <a:lnTo>
                    <a:pt x="487680" y="1537716"/>
                  </a:lnTo>
                  <a:lnTo>
                    <a:pt x="487680" y="1532382"/>
                  </a:lnTo>
                  <a:close/>
                </a:path>
                <a:path w="487680" h="1853565">
                  <a:moveTo>
                    <a:pt x="487680" y="1522476"/>
                  </a:moveTo>
                  <a:lnTo>
                    <a:pt x="482346" y="1522476"/>
                  </a:lnTo>
                  <a:lnTo>
                    <a:pt x="482346" y="1527048"/>
                  </a:lnTo>
                  <a:lnTo>
                    <a:pt x="487680" y="1527048"/>
                  </a:lnTo>
                  <a:lnTo>
                    <a:pt x="487680" y="1522476"/>
                  </a:lnTo>
                  <a:close/>
                </a:path>
                <a:path w="487680" h="1853565">
                  <a:moveTo>
                    <a:pt x="487680" y="1511808"/>
                  </a:moveTo>
                  <a:lnTo>
                    <a:pt x="482346" y="1511808"/>
                  </a:lnTo>
                  <a:lnTo>
                    <a:pt x="482346" y="1517142"/>
                  </a:lnTo>
                  <a:lnTo>
                    <a:pt x="487680" y="1517142"/>
                  </a:lnTo>
                  <a:lnTo>
                    <a:pt x="487680" y="1511808"/>
                  </a:lnTo>
                  <a:close/>
                </a:path>
                <a:path w="487680" h="1853565">
                  <a:moveTo>
                    <a:pt x="487680" y="1501140"/>
                  </a:moveTo>
                  <a:lnTo>
                    <a:pt x="482346" y="1501140"/>
                  </a:lnTo>
                  <a:lnTo>
                    <a:pt x="482346" y="1506474"/>
                  </a:lnTo>
                  <a:lnTo>
                    <a:pt x="487680" y="1506474"/>
                  </a:lnTo>
                  <a:lnTo>
                    <a:pt x="487680" y="15011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356751" y="5638812"/>
              <a:ext cx="5715" cy="740410"/>
            </a:xfrm>
            <a:custGeom>
              <a:avLst/>
              <a:gdLst/>
              <a:ahLst/>
              <a:cxnLst/>
              <a:rect l="l" t="t" r="r" b="b"/>
              <a:pathLst>
                <a:path w="5714" h="740410">
                  <a:moveTo>
                    <a:pt x="5334" y="734568"/>
                  </a:moveTo>
                  <a:lnTo>
                    <a:pt x="0" y="734568"/>
                  </a:lnTo>
                  <a:lnTo>
                    <a:pt x="0" y="739902"/>
                  </a:lnTo>
                  <a:lnTo>
                    <a:pt x="5334" y="739902"/>
                  </a:lnTo>
                  <a:lnTo>
                    <a:pt x="5334" y="734568"/>
                  </a:lnTo>
                  <a:close/>
                </a:path>
                <a:path w="5714" h="740410">
                  <a:moveTo>
                    <a:pt x="5334" y="723900"/>
                  </a:moveTo>
                  <a:lnTo>
                    <a:pt x="0" y="723900"/>
                  </a:lnTo>
                  <a:lnTo>
                    <a:pt x="0" y="729234"/>
                  </a:lnTo>
                  <a:lnTo>
                    <a:pt x="5334" y="729234"/>
                  </a:lnTo>
                  <a:lnTo>
                    <a:pt x="5334" y="723900"/>
                  </a:lnTo>
                  <a:close/>
                </a:path>
                <a:path w="5714" h="740410">
                  <a:moveTo>
                    <a:pt x="5334" y="713994"/>
                  </a:moveTo>
                  <a:lnTo>
                    <a:pt x="0" y="713994"/>
                  </a:lnTo>
                  <a:lnTo>
                    <a:pt x="0" y="718566"/>
                  </a:lnTo>
                  <a:lnTo>
                    <a:pt x="5334" y="718566"/>
                  </a:lnTo>
                  <a:lnTo>
                    <a:pt x="5334" y="713994"/>
                  </a:lnTo>
                  <a:close/>
                </a:path>
                <a:path w="5714" h="740410">
                  <a:moveTo>
                    <a:pt x="5334" y="703326"/>
                  </a:moveTo>
                  <a:lnTo>
                    <a:pt x="0" y="703326"/>
                  </a:lnTo>
                  <a:lnTo>
                    <a:pt x="0" y="708660"/>
                  </a:lnTo>
                  <a:lnTo>
                    <a:pt x="5334" y="708660"/>
                  </a:lnTo>
                  <a:lnTo>
                    <a:pt x="5334" y="703326"/>
                  </a:lnTo>
                  <a:close/>
                </a:path>
                <a:path w="5714" h="740410">
                  <a:moveTo>
                    <a:pt x="5334" y="692658"/>
                  </a:moveTo>
                  <a:lnTo>
                    <a:pt x="0" y="692658"/>
                  </a:lnTo>
                  <a:lnTo>
                    <a:pt x="0" y="697992"/>
                  </a:lnTo>
                  <a:lnTo>
                    <a:pt x="5334" y="697992"/>
                  </a:lnTo>
                  <a:lnTo>
                    <a:pt x="5334" y="692658"/>
                  </a:lnTo>
                  <a:close/>
                </a:path>
                <a:path w="5714" h="740410">
                  <a:moveTo>
                    <a:pt x="5334" y="681990"/>
                  </a:moveTo>
                  <a:lnTo>
                    <a:pt x="0" y="681990"/>
                  </a:lnTo>
                  <a:lnTo>
                    <a:pt x="0" y="687324"/>
                  </a:lnTo>
                  <a:lnTo>
                    <a:pt x="5334" y="687324"/>
                  </a:lnTo>
                  <a:lnTo>
                    <a:pt x="5334" y="681990"/>
                  </a:lnTo>
                  <a:close/>
                </a:path>
                <a:path w="5714" h="740410">
                  <a:moveTo>
                    <a:pt x="5334" y="671322"/>
                  </a:moveTo>
                  <a:lnTo>
                    <a:pt x="0" y="671322"/>
                  </a:lnTo>
                  <a:lnTo>
                    <a:pt x="0" y="676656"/>
                  </a:lnTo>
                  <a:lnTo>
                    <a:pt x="5334" y="676656"/>
                  </a:lnTo>
                  <a:lnTo>
                    <a:pt x="5334" y="671322"/>
                  </a:lnTo>
                  <a:close/>
                </a:path>
                <a:path w="5714" h="740410">
                  <a:moveTo>
                    <a:pt x="5334" y="661416"/>
                  </a:moveTo>
                  <a:lnTo>
                    <a:pt x="0" y="661416"/>
                  </a:lnTo>
                  <a:lnTo>
                    <a:pt x="0" y="666750"/>
                  </a:lnTo>
                  <a:lnTo>
                    <a:pt x="5334" y="666750"/>
                  </a:lnTo>
                  <a:lnTo>
                    <a:pt x="5334" y="661416"/>
                  </a:lnTo>
                  <a:close/>
                </a:path>
                <a:path w="5714" h="740410">
                  <a:moveTo>
                    <a:pt x="5334" y="650748"/>
                  </a:moveTo>
                  <a:lnTo>
                    <a:pt x="0" y="650748"/>
                  </a:lnTo>
                  <a:lnTo>
                    <a:pt x="0" y="656082"/>
                  </a:lnTo>
                  <a:lnTo>
                    <a:pt x="5334" y="656082"/>
                  </a:lnTo>
                  <a:lnTo>
                    <a:pt x="5334" y="650748"/>
                  </a:lnTo>
                  <a:close/>
                </a:path>
                <a:path w="5714" h="740410">
                  <a:moveTo>
                    <a:pt x="5334" y="640080"/>
                  </a:moveTo>
                  <a:lnTo>
                    <a:pt x="0" y="640080"/>
                  </a:lnTo>
                  <a:lnTo>
                    <a:pt x="0" y="645414"/>
                  </a:lnTo>
                  <a:lnTo>
                    <a:pt x="5334" y="645414"/>
                  </a:lnTo>
                  <a:lnTo>
                    <a:pt x="5334" y="640080"/>
                  </a:lnTo>
                  <a:close/>
                </a:path>
                <a:path w="5714" h="740410">
                  <a:moveTo>
                    <a:pt x="5334" y="629412"/>
                  </a:moveTo>
                  <a:lnTo>
                    <a:pt x="0" y="629412"/>
                  </a:lnTo>
                  <a:lnTo>
                    <a:pt x="0" y="634746"/>
                  </a:lnTo>
                  <a:lnTo>
                    <a:pt x="5334" y="634746"/>
                  </a:lnTo>
                  <a:lnTo>
                    <a:pt x="5334" y="629412"/>
                  </a:lnTo>
                  <a:close/>
                </a:path>
                <a:path w="5714" h="740410">
                  <a:moveTo>
                    <a:pt x="5334" y="619506"/>
                  </a:moveTo>
                  <a:lnTo>
                    <a:pt x="0" y="619506"/>
                  </a:lnTo>
                  <a:lnTo>
                    <a:pt x="0" y="624078"/>
                  </a:lnTo>
                  <a:lnTo>
                    <a:pt x="5334" y="624078"/>
                  </a:lnTo>
                  <a:lnTo>
                    <a:pt x="5334" y="619506"/>
                  </a:lnTo>
                  <a:close/>
                </a:path>
                <a:path w="5714" h="740410">
                  <a:moveTo>
                    <a:pt x="5334" y="608838"/>
                  </a:moveTo>
                  <a:lnTo>
                    <a:pt x="0" y="608838"/>
                  </a:lnTo>
                  <a:lnTo>
                    <a:pt x="0" y="614172"/>
                  </a:lnTo>
                  <a:lnTo>
                    <a:pt x="5334" y="614172"/>
                  </a:lnTo>
                  <a:lnTo>
                    <a:pt x="5334" y="608838"/>
                  </a:lnTo>
                  <a:close/>
                </a:path>
                <a:path w="5714" h="740410">
                  <a:moveTo>
                    <a:pt x="5334" y="598170"/>
                  </a:moveTo>
                  <a:lnTo>
                    <a:pt x="0" y="598170"/>
                  </a:lnTo>
                  <a:lnTo>
                    <a:pt x="0" y="603504"/>
                  </a:lnTo>
                  <a:lnTo>
                    <a:pt x="5334" y="603504"/>
                  </a:lnTo>
                  <a:lnTo>
                    <a:pt x="5334" y="598170"/>
                  </a:lnTo>
                  <a:close/>
                </a:path>
                <a:path w="5714" h="740410">
                  <a:moveTo>
                    <a:pt x="5334" y="587502"/>
                  </a:moveTo>
                  <a:lnTo>
                    <a:pt x="0" y="587502"/>
                  </a:lnTo>
                  <a:lnTo>
                    <a:pt x="0" y="592836"/>
                  </a:lnTo>
                  <a:lnTo>
                    <a:pt x="5334" y="592836"/>
                  </a:lnTo>
                  <a:lnTo>
                    <a:pt x="5334" y="587502"/>
                  </a:lnTo>
                  <a:close/>
                </a:path>
                <a:path w="5714" h="740410">
                  <a:moveTo>
                    <a:pt x="5334" y="576834"/>
                  </a:moveTo>
                  <a:lnTo>
                    <a:pt x="0" y="576834"/>
                  </a:lnTo>
                  <a:lnTo>
                    <a:pt x="0" y="582168"/>
                  </a:lnTo>
                  <a:lnTo>
                    <a:pt x="5334" y="582168"/>
                  </a:lnTo>
                  <a:lnTo>
                    <a:pt x="5334" y="576834"/>
                  </a:lnTo>
                  <a:close/>
                </a:path>
                <a:path w="5714" h="740410">
                  <a:moveTo>
                    <a:pt x="5334" y="566928"/>
                  </a:moveTo>
                  <a:lnTo>
                    <a:pt x="0" y="566928"/>
                  </a:lnTo>
                  <a:lnTo>
                    <a:pt x="0" y="572262"/>
                  </a:lnTo>
                  <a:lnTo>
                    <a:pt x="5334" y="572262"/>
                  </a:lnTo>
                  <a:lnTo>
                    <a:pt x="5334" y="566928"/>
                  </a:lnTo>
                  <a:close/>
                </a:path>
                <a:path w="5714" h="740410">
                  <a:moveTo>
                    <a:pt x="5334" y="556260"/>
                  </a:moveTo>
                  <a:lnTo>
                    <a:pt x="0" y="556260"/>
                  </a:lnTo>
                  <a:lnTo>
                    <a:pt x="0" y="561594"/>
                  </a:lnTo>
                  <a:lnTo>
                    <a:pt x="5334" y="561594"/>
                  </a:lnTo>
                  <a:lnTo>
                    <a:pt x="5334" y="556260"/>
                  </a:lnTo>
                  <a:close/>
                </a:path>
                <a:path w="5714" h="740410">
                  <a:moveTo>
                    <a:pt x="5334" y="545592"/>
                  </a:moveTo>
                  <a:lnTo>
                    <a:pt x="0" y="545592"/>
                  </a:lnTo>
                  <a:lnTo>
                    <a:pt x="0" y="550926"/>
                  </a:lnTo>
                  <a:lnTo>
                    <a:pt x="5334" y="550926"/>
                  </a:lnTo>
                  <a:lnTo>
                    <a:pt x="5334" y="545592"/>
                  </a:lnTo>
                  <a:close/>
                </a:path>
                <a:path w="5714" h="740410">
                  <a:moveTo>
                    <a:pt x="5334" y="534924"/>
                  </a:moveTo>
                  <a:lnTo>
                    <a:pt x="0" y="534924"/>
                  </a:lnTo>
                  <a:lnTo>
                    <a:pt x="0" y="540258"/>
                  </a:lnTo>
                  <a:lnTo>
                    <a:pt x="5334" y="540258"/>
                  </a:lnTo>
                  <a:lnTo>
                    <a:pt x="5334" y="534924"/>
                  </a:lnTo>
                  <a:close/>
                </a:path>
                <a:path w="5714" h="740410">
                  <a:moveTo>
                    <a:pt x="5334" y="525018"/>
                  </a:moveTo>
                  <a:lnTo>
                    <a:pt x="0" y="525018"/>
                  </a:lnTo>
                  <a:lnTo>
                    <a:pt x="0" y="529590"/>
                  </a:lnTo>
                  <a:lnTo>
                    <a:pt x="5334" y="529590"/>
                  </a:lnTo>
                  <a:lnTo>
                    <a:pt x="5334" y="525018"/>
                  </a:lnTo>
                  <a:close/>
                </a:path>
                <a:path w="5714" h="740410">
                  <a:moveTo>
                    <a:pt x="5334" y="514350"/>
                  </a:moveTo>
                  <a:lnTo>
                    <a:pt x="0" y="514350"/>
                  </a:lnTo>
                  <a:lnTo>
                    <a:pt x="0" y="519684"/>
                  </a:lnTo>
                  <a:lnTo>
                    <a:pt x="5334" y="519684"/>
                  </a:lnTo>
                  <a:lnTo>
                    <a:pt x="5334" y="514350"/>
                  </a:lnTo>
                  <a:close/>
                </a:path>
                <a:path w="5714" h="740410">
                  <a:moveTo>
                    <a:pt x="5334" y="503682"/>
                  </a:moveTo>
                  <a:lnTo>
                    <a:pt x="0" y="503682"/>
                  </a:lnTo>
                  <a:lnTo>
                    <a:pt x="0" y="509016"/>
                  </a:lnTo>
                  <a:lnTo>
                    <a:pt x="5334" y="509016"/>
                  </a:lnTo>
                  <a:lnTo>
                    <a:pt x="5334" y="503682"/>
                  </a:lnTo>
                  <a:close/>
                </a:path>
                <a:path w="5714" h="740410">
                  <a:moveTo>
                    <a:pt x="5334" y="493014"/>
                  </a:moveTo>
                  <a:lnTo>
                    <a:pt x="0" y="493014"/>
                  </a:lnTo>
                  <a:lnTo>
                    <a:pt x="0" y="498348"/>
                  </a:lnTo>
                  <a:lnTo>
                    <a:pt x="5334" y="498348"/>
                  </a:lnTo>
                  <a:lnTo>
                    <a:pt x="5334" y="493014"/>
                  </a:lnTo>
                  <a:close/>
                </a:path>
                <a:path w="5714" h="740410">
                  <a:moveTo>
                    <a:pt x="5334" y="482346"/>
                  </a:moveTo>
                  <a:lnTo>
                    <a:pt x="0" y="482346"/>
                  </a:lnTo>
                  <a:lnTo>
                    <a:pt x="0" y="487680"/>
                  </a:lnTo>
                  <a:lnTo>
                    <a:pt x="5334" y="487680"/>
                  </a:lnTo>
                  <a:lnTo>
                    <a:pt x="5334" y="482346"/>
                  </a:lnTo>
                  <a:close/>
                </a:path>
                <a:path w="5714" h="740410">
                  <a:moveTo>
                    <a:pt x="5334" y="472440"/>
                  </a:moveTo>
                  <a:lnTo>
                    <a:pt x="0" y="472440"/>
                  </a:lnTo>
                  <a:lnTo>
                    <a:pt x="0" y="477774"/>
                  </a:lnTo>
                  <a:lnTo>
                    <a:pt x="5334" y="477774"/>
                  </a:lnTo>
                  <a:lnTo>
                    <a:pt x="5334" y="472440"/>
                  </a:lnTo>
                  <a:close/>
                </a:path>
                <a:path w="5714" h="740410">
                  <a:moveTo>
                    <a:pt x="5334" y="461772"/>
                  </a:moveTo>
                  <a:lnTo>
                    <a:pt x="0" y="461772"/>
                  </a:lnTo>
                  <a:lnTo>
                    <a:pt x="0" y="467106"/>
                  </a:lnTo>
                  <a:lnTo>
                    <a:pt x="5334" y="467106"/>
                  </a:lnTo>
                  <a:lnTo>
                    <a:pt x="5334" y="461772"/>
                  </a:lnTo>
                  <a:close/>
                </a:path>
                <a:path w="5714" h="740410">
                  <a:moveTo>
                    <a:pt x="5334" y="451104"/>
                  </a:moveTo>
                  <a:lnTo>
                    <a:pt x="0" y="451104"/>
                  </a:lnTo>
                  <a:lnTo>
                    <a:pt x="0" y="456438"/>
                  </a:lnTo>
                  <a:lnTo>
                    <a:pt x="5334" y="456438"/>
                  </a:lnTo>
                  <a:lnTo>
                    <a:pt x="5334" y="451104"/>
                  </a:lnTo>
                  <a:close/>
                </a:path>
                <a:path w="5714" h="740410">
                  <a:moveTo>
                    <a:pt x="5334" y="440436"/>
                  </a:moveTo>
                  <a:lnTo>
                    <a:pt x="0" y="440436"/>
                  </a:lnTo>
                  <a:lnTo>
                    <a:pt x="0" y="445770"/>
                  </a:lnTo>
                  <a:lnTo>
                    <a:pt x="5334" y="445770"/>
                  </a:lnTo>
                  <a:lnTo>
                    <a:pt x="5334" y="440436"/>
                  </a:lnTo>
                  <a:close/>
                </a:path>
                <a:path w="5714" h="740410">
                  <a:moveTo>
                    <a:pt x="5334" y="430530"/>
                  </a:moveTo>
                  <a:lnTo>
                    <a:pt x="0" y="430530"/>
                  </a:lnTo>
                  <a:lnTo>
                    <a:pt x="0" y="435102"/>
                  </a:lnTo>
                  <a:lnTo>
                    <a:pt x="5334" y="435102"/>
                  </a:lnTo>
                  <a:lnTo>
                    <a:pt x="5334" y="430530"/>
                  </a:lnTo>
                  <a:close/>
                </a:path>
                <a:path w="5714" h="740410">
                  <a:moveTo>
                    <a:pt x="5334" y="419862"/>
                  </a:moveTo>
                  <a:lnTo>
                    <a:pt x="0" y="419862"/>
                  </a:lnTo>
                  <a:lnTo>
                    <a:pt x="0" y="425196"/>
                  </a:lnTo>
                  <a:lnTo>
                    <a:pt x="5334" y="425196"/>
                  </a:lnTo>
                  <a:lnTo>
                    <a:pt x="5334" y="419862"/>
                  </a:lnTo>
                  <a:close/>
                </a:path>
                <a:path w="5714" h="740410">
                  <a:moveTo>
                    <a:pt x="5334" y="409194"/>
                  </a:moveTo>
                  <a:lnTo>
                    <a:pt x="0" y="409194"/>
                  </a:lnTo>
                  <a:lnTo>
                    <a:pt x="0" y="414528"/>
                  </a:lnTo>
                  <a:lnTo>
                    <a:pt x="5334" y="414528"/>
                  </a:lnTo>
                  <a:lnTo>
                    <a:pt x="5334" y="409194"/>
                  </a:lnTo>
                  <a:close/>
                </a:path>
                <a:path w="5714" h="740410">
                  <a:moveTo>
                    <a:pt x="5334" y="398526"/>
                  </a:moveTo>
                  <a:lnTo>
                    <a:pt x="0" y="398526"/>
                  </a:lnTo>
                  <a:lnTo>
                    <a:pt x="0" y="403860"/>
                  </a:lnTo>
                  <a:lnTo>
                    <a:pt x="5334" y="403860"/>
                  </a:lnTo>
                  <a:lnTo>
                    <a:pt x="5334" y="398526"/>
                  </a:lnTo>
                  <a:close/>
                </a:path>
                <a:path w="5714" h="740410">
                  <a:moveTo>
                    <a:pt x="5334" y="387858"/>
                  </a:moveTo>
                  <a:lnTo>
                    <a:pt x="0" y="387858"/>
                  </a:lnTo>
                  <a:lnTo>
                    <a:pt x="0" y="393192"/>
                  </a:lnTo>
                  <a:lnTo>
                    <a:pt x="5334" y="393192"/>
                  </a:lnTo>
                  <a:lnTo>
                    <a:pt x="5334" y="387858"/>
                  </a:lnTo>
                  <a:close/>
                </a:path>
                <a:path w="5714" h="740410">
                  <a:moveTo>
                    <a:pt x="5334" y="377952"/>
                  </a:moveTo>
                  <a:lnTo>
                    <a:pt x="0" y="377952"/>
                  </a:lnTo>
                  <a:lnTo>
                    <a:pt x="0" y="383286"/>
                  </a:lnTo>
                  <a:lnTo>
                    <a:pt x="5334" y="383286"/>
                  </a:lnTo>
                  <a:lnTo>
                    <a:pt x="5334" y="377952"/>
                  </a:lnTo>
                  <a:close/>
                </a:path>
                <a:path w="5714" h="740410">
                  <a:moveTo>
                    <a:pt x="5334" y="367284"/>
                  </a:moveTo>
                  <a:lnTo>
                    <a:pt x="0" y="367284"/>
                  </a:lnTo>
                  <a:lnTo>
                    <a:pt x="0" y="372618"/>
                  </a:lnTo>
                  <a:lnTo>
                    <a:pt x="5334" y="372618"/>
                  </a:lnTo>
                  <a:lnTo>
                    <a:pt x="5334" y="367284"/>
                  </a:lnTo>
                  <a:close/>
                </a:path>
                <a:path w="5714" h="740410">
                  <a:moveTo>
                    <a:pt x="5334" y="356616"/>
                  </a:moveTo>
                  <a:lnTo>
                    <a:pt x="0" y="356616"/>
                  </a:lnTo>
                  <a:lnTo>
                    <a:pt x="0" y="361950"/>
                  </a:lnTo>
                  <a:lnTo>
                    <a:pt x="5334" y="361950"/>
                  </a:lnTo>
                  <a:lnTo>
                    <a:pt x="5334" y="356616"/>
                  </a:lnTo>
                  <a:close/>
                </a:path>
                <a:path w="5714" h="740410">
                  <a:moveTo>
                    <a:pt x="5334" y="345948"/>
                  </a:moveTo>
                  <a:lnTo>
                    <a:pt x="0" y="345948"/>
                  </a:lnTo>
                  <a:lnTo>
                    <a:pt x="0" y="351282"/>
                  </a:lnTo>
                  <a:lnTo>
                    <a:pt x="5334" y="351282"/>
                  </a:lnTo>
                  <a:lnTo>
                    <a:pt x="5334" y="345948"/>
                  </a:lnTo>
                  <a:close/>
                </a:path>
                <a:path w="5714" h="740410">
                  <a:moveTo>
                    <a:pt x="5334" y="336029"/>
                  </a:moveTo>
                  <a:lnTo>
                    <a:pt x="0" y="336029"/>
                  </a:lnTo>
                  <a:lnTo>
                    <a:pt x="0" y="341376"/>
                  </a:lnTo>
                  <a:lnTo>
                    <a:pt x="5334" y="341376"/>
                  </a:lnTo>
                  <a:lnTo>
                    <a:pt x="5334" y="336029"/>
                  </a:lnTo>
                  <a:close/>
                </a:path>
                <a:path w="5714" h="740410">
                  <a:moveTo>
                    <a:pt x="5334" y="325374"/>
                  </a:moveTo>
                  <a:lnTo>
                    <a:pt x="0" y="325374"/>
                  </a:lnTo>
                  <a:lnTo>
                    <a:pt x="0" y="330708"/>
                  </a:lnTo>
                  <a:lnTo>
                    <a:pt x="5334" y="330708"/>
                  </a:lnTo>
                  <a:lnTo>
                    <a:pt x="5334" y="325374"/>
                  </a:lnTo>
                  <a:close/>
                </a:path>
                <a:path w="5714" h="740410">
                  <a:moveTo>
                    <a:pt x="5334" y="314706"/>
                  </a:moveTo>
                  <a:lnTo>
                    <a:pt x="0" y="314706"/>
                  </a:lnTo>
                  <a:lnTo>
                    <a:pt x="0" y="320040"/>
                  </a:lnTo>
                  <a:lnTo>
                    <a:pt x="5334" y="320040"/>
                  </a:lnTo>
                  <a:lnTo>
                    <a:pt x="5334" y="314706"/>
                  </a:lnTo>
                  <a:close/>
                </a:path>
                <a:path w="5714" h="740410">
                  <a:moveTo>
                    <a:pt x="5334" y="304038"/>
                  </a:moveTo>
                  <a:lnTo>
                    <a:pt x="0" y="304038"/>
                  </a:lnTo>
                  <a:lnTo>
                    <a:pt x="0" y="309372"/>
                  </a:lnTo>
                  <a:lnTo>
                    <a:pt x="5334" y="309372"/>
                  </a:lnTo>
                  <a:lnTo>
                    <a:pt x="5334" y="304038"/>
                  </a:lnTo>
                  <a:close/>
                </a:path>
                <a:path w="5714" h="740410">
                  <a:moveTo>
                    <a:pt x="5334" y="294132"/>
                  </a:moveTo>
                  <a:lnTo>
                    <a:pt x="0" y="294132"/>
                  </a:lnTo>
                  <a:lnTo>
                    <a:pt x="0" y="298704"/>
                  </a:lnTo>
                  <a:lnTo>
                    <a:pt x="5334" y="298704"/>
                  </a:lnTo>
                  <a:lnTo>
                    <a:pt x="5334" y="294132"/>
                  </a:lnTo>
                  <a:close/>
                </a:path>
                <a:path w="5714" h="740410">
                  <a:moveTo>
                    <a:pt x="5334" y="283464"/>
                  </a:moveTo>
                  <a:lnTo>
                    <a:pt x="0" y="283464"/>
                  </a:lnTo>
                  <a:lnTo>
                    <a:pt x="0" y="288798"/>
                  </a:lnTo>
                  <a:lnTo>
                    <a:pt x="5334" y="288798"/>
                  </a:lnTo>
                  <a:lnTo>
                    <a:pt x="5334" y="283464"/>
                  </a:lnTo>
                  <a:close/>
                </a:path>
                <a:path w="5714" h="740410">
                  <a:moveTo>
                    <a:pt x="5334" y="272796"/>
                  </a:moveTo>
                  <a:lnTo>
                    <a:pt x="0" y="272796"/>
                  </a:lnTo>
                  <a:lnTo>
                    <a:pt x="0" y="278130"/>
                  </a:lnTo>
                  <a:lnTo>
                    <a:pt x="5334" y="278130"/>
                  </a:lnTo>
                  <a:lnTo>
                    <a:pt x="5334" y="272796"/>
                  </a:lnTo>
                  <a:close/>
                </a:path>
                <a:path w="5714" h="740410">
                  <a:moveTo>
                    <a:pt x="5334" y="262128"/>
                  </a:moveTo>
                  <a:lnTo>
                    <a:pt x="0" y="262128"/>
                  </a:lnTo>
                  <a:lnTo>
                    <a:pt x="0" y="267462"/>
                  </a:lnTo>
                  <a:lnTo>
                    <a:pt x="5334" y="267462"/>
                  </a:lnTo>
                  <a:lnTo>
                    <a:pt x="5334" y="262128"/>
                  </a:lnTo>
                  <a:close/>
                </a:path>
                <a:path w="5714" h="740410">
                  <a:moveTo>
                    <a:pt x="5334" y="251460"/>
                  </a:moveTo>
                  <a:lnTo>
                    <a:pt x="0" y="251460"/>
                  </a:lnTo>
                  <a:lnTo>
                    <a:pt x="0" y="256794"/>
                  </a:lnTo>
                  <a:lnTo>
                    <a:pt x="5334" y="256794"/>
                  </a:lnTo>
                  <a:lnTo>
                    <a:pt x="5334" y="251460"/>
                  </a:lnTo>
                  <a:close/>
                </a:path>
                <a:path w="5714" h="740410">
                  <a:moveTo>
                    <a:pt x="5334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5334" y="246888"/>
                  </a:lnTo>
                  <a:lnTo>
                    <a:pt x="5334" y="241554"/>
                  </a:lnTo>
                  <a:close/>
                </a:path>
                <a:path w="5714" h="740410">
                  <a:moveTo>
                    <a:pt x="5334" y="230886"/>
                  </a:moveTo>
                  <a:lnTo>
                    <a:pt x="0" y="230886"/>
                  </a:lnTo>
                  <a:lnTo>
                    <a:pt x="0" y="236220"/>
                  </a:lnTo>
                  <a:lnTo>
                    <a:pt x="5334" y="236220"/>
                  </a:lnTo>
                  <a:lnTo>
                    <a:pt x="5334" y="230886"/>
                  </a:lnTo>
                  <a:close/>
                </a:path>
                <a:path w="5714" h="740410">
                  <a:moveTo>
                    <a:pt x="5334" y="220218"/>
                  </a:moveTo>
                  <a:lnTo>
                    <a:pt x="0" y="220218"/>
                  </a:lnTo>
                  <a:lnTo>
                    <a:pt x="0" y="225552"/>
                  </a:lnTo>
                  <a:lnTo>
                    <a:pt x="5334" y="225552"/>
                  </a:lnTo>
                  <a:lnTo>
                    <a:pt x="5334" y="220218"/>
                  </a:lnTo>
                  <a:close/>
                </a:path>
                <a:path w="5714" h="740410">
                  <a:moveTo>
                    <a:pt x="5334" y="209550"/>
                  </a:moveTo>
                  <a:lnTo>
                    <a:pt x="0" y="209550"/>
                  </a:lnTo>
                  <a:lnTo>
                    <a:pt x="0" y="214884"/>
                  </a:lnTo>
                  <a:lnTo>
                    <a:pt x="5334" y="214884"/>
                  </a:lnTo>
                  <a:lnTo>
                    <a:pt x="5334" y="209550"/>
                  </a:lnTo>
                  <a:close/>
                </a:path>
                <a:path w="5714" h="740410">
                  <a:moveTo>
                    <a:pt x="5334" y="199644"/>
                  </a:moveTo>
                  <a:lnTo>
                    <a:pt x="0" y="199644"/>
                  </a:lnTo>
                  <a:lnTo>
                    <a:pt x="0" y="204216"/>
                  </a:lnTo>
                  <a:lnTo>
                    <a:pt x="5334" y="204216"/>
                  </a:lnTo>
                  <a:lnTo>
                    <a:pt x="5334" y="199644"/>
                  </a:lnTo>
                  <a:close/>
                </a:path>
                <a:path w="5714" h="740410">
                  <a:moveTo>
                    <a:pt x="5334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5334" y="194310"/>
                  </a:lnTo>
                  <a:lnTo>
                    <a:pt x="5334" y="188976"/>
                  </a:lnTo>
                  <a:close/>
                </a:path>
                <a:path w="5714" h="740410">
                  <a:moveTo>
                    <a:pt x="5334" y="178308"/>
                  </a:moveTo>
                  <a:lnTo>
                    <a:pt x="0" y="178308"/>
                  </a:lnTo>
                  <a:lnTo>
                    <a:pt x="0" y="183642"/>
                  </a:lnTo>
                  <a:lnTo>
                    <a:pt x="5334" y="183642"/>
                  </a:lnTo>
                  <a:lnTo>
                    <a:pt x="5334" y="178308"/>
                  </a:lnTo>
                  <a:close/>
                </a:path>
                <a:path w="5714" h="740410">
                  <a:moveTo>
                    <a:pt x="5334" y="167640"/>
                  </a:moveTo>
                  <a:lnTo>
                    <a:pt x="0" y="167640"/>
                  </a:lnTo>
                  <a:lnTo>
                    <a:pt x="0" y="172974"/>
                  </a:lnTo>
                  <a:lnTo>
                    <a:pt x="5334" y="172974"/>
                  </a:lnTo>
                  <a:lnTo>
                    <a:pt x="5334" y="167640"/>
                  </a:lnTo>
                  <a:close/>
                </a:path>
                <a:path w="5714" h="740410">
                  <a:moveTo>
                    <a:pt x="5334" y="156972"/>
                  </a:moveTo>
                  <a:lnTo>
                    <a:pt x="0" y="156972"/>
                  </a:lnTo>
                  <a:lnTo>
                    <a:pt x="0" y="162306"/>
                  </a:lnTo>
                  <a:lnTo>
                    <a:pt x="5334" y="162306"/>
                  </a:lnTo>
                  <a:lnTo>
                    <a:pt x="5334" y="156972"/>
                  </a:lnTo>
                  <a:close/>
                </a:path>
                <a:path w="5714" h="740410">
                  <a:moveTo>
                    <a:pt x="5334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5334" y="152400"/>
                  </a:lnTo>
                  <a:lnTo>
                    <a:pt x="5334" y="147066"/>
                  </a:lnTo>
                  <a:close/>
                </a:path>
                <a:path w="5714" h="740410">
                  <a:moveTo>
                    <a:pt x="5334" y="136398"/>
                  </a:moveTo>
                  <a:lnTo>
                    <a:pt x="0" y="136398"/>
                  </a:lnTo>
                  <a:lnTo>
                    <a:pt x="0" y="141732"/>
                  </a:lnTo>
                  <a:lnTo>
                    <a:pt x="5334" y="141732"/>
                  </a:lnTo>
                  <a:lnTo>
                    <a:pt x="5334" y="136398"/>
                  </a:lnTo>
                  <a:close/>
                </a:path>
                <a:path w="5714" h="740410">
                  <a:moveTo>
                    <a:pt x="5334" y="125730"/>
                  </a:moveTo>
                  <a:lnTo>
                    <a:pt x="0" y="125730"/>
                  </a:lnTo>
                  <a:lnTo>
                    <a:pt x="0" y="131064"/>
                  </a:lnTo>
                  <a:lnTo>
                    <a:pt x="5334" y="131064"/>
                  </a:lnTo>
                  <a:lnTo>
                    <a:pt x="5334" y="125730"/>
                  </a:lnTo>
                  <a:close/>
                </a:path>
                <a:path w="5714" h="740410">
                  <a:moveTo>
                    <a:pt x="5334" y="115062"/>
                  </a:moveTo>
                  <a:lnTo>
                    <a:pt x="0" y="115062"/>
                  </a:lnTo>
                  <a:lnTo>
                    <a:pt x="0" y="120396"/>
                  </a:lnTo>
                  <a:lnTo>
                    <a:pt x="5334" y="120396"/>
                  </a:lnTo>
                  <a:lnTo>
                    <a:pt x="5334" y="115062"/>
                  </a:lnTo>
                  <a:close/>
                </a:path>
                <a:path w="5714" h="740410">
                  <a:moveTo>
                    <a:pt x="5334" y="105156"/>
                  </a:moveTo>
                  <a:lnTo>
                    <a:pt x="0" y="105156"/>
                  </a:lnTo>
                  <a:lnTo>
                    <a:pt x="0" y="109728"/>
                  </a:lnTo>
                  <a:lnTo>
                    <a:pt x="5334" y="109728"/>
                  </a:lnTo>
                  <a:lnTo>
                    <a:pt x="5334" y="105156"/>
                  </a:lnTo>
                  <a:close/>
                </a:path>
                <a:path w="5714" h="740410">
                  <a:moveTo>
                    <a:pt x="5334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5334" y="99822"/>
                  </a:lnTo>
                  <a:lnTo>
                    <a:pt x="5334" y="94488"/>
                  </a:lnTo>
                  <a:close/>
                </a:path>
                <a:path w="5714" h="740410">
                  <a:moveTo>
                    <a:pt x="5334" y="83820"/>
                  </a:moveTo>
                  <a:lnTo>
                    <a:pt x="0" y="83820"/>
                  </a:lnTo>
                  <a:lnTo>
                    <a:pt x="0" y="89154"/>
                  </a:lnTo>
                  <a:lnTo>
                    <a:pt x="5334" y="89154"/>
                  </a:lnTo>
                  <a:lnTo>
                    <a:pt x="5334" y="83820"/>
                  </a:lnTo>
                  <a:close/>
                </a:path>
                <a:path w="5714" h="740410">
                  <a:moveTo>
                    <a:pt x="5334" y="73152"/>
                  </a:moveTo>
                  <a:lnTo>
                    <a:pt x="0" y="73152"/>
                  </a:lnTo>
                  <a:lnTo>
                    <a:pt x="0" y="78486"/>
                  </a:lnTo>
                  <a:lnTo>
                    <a:pt x="5334" y="78486"/>
                  </a:lnTo>
                  <a:lnTo>
                    <a:pt x="5334" y="73152"/>
                  </a:lnTo>
                  <a:close/>
                </a:path>
                <a:path w="5714" h="740410">
                  <a:moveTo>
                    <a:pt x="5334" y="62484"/>
                  </a:moveTo>
                  <a:lnTo>
                    <a:pt x="0" y="62484"/>
                  </a:lnTo>
                  <a:lnTo>
                    <a:pt x="0" y="67818"/>
                  </a:lnTo>
                  <a:lnTo>
                    <a:pt x="5334" y="67818"/>
                  </a:lnTo>
                  <a:lnTo>
                    <a:pt x="5334" y="62484"/>
                  </a:lnTo>
                  <a:close/>
                </a:path>
                <a:path w="5714" h="740410">
                  <a:moveTo>
                    <a:pt x="5334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5334" y="57912"/>
                  </a:lnTo>
                  <a:lnTo>
                    <a:pt x="5334" y="52578"/>
                  </a:lnTo>
                  <a:close/>
                </a:path>
                <a:path w="5714" h="740410">
                  <a:moveTo>
                    <a:pt x="5334" y="41910"/>
                  </a:moveTo>
                  <a:lnTo>
                    <a:pt x="0" y="41910"/>
                  </a:lnTo>
                  <a:lnTo>
                    <a:pt x="0" y="47244"/>
                  </a:lnTo>
                  <a:lnTo>
                    <a:pt x="5334" y="47244"/>
                  </a:lnTo>
                  <a:lnTo>
                    <a:pt x="5334" y="41910"/>
                  </a:lnTo>
                  <a:close/>
                </a:path>
                <a:path w="5714" h="740410">
                  <a:moveTo>
                    <a:pt x="5334" y="31229"/>
                  </a:moveTo>
                  <a:lnTo>
                    <a:pt x="0" y="31229"/>
                  </a:lnTo>
                  <a:lnTo>
                    <a:pt x="0" y="36576"/>
                  </a:lnTo>
                  <a:lnTo>
                    <a:pt x="5334" y="36576"/>
                  </a:lnTo>
                  <a:lnTo>
                    <a:pt x="5334" y="31229"/>
                  </a:lnTo>
                  <a:close/>
                </a:path>
                <a:path w="5714" h="740410">
                  <a:moveTo>
                    <a:pt x="5334" y="20574"/>
                  </a:moveTo>
                  <a:lnTo>
                    <a:pt x="0" y="20574"/>
                  </a:lnTo>
                  <a:lnTo>
                    <a:pt x="0" y="25908"/>
                  </a:lnTo>
                  <a:lnTo>
                    <a:pt x="5334" y="25908"/>
                  </a:lnTo>
                  <a:lnTo>
                    <a:pt x="5334" y="20574"/>
                  </a:lnTo>
                  <a:close/>
                </a:path>
                <a:path w="5714" h="740410">
                  <a:moveTo>
                    <a:pt x="5334" y="10668"/>
                  </a:moveTo>
                  <a:lnTo>
                    <a:pt x="0" y="10668"/>
                  </a:lnTo>
                  <a:lnTo>
                    <a:pt x="0" y="15240"/>
                  </a:lnTo>
                  <a:lnTo>
                    <a:pt x="5334" y="15240"/>
                  </a:lnTo>
                  <a:lnTo>
                    <a:pt x="5334" y="10668"/>
                  </a:lnTo>
                  <a:close/>
                </a:path>
                <a:path w="5714" h="740410">
                  <a:moveTo>
                    <a:pt x="5334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34" y="5334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356751" y="5008638"/>
              <a:ext cx="495300" cy="1717039"/>
            </a:xfrm>
            <a:custGeom>
              <a:avLst/>
              <a:gdLst/>
              <a:ahLst/>
              <a:cxnLst/>
              <a:rect l="l" t="t" r="r" b="b"/>
              <a:pathLst>
                <a:path w="495300" h="1717040">
                  <a:moveTo>
                    <a:pt x="5334" y="630174"/>
                  </a:moveTo>
                  <a:lnTo>
                    <a:pt x="0" y="630174"/>
                  </a:lnTo>
                  <a:lnTo>
                    <a:pt x="0" y="635508"/>
                  </a:lnTo>
                  <a:lnTo>
                    <a:pt x="5334" y="635508"/>
                  </a:lnTo>
                  <a:lnTo>
                    <a:pt x="5334" y="630174"/>
                  </a:lnTo>
                  <a:close/>
                </a:path>
                <a:path w="495300" h="1717040">
                  <a:moveTo>
                    <a:pt x="5334" y="619506"/>
                  </a:moveTo>
                  <a:lnTo>
                    <a:pt x="0" y="619506"/>
                  </a:lnTo>
                  <a:lnTo>
                    <a:pt x="0" y="624840"/>
                  </a:lnTo>
                  <a:lnTo>
                    <a:pt x="5334" y="624840"/>
                  </a:lnTo>
                  <a:lnTo>
                    <a:pt x="5334" y="619506"/>
                  </a:lnTo>
                  <a:close/>
                </a:path>
                <a:path w="495300" h="1717040">
                  <a:moveTo>
                    <a:pt x="5334" y="608838"/>
                  </a:moveTo>
                  <a:lnTo>
                    <a:pt x="0" y="608838"/>
                  </a:lnTo>
                  <a:lnTo>
                    <a:pt x="0" y="614172"/>
                  </a:lnTo>
                  <a:lnTo>
                    <a:pt x="5334" y="614172"/>
                  </a:lnTo>
                  <a:lnTo>
                    <a:pt x="5334" y="608838"/>
                  </a:lnTo>
                  <a:close/>
                </a:path>
                <a:path w="495300" h="1717040">
                  <a:moveTo>
                    <a:pt x="5334" y="598932"/>
                  </a:moveTo>
                  <a:lnTo>
                    <a:pt x="0" y="598932"/>
                  </a:lnTo>
                  <a:lnTo>
                    <a:pt x="0" y="603504"/>
                  </a:lnTo>
                  <a:lnTo>
                    <a:pt x="5334" y="603504"/>
                  </a:lnTo>
                  <a:lnTo>
                    <a:pt x="5334" y="598932"/>
                  </a:lnTo>
                  <a:close/>
                </a:path>
                <a:path w="495300" h="1717040">
                  <a:moveTo>
                    <a:pt x="5334" y="588264"/>
                  </a:moveTo>
                  <a:lnTo>
                    <a:pt x="0" y="588264"/>
                  </a:lnTo>
                  <a:lnTo>
                    <a:pt x="0" y="593598"/>
                  </a:lnTo>
                  <a:lnTo>
                    <a:pt x="5334" y="593598"/>
                  </a:lnTo>
                  <a:lnTo>
                    <a:pt x="5334" y="588264"/>
                  </a:lnTo>
                  <a:close/>
                </a:path>
                <a:path w="495300" h="1717040">
                  <a:moveTo>
                    <a:pt x="5334" y="577596"/>
                  </a:moveTo>
                  <a:lnTo>
                    <a:pt x="0" y="577596"/>
                  </a:lnTo>
                  <a:lnTo>
                    <a:pt x="0" y="582930"/>
                  </a:lnTo>
                  <a:lnTo>
                    <a:pt x="5334" y="582930"/>
                  </a:lnTo>
                  <a:lnTo>
                    <a:pt x="5334" y="577596"/>
                  </a:lnTo>
                  <a:close/>
                </a:path>
                <a:path w="495300" h="1717040">
                  <a:moveTo>
                    <a:pt x="5334" y="566928"/>
                  </a:moveTo>
                  <a:lnTo>
                    <a:pt x="0" y="566928"/>
                  </a:lnTo>
                  <a:lnTo>
                    <a:pt x="0" y="572262"/>
                  </a:lnTo>
                  <a:lnTo>
                    <a:pt x="5334" y="572262"/>
                  </a:lnTo>
                  <a:lnTo>
                    <a:pt x="5334" y="566928"/>
                  </a:lnTo>
                  <a:close/>
                </a:path>
                <a:path w="495300" h="1717040">
                  <a:moveTo>
                    <a:pt x="5334" y="556260"/>
                  </a:moveTo>
                  <a:lnTo>
                    <a:pt x="0" y="556260"/>
                  </a:lnTo>
                  <a:lnTo>
                    <a:pt x="0" y="561594"/>
                  </a:lnTo>
                  <a:lnTo>
                    <a:pt x="5334" y="561594"/>
                  </a:lnTo>
                  <a:lnTo>
                    <a:pt x="5334" y="556260"/>
                  </a:lnTo>
                  <a:close/>
                </a:path>
                <a:path w="495300" h="1717040">
                  <a:moveTo>
                    <a:pt x="5334" y="546354"/>
                  </a:moveTo>
                  <a:lnTo>
                    <a:pt x="0" y="546354"/>
                  </a:lnTo>
                  <a:lnTo>
                    <a:pt x="0" y="551688"/>
                  </a:lnTo>
                  <a:lnTo>
                    <a:pt x="5334" y="551688"/>
                  </a:lnTo>
                  <a:lnTo>
                    <a:pt x="5334" y="546354"/>
                  </a:lnTo>
                  <a:close/>
                </a:path>
                <a:path w="495300" h="1717040">
                  <a:moveTo>
                    <a:pt x="5334" y="535686"/>
                  </a:moveTo>
                  <a:lnTo>
                    <a:pt x="0" y="535686"/>
                  </a:lnTo>
                  <a:lnTo>
                    <a:pt x="0" y="541020"/>
                  </a:lnTo>
                  <a:lnTo>
                    <a:pt x="5334" y="541020"/>
                  </a:lnTo>
                  <a:lnTo>
                    <a:pt x="5334" y="535686"/>
                  </a:lnTo>
                  <a:close/>
                </a:path>
                <a:path w="495300" h="1717040">
                  <a:moveTo>
                    <a:pt x="5334" y="525018"/>
                  </a:moveTo>
                  <a:lnTo>
                    <a:pt x="0" y="525018"/>
                  </a:lnTo>
                  <a:lnTo>
                    <a:pt x="0" y="530352"/>
                  </a:lnTo>
                  <a:lnTo>
                    <a:pt x="5334" y="530352"/>
                  </a:lnTo>
                  <a:lnTo>
                    <a:pt x="5334" y="525018"/>
                  </a:lnTo>
                  <a:close/>
                </a:path>
                <a:path w="495300" h="1717040">
                  <a:moveTo>
                    <a:pt x="5334" y="514350"/>
                  </a:moveTo>
                  <a:lnTo>
                    <a:pt x="0" y="514350"/>
                  </a:lnTo>
                  <a:lnTo>
                    <a:pt x="0" y="519684"/>
                  </a:lnTo>
                  <a:lnTo>
                    <a:pt x="5334" y="519684"/>
                  </a:lnTo>
                  <a:lnTo>
                    <a:pt x="5334" y="514350"/>
                  </a:lnTo>
                  <a:close/>
                </a:path>
                <a:path w="495300" h="1717040">
                  <a:moveTo>
                    <a:pt x="5334" y="504444"/>
                  </a:moveTo>
                  <a:lnTo>
                    <a:pt x="0" y="504444"/>
                  </a:lnTo>
                  <a:lnTo>
                    <a:pt x="0" y="509016"/>
                  </a:lnTo>
                  <a:lnTo>
                    <a:pt x="5334" y="509016"/>
                  </a:lnTo>
                  <a:lnTo>
                    <a:pt x="5334" y="504444"/>
                  </a:lnTo>
                  <a:close/>
                </a:path>
                <a:path w="495300" h="1717040">
                  <a:moveTo>
                    <a:pt x="5334" y="493776"/>
                  </a:moveTo>
                  <a:lnTo>
                    <a:pt x="0" y="493776"/>
                  </a:lnTo>
                  <a:lnTo>
                    <a:pt x="0" y="499110"/>
                  </a:lnTo>
                  <a:lnTo>
                    <a:pt x="5334" y="499110"/>
                  </a:lnTo>
                  <a:lnTo>
                    <a:pt x="5334" y="493776"/>
                  </a:lnTo>
                  <a:close/>
                </a:path>
                <a:path w="495300" h="1717040">
                  <a:moveTo>
                    <a:pt x="5334" y="483108"/>
                  </a:moveTo>
                  <a:lnTo>
                    <a:pt x="0" y="483108"/>
                  </a:lnTo>
                  <a:lnTo>
                    <a:pt x="0" y="488442"/>
                  </a:lnTo>
                  <a:lnTo>
                    <a:pt x="5334" y="488442"/>
                  </a:lnTo>
                  <a:lnTo>
                    <a:pt x="5334" y="483108"/>
                  </a:lnTo>
                  <a:close/>
                </a:path>
                <a:path w="495300" h="1717040">
                  <a:moveTo>
                    <a:pt x="5334" y="472440"/>
                  </a:moveTo>
                  <a:lnTo>
                    <a:pt x="0" y="472440"/>
                  </a:lnTo>
                  <a:lnTo>
                    <a:pt x="0" y="477774"/>
                  </a:lnTo>
                  <a:lnTo>
                    <a:pt x="5334" y="477774"/>
                  </a:lnTo>
                  <a:lnTo>
                    <a:pt x="5334" y="472440"/>
                  </a:lnTo>
                  <a:close/>
                </a:path>
                <a:path w="495300" h="1717040">
                  <a:moveTo>
                    <a:pt x="5334" y="461772"/>
                  </a:moveTo>
                  <a:lnTo>
                    <a:pt x="0" y="461772"/>
                  </a:lnTo>
                  <a:lnTo>
                    <a:pt x="0" y="467106"/>
                  </a:lnTo>
                  <a:lnTo>
                    <a:pt x="5334" y="467106"/>
                  </a:lnTo>
                  <a:lnTo>
                    <a:pt x="5334" y="461772"/>
                  </a:lnTo>
                  <a:close/>
                </a:path>
                <a:path w="495300" h="1717040">
                  <a:moveTo>
                    <a:pt x="5334" y="451853"/>
                  </a:moveTo>
                  <a:lnTo>
                    <a:pt x="0" y="451853"/>
                  </a:lnTo>
                  <a:lnTo>
                    <a:pt x="0" y="457200"/>
                  </a:lnTo>
                  <a:lnTo>
                    <a:pt x="5334" y="457200"/>
                  </a:lnTo>
                  <a:lnTo>
                    <a:pt x="5334" y="451853"/>
                  </a:lnTo>
                  <a:close/>
                </a:path>
                <a:path w="495300" h="1717040">
                  <a:moveTo>
                    <a:pt x="5334" y="441198"/>
                  </a:moveTo>
                  <a:lnTo>
                    <a:pt x="0" y="441198"/>
                  </a:lnTo>
                  <a:lnTo>
                    <a:pt x="0" y="446532"/>
                  </a:lnTo>
                  <a:lnTo>
                    <a:pt x="5334" y="446532"/>
                  </a:lnTo>
                  <a:lnTo>
                    <a:pt x="5334" y="441198"/>
                  </a:lnTo>
                  <a:close/>
                </a:path>
                <a:path w="495300" h="1717040">
                  <a:moveTo>
                    <a:pt x="5334" y="430530"/>
                  </a:moveTo>
                  <a:lnTo>
                    <a:pt x="0" y="430530"/>
                  </a:lnTo>
                  <a:lnTo>
                    <a:pt x="0" y="435864"/>
                  </a:lnTo>
                  <a:lnTo>
                    <a:pt x="5334" y="435864"/>
                  </a:lnTo>
                  <a:lnTo>
                    <a:pt x="5334" y="430530"/>
                  </a:lnTo>
                  <a:close/>
                </a:path>
                <a:path w="495300" h="1717040">
                  <a:moveTo>
                    <a:pt x="5334" y="419862"/>
                  </a:moveTo>
                  <a:lnTo>
                    <a:pt x="0" y="419862"/>
                  </a:lnTo>
                  <a:lnTo>
                    <a:pt x="0" y="425196"/>
                  </a:lnTo>
                  <a:lnTo>
                    <a:pt x="5334" y="425196"/>
                  </a:lnTo>
                  <a:lnTo>
                    <a:pt x="5334" y="419862"/>
                  </a:lnTo>
                  <a:close/>
                </a:path>
                <a:path w="495300" h="1717040">
                  <a:moveTo>
                    <a:pt x="5334" y="409956"/>
                  </a:moveTo>
                  <a:lnTo>
                    <a:pt x="0" y="409956"/>
                  </a:lnTo>
                  <a:lnTo>
                    <a:pt x="0" y="414528"/>
                  </a:lnTo>
                  <a:lnTo>
                    <a:pt x="5334" y="414528"/>
                  </a:lnTo>
                  <a:lnTo>
                    <a:pt x="5334" y="409956"/>
                  </a:lnTo>
                  <a:close/>
                </a:path>
                <a:path w="495300" h="1717040">
                  <a:moveTo>
                    <a:pt x="5334" y="399288"/>
                  </a:moveTo>
                  <a:lnTo>
                    <a:pt x="0" y="399288"/>
                  </a:lnTo>
                  <a:lnTo>
                    <a:pt x="0" y="404622"/>
                  </a:lnTo>
                  <a:lnTo>
                    <a:pt x="5334" y="404622"/>
                  </a:lnTo>
                  <a:lnTo>
                    <a:pt x="5334" y="399288"/>
                  </a:lnTo>
                  <a:close/>
                </a:path>
                <a:path w="495300" h="1717040">
                  <a:moveTo>
                    <a:pt x="5334" y="388620"/>
                  </a:moveTo>
                  <a:lnTo>
                    <a:pt x="0" y="388620"/>
                  </a:lnTo>
                  <a:lnTo>
                    <a:pt x="0" y="393954"/>
                  </a:lnTo>
                  <a:lnTo>
                    <a:pt x="5334" y="393954"/>
                  </a:lnTo>
                  <a:lnTo>
                    <a:pt x="5334" y="388620"/>
                  </a:lnTo>
                  <a:close/>
                </a:path>
                <a:path w="495300" h="1717040">
                  <a:moveTo>
                    <a:pt x="5334" y="377952"/>
                  </a:moveTo>
                  <a:lnTo>
                    <a:pt x="0" y="377952"/>
                  </a:lnTo>
                  <a:lnTo>
                    <a:pt x="0" y="383286"/>
                  </a:lnTo>
                  <a:lnTo>
                    <a:pt x="5334" y="383286"/>
                  </a:lnTo>
                  <a:lnTo>
                    <a:pt x="5334" y="377952"/>
                  </a:lnTo>
                  <a:close/>
                </a:path>
                <a:path w="495300" h="1717040">
                  <a:moveTo>
                    <a:pt x="5334" y="367284"/>
                  </a:moveTo>
                  <a:lnTo>
                    <a:pt x="0" y="367284"/>
                  </a:lnTo>
                  <a:lnTo>
                    <a:pt x="0" y="372618"/>
                  </a:lnTo>
                  <a:lnTo>
                    <a:pt x="5334" y="372618"/>
                  </a:lnTo>
                  <a:lnTo>
                    <a:pt x="5334" y="367284"/>
                  </a:lnTo>
                  <a:close/>
                </a:path>
                <a:path w="495300" h="1717040">
                  <a:moveTo>
                    <a:pt x="5334" y="357378"/>
                  </a:moveTo>
                  <a:lnTo>
                    <a:pt x="0" y="357378"/>
                  </a:lnTo>
                  <a:lnTo>
                    <a:pt x="0" y="362712"/>
                  </a:lnTo>
                  <a:lnTo>
                    <a:pt x="5334" y="362712"/>
                  </a:lnTo>
                  <a:lnTo>
                    <a:pt x="5334" y="357378"/>
                  </a:lnTo>
                  <a:close/>
                </a:path>
                <a:path w="495300" h="1717040">
                  <a:moveTo>
                    <a:pt x="5334" y="346710"/>
                  </a:moveTo>
                  <a:lnTo>
                    <a:pt x="0" y="346710"/>
                  </a:lnTo>
                  <a:lnTo>
                    <a:pt x="0" y="352044"/>
                  </a:lnTo>
                  <a:lnTo>
                    <a:pt x="5334" y="352044"/>
                  </a:lnTo>
                  <a:lnTo>
                    <a:pt x="5334" y="346710"/>
                  </a:lnTo>
                  <a:close/>
                </a:path>
                <a:path w="495300" h="1717040">
                  <a:moveTo>
                    <a:pt x="5334" y="336042"/>
                  </a:moveTo>
                  <a:lnTo>
                    <a:pt x="0" y="336042"/>
                  </a:lnTo>
                  <a:lnTo>
                    <a:pt x="0" y="341376"/>
                  </a:lnTo>
                  <a:lnTo>
                    <a:pt x="5334" y="341376"/>
                  </a:lnTo>
                  <a:lnTo>
                    <a:pt x="5334" y="336042"/>
                  </a:lnTo>
                  <a:close/>
                </a:path>
                <a:path w="495300" h="1717040">
                  <a:moveTo>
                    <a:pt x="5334" y="325374"/>
                  </a:moveTo>
                  <a:lnTo>
                    <a:pt x="0" y="325374"/>
                  </a:lnTo>
                  <a:lnTo>
                    <a:pt x="0" y="330708"/>
                  </a:lnTo>
                  <a:lnTo>
                    <a:pt x="5334" y="330708"/>
                  </a:lnTo>
                  <a:lnTo>
                    <a:pt x="5334" y="325374"/>
                  </a:lnTo>
                  <a:close/>
                </a:path>
                <a:path w="495300" h="1717040">
                  <a:moveTo>
                    <a:pt x="5334" y="315468"/>
                  </a:moveTo>
                  <a:lnTo>
                    <a:pt x="0" y="315468"/>
                  </a:lnTo>
                  <a:lnTo>
                    <a:pt x="0" y="320040"/>
                  </a:lnTo>
                  <a:lnTo>
                    <a:pt x="5334" y="320040"/>
                  </a:lnTo>
                  <a:lnTo>
                    <a:pt x="5334" y="315468"/>
                  </a:lnTo>
                  <a:close/>
                </a:path>
                <a:path w="495300" h="1717040">
                  <a:moveTo>
                    <a:pt x="5334" y="304800"/>
                  </a:moveTo>
                  <a:lnTo>
                    <a:pt x="0" y="304800"/>
                  </a:lnTo>
                  <a:lnTo>
                    <a:pt x="0" y="310134"/>
                  </a:lnTo>
                  <a:lnTo>
                    <a:pt x="5334" y="310134"/>
                  </a:lnTo>
                  <a:lnTo>
                    <a:pt x="5334" y="304800"/>
                  </a:lnTo>
                  <a:close/>
                </a:path>
                <a:path w="495300" h="1717040">
                  <a:moveTo>
                    <a:pt x="5334" y="294132"/>
                  </a:moveTo>
                  <a:lnTo>
                    <a:pt x="0" y="294132"/>
                  </a:lnTo>
                  <a:lnTo>
                    <a:pt x="0" y="299466"/>
                  </a:lnTo>
                  <a:lnTo>
                    <a:pt x="5334" y="299466"/>
                  </a:lnTo>
                  <a:lnTo>
                    <a:pt x="5334" y="294132"/>
                  </a:lnTo>
                  <a:close/>
                </a:path>
                <a:path w="495300" h="1717040">
                  <a:moveTo>
                    <a:pt x="5334" y="283464"/>
                  </a:moveTo>
                  <a:lnTo>
                    <a:pt x="0" y="283464"/>
                  </a:lnTo>
                  <a:lnTo>
                    <a:pt x="0" y="288798"/>
                  </a:lnTo>
                  <a:lnTo>
                    <a:pt x="5334" y="288798"/>
                  </a:lnTo>
                  <a:lnTo>
                    <a:pt x="5334" y="283464"/>
                  </a:lnTo>
                  <a:close/>
                </a:path>
                <a:path w="495300" h="1717040">
                  <a:moveTo>
                    <a:pt x="5334" y="272796"/>
                  </a:moveTo>
                  <a:lnTo>
                    <a:pt x="0" y="272796"/>
                  </a:lnTo>
                  <a:lnTo>
                    <a:pt x="0" y="278130"/>
                  </a:lnTo>
                  <a:lnTo>
                    <a:pt x="5334" y="278130"/>
                  </a:lnTo>
                  <a:lnTo>
                    <a:pt x="5334" y="272796"/>
                  </a:lnTo>
                  <a:close/>
                </a:path>
                <a:path w="495300" h="1717040">
                  <a:moveTo>
                    <a:pt x="5334" y="262890"/>
                  </a:moveTo>
                  <a:lnTo>
                    <a:pt x="0" y="262890"/>
                  </a:lnTo>
                  <a:lnTo>
                    <a:pt x="0" y="268224"/>
                  </a:lnTo>
                  <a:lnTo>
                    <a:pt x="5334" y="268224"/>
                  </a:lnTo>
                  <a:lnTo>
                    <a:pt x="5334" y="262890"/>
                  </a:lnTo>
                  <a:close/>
                </a:path>
                <a:path w="495300" h="1717040">
                  <a:moveTo>
                    <a:pt x="5334" y="252222"/>
                  </a:moveTo>
                  <a:lnTo>
                    <a:pt x="0" y="252222"/>
                  </a:lnTo>
                  <a:lnTo>
                    <a:pt x="0" y="257556"/>
                  </a:lnTo>
                  <a:lnTo>
                    <a:pt x="5334" y="257556"/>
                  </a:lnTo>
                  <a:lnTo>
                    <a:pt x="5334" y="252222"/>
                  </a:lnTo>
                  <a:close/>
                </a:path>
                <a:path w="495300" h="1717040">
                  <a:moveTo>
                    <a:pt x="5334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5334" y="246888"/>
                  </a:lnTo>
                  <a:lnTo>
                    <a:pt x="5334" y="241554"/>
                  </a:lnTo>
                  <a:close/>
                </a:path>
                <a:path w="495300" h="1717040">
                  <a:moveTo>
                    <a:pt x="5334" y="230886"/>
                  </a:moveTo>
                  <a:lnTo>
                    <a:pt x="0" y="230886"/>
                  </a:lnTo>
                  <a:lnTo>
                    <a:pt x="0" y="236220"/>
                  </a:lnTo>
                  <a:lnTo>
                    <a:pt x="5334" y="236220"/>
                  </a:lnTo>
                  <a:lnTo>
                    <a:pt x="5334" y="230886"/>
                  </a:lnTo>
                  <a:close/>
                </a:path>
                <a:path w="495300" h="1717040">
                  <a:moveTo>
                    <a:pt x="5334" y="220980"/>
                  </a:moveTo>
                  <a:lnTo>
                    <a:pt x="0" y="220980"/>
                  </a:lnTo>
                  <a:lnTo>
                    <a:pt x="0" y="226314"/>
                  </a:lnTo>
                  <a:lnTo>
                    <a:pt x="5334" y="226314"/>
                  </a:lnTo>
                  <a:lnTo>
                    <a:pt x="5334" y="220980"/>
                  </a:lnTo>
                  <a:close/>
                </a:path>
                <a:path w="495300" h="1717040">
                  <a:moveTo>
                    <a:pt x="5334" y="210312"/>
                  </a:moveTo>
                  <a:lnTo>
                    <a:pt x="0" y="210312"/>
                  </a:lnTo>
                  <a:lnTo>
                    <a:pt x="0" y="215646"/>
                  </a:lnTo>
                  <a:lnTo>
                    <a:pt x="5334" y="215646"/>
                  </a:lnTo>
                  <a:lnTo>
                    <a:pt x="5334" y="210312"/>
                  </a:lnTo>
                  <a:close/>
                </a:path>
                <a:path w="495300" h="1717040">
                  <a:moveTo>
                    <a:pt x="5334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5334" y="204978"/>
                  </a:lnTo>
                  <a:lnTo>
                    <a:pt x="5334" y="199644"/>
                  </a:lnTo>
                  <a:close/>
                </a:path>
                <a:path w="495300" h="1717040">
                  <a:moveTo>
                    <a:pt x="5334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5334" y="194310"/>
                  </a:lnTo>
                  <a:lnTo>
                    <a:pt x="5334" y="188976"/>
                  </a:lnTo>
                  <a:close/>
                </a:path>
                <a:path w="495300" h="1717040">
                  <a:moveTo>
                    <a:pt x="5334" y="179070"/>
                  </a:moveTo>
                  <a:lnTo>
                    <a:pt x="0" y="179070"/>
                  </a:lnTo>
                  <a:lnTo>
                    <a:pt x="0" y="183642"/>
                  </a:lnTo>
                  <a:lnTo>
                    <a:pt x="5334" y="183642"/>
                  </a:lnTo>
                  <a:lnTo>
                    <a:pt x="5334" y="179070"/>
                  </a:lnTo>
                  <a:close/>
                </a:path>
                <a:path w="495300" h="1717040">
                  <a:moveTo>
                    <a:pt x="5334" y="168402"/>
                  </a:moveTo>
                  <a:lnTo>
                    <a:pt x="0" y="168402"/>
                  </a:lnTo>
                  <a:lnTo>
                    <a:pt x="0" y="173736"/>
                  </a:lnTo>
                  <a:lnTo>
                    <a:pt x="5334" y="173736"/>
                  </a:lnTo>
                  <a:lnTo>
                    <a:pt x="5334" y="168402"/>
                  </a:lnTo>
                  <a:close/>
                </a:path>
                <a:path w="495300" h="1717040">
                  <a:moveTo>
                    <a:pt x="5334" y="157734"/>
                  </a:moveTo>
                  <a:lnTo>
                    <a:pt x="0" y="157734"/>
                  </a:lnTo>
                  <a:lnTo>
                    <a:pt x="0" y="163068"/>
                  </a:lnTo>
                  <a:lnTo>
                    <a:pt x="5334" y="163068"/>
                  </a:lnTo>
                  <a:lnTo>
                    <a:pt x="5334" y="157734"/>
                  </a:lnTo>
                  <a:close/>
                </a:path>
                <a:path w="495300" h="1717040">
                  <a:moveTo>
                    <a:pt x="5334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5334" y="152400"/>
                  </a:lnTo>
                  <a:lnTo>
                    <a:pt x="5334" y="147066"/>
                  </a:lnTo>
                  <a:close/>
                </a:path>
                <a:path w="495300" h="1717040">
                  <a:moveTo>
                    <a:pt x="5334" y="136398"/>
                  </a:moveTo>
                  <a:lnTo>
                    <a:pt x="0" y="136398"/>
                  </a:lnTo>
                  <a:lnTo>
                    <a:pt x="0" y="141732"/>
                  </a:lnTo>
                  <a:lnTo>
                    <a:pt x="5334" y="141732"/>
                  </a:lnTo>
                  <a:lnTo>
                    <a:pt x="5334" y="136398"/>
                  </a:lnTo>
                  <a:close/>
                </a:path>
                <a:path w="495300" h="1717040">
                  <a:moveTo>
                    <a:pt x="5334" y="126492"/>
                  </a:moveTo>
                  <a:lnTo>
                    <a:pt x="0" y="126492"/>
                  </a:lnTo>
                  <a:lnTo>
                    <a:pt x="0" y="131826"/>
                  </a:lnTo>
                  <a:lnTo>
                    <a:pt x="5334" y="131826"/>
                  </a:lnTo>
                  <a:lnTo>
                    <a:pt x="5334" y="126492"/>
                  </a:lnTo>
                  <a:close/>
                </a:path>
                <a:path w="495300" h="1717040">
                  <a:moveTo>
                    <a:pt x="5334" y="115824"/>
                  </a:moveTo>
                  <a:lnTo>
                    <a:pt x="0" y="115824"/>
                  </a:lnTo>
                  <a:lnTo>
                    <a:pt x="0" y="121158"/>
                  </a:lnTo>
                  <a:lnTo>
                    <a:pt x="5334" y="121158"/>
                  </a:lnTo>
                  <a:lnTo>
                    <a:pt x="5334" y="115824"/>
                  </a:lnTo>
                  <a:close/>
                </a:path>
                <a:path w="495300" h="1717040">
                  <a:moveTo>
                    <a:pt x="5334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5334" y="110490"/>
                  </a:lnTo>
                  <a:lnTo>
                    <a:pt x="5334" y="105156"/>
                  </a:lnTo>
                  <a:close/>
                </a:path>
                <a:path w="495300" h="1717040">
                  <a:moveTo>
                    <a:pt x="5334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5334" y="99822"/>
                  </a:lnTo>
                  <a:lnTo>
                    <a:pt x="5334" y="94488"/>
                  </a:lnTo>
                  <a:close/>
                </a:path>
                <a:path w="495300" h="1717040">
                  <a:moveTo>
                    <a:pt x="5334" y="84582"/>
                  </a:moveTo>
                  <a:lnTo>
                    <a:pt x="0" y="84582"/>
                  </a:lnTo>
                  <a:lnTo>
                    <a:pt x="0" y="89154"/>
                  </a:lnTo>
                  <a:lnTo>
                    <a:pt x="5334" y="89154"/>
                  </a:lnTo>
                  <a:lnTo>
                    <a:pt x="5334" y="84582"/>
                  </a:lnTo>
                  <a:close/>
                </a:path>
                <a:path w="495300" h="1717040">
                  <a:moveTo>
                    <a:pt x="5334" y="73914"/>
                  </a:moveTo>
                  <a:lnTo>
                    <a:pt x="0" y="73914"/>
                  </a:lnTo>
                  <a:lnTo>
                    <a:pt x="0" y="79248"/>
                  </a:lnTo>
                  <a:lnTo>
                    <a:pt x="5334" y="79248"/>
                  </a:lnTo>
                  <a:lnTo>
                    <a:pt x="5334" y="73914"/>
                  </a:lnTo>
                  <a:close/>
                </a:path>
                <a:path w="495300" h="1717040">
                  <a:moveTo>
                    <a:pt x="5334" y="63246"/>
                  </a:moveTo>
                  <a:lnTo>
                    <a:pt x="0" y="63246"/>
                  </a:lnTo>
                  <a:lnTo>
                    <a:pt x="0" y="68580"/>
                  </a:lnTo>
                  <a:lnTo>
                    <a:pt x="5334" y="68580"/>
                  </a:lnTo>
                  <a:lnTo>
                    <a:pt x="5334" y="63246"/>
                  </a:lnTo>
                  <a:close/>
                </a:path>
                <a:path w="495300" h="1717040">
                  <a:moveTo>
                    <a:pt x="5334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5334" y="57912"/>
                  </a:lnTo>
                  <a:lnTo>
                    <a:pt x="5334" y="52578"/>
                  </a:lnTo>
                  <a:close/>
                </a:path>
                <a:path w="495300" h="1717040">
                  <a:moveTo>
                    <a:pt x="5334" y="41910"/>
                  </a:moveTo>
                  <a:lnTo>
                    <a:pt x="0" y="41910"/>
                  </a:lnTo>
                  <a:lnTo>
                    <a:pt x="0" y="47244"/>
                  </a:lnTo>
                  <a:lnTo>
                    <a:pt x="5334" y="47244"/>
                  </a:lnTo>
                  <a:lnTo>
                    <a:pt x="5334" y="41910"/>
                  </a:lnTo>
                  <a:close/>
                </a:path>
                <a:path w="495300" h="1717040">
                  <a:moveTo>
                    <a:pt x="5334" y="32004"/>
                  </a:moveTo>
                  <a:lnTo>
                    <a:pt x="0" y="32004"/>
                  </a:lnTo>
                  <a:lnTo>
                    <a:pt x="0" y="37338"/>
                  </a:lnTo>
                  <a:lnTo>
                    <a:pt x="5334" y="37338"/>
                  </a:lnTo>
                  <a:lnTo>
                    <a:pt x="5334" y="32004"/>
                  </a:lnTo>
                  <a:close/>
                </a:path>
                <a:path w="495300" h="1717040">
                  <a:moveTo>
                    <a:pt x="5334" y="21336"/>
                  </a:moveTo>
                  <a:lnTo>
                    <a:pt x="0" y="21336"/>
                  </a:lnTo>
                  <a:lnTo>
                    <a:pt x="0" y="26670"/>
                  </a:lnTo>
                  <a:lnTo>
                    <a:pt x="5334" y="26670"/>
                  </a:lnTo>
                  <a:lnTo>
                    <a:pt x="5334" y="21336"/>
                  </a:lnTo>
                  <a:close/>
                </a:path>
                <a:path w="495300" h="1717040">
                  <a:moveTo>
                    <a:pt x="5334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5334" y="16002"/>
                  </a:lnTo>
                  <a:lnTo>
                    <a:pt x="5334" y="10668"/>
                  </a:lnTo>
                  <a:close/>
                </a:path>
                <a:path w="495300" h="1717040">
                  <a:moveTo>
                    <a:pt x="5334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34" y="5334"/>
                  </a:lnTo>
                  <a:lnTo>
                    <a:pt x="5334" y="0"/>
                  </a:lnTo>
                  <a:close/>
                </a:path>
                <a:path w="495300" h="1717040">
                  <a:moveTo>
                    <a:pt x="495300" y="1711452"/>
                  </a:moveTo>
                  <a:lnTo>
                    <a:pt x="489966" y="1711452"/>
                  </a:lnTo>
                  <a:lnTo>
                    <a:pt x="489966" y="1716786"/>
                  </a:lnTo>
                  <a:lnTo>
                    <a:pt x="495300" y="1716786"/>
                  </a:lnTo>
                  <a:lnTo>
                    <a:pt x="495300" y="1711452"/>
                  </a:lnTo>
                  <a:close/>
                </a:path>
                <a:path w="495300" h="1717040">
                  <a:moveTo>
                    <a:pt x="495300" y="1700771"/>
                  </a:moveTo>
                  <a:lnTo>
                    <a:pt x="489966" y="1700771"/>
                  </a:lnTo>
                  <a:lnTo>
                    <a:pt x="489966" y="1706118"/>
                  </a:lnTo>
                  <a:lnTo>
                    <a:pt x="495300" y="1706118"/>
                  </a:lnTo>
                  <a:lnTo>
                    <a:pt x="495300" y="1700771"/>
                  </a:lnTo>
                  <a:close/>
                </a:path>
                <a:path w="495300" h="1717040">
                  <a:moveTo>
                    <a:pt x="495300" y="1690116"/>
                  </a:moveTo>
                  <a:lnTo>
                    <a:pt x="489966" y="1690116"/>
                  </a:lnTo>
                  <a:lnTo>
                    <a:pt x="489966" y="1695450"/>
                  </a:lnTo>
                  <a:lnTo>
                    <a:pt x="495300" y="1695450"/>
                  </a:lnTo>
                  <a:lnTo>
                    <a:pt x="495300" y="1690116"/>
                  </a:lnTo>
                  <a:close/>
                </a:path>
                <a:path w="495300" h="1717040">
                  <a:moveTo>
                    <a:pt x="495300" y="1679435"/>
                  </a:moveTo>
                  <a:lnTo>
                    <a:pt x="489966" y="1679435"/>
                  </a:lnTo>
                  <a:lnTo>
                    <a:pt x="489966" y="1684782"/>
                  </a:lnTo>
                  <a:lnTo>
                    <a:pt x="495300" y="1684782"/>
                  </a:lnTo>
                  <a:lnTo>
                    <a:pt x="495300" y="1679435"/>
                  </a:lnTo>
                  <a:close/>
                </a:path>
                <a:path w="495300" h="1717040">
                  <a:moveTo>
                    <a:pt x="495300" y="1669542"/>
                  </a:moveTo>
                  <a:lnTo>
                    <a:pt x="489966" y="1669542"/>
                  </a:lnTo>
                  <a:lnTo>
                    <a:pt x="489966" y="1674114"/>
                  </a:lnTo>
                  <a:lnTo>
                    <a:pt x="495300" y="1674114"/>
                  </a:lnTo>
                  <a:lnTo>
                    <a:pt x="495300" y="1669542"/>
                  </a:lnTo>
                  <a:close/>
                </a:path>
                <a:path w="495300" h="1717040">
                  <a:moveTo>
                    <a:pt x="495300" y="1658874"/>
                  </a:moveTo>
                  <a:lnTo>
                    <a:pt x="489966" y="1658874"/>
                  </a:lnTo>
                  <a:lnTo>
                    <a:pt x="489966" y="1664208"/>
                  </a:lnTo>
                  <a:lnTo>
                    <a:pt x="495300" y="1664208"/>
                  </a:lnTo>
                  <a:lnTo>
                    <a:pt x="495300" y="1658874"/>
                  </a:lnTo>
                  <a:close/>
                </a:path>
                <a:path w="495300" h="1717040">
                  <a:moveTo>
                    <a:pt x="495300" y="1648206"/>
                  </a:moveTo>
                  <a:lnTo>
                    <a:pt x="489966" y="1648206"/>
                  </a:lnTo>
                  <a:lnTo>
                    <a:pt x="489966" y="1653540"/>
                  </a:lnTo>
                  <a:lnTo>
                    <a:pt x="495300" y="1653540"/>
                  </a:lnTo>
                  <a:lnTo>
                    <a:pt x="495300" y="1648206"/>
                  </a:lnTo>
                  <a:close/>
                </a:path>
                <a:path w="495300" h="1717040">
                  <a:moveTo>
                    <a:pt x="495300" y="1637525"/>
                  </a:moveTo>
                  <a:lnTo>
                    <a:pt x="489966" y="1637525"/>
                  </a:lnTo>
                  <a:lnTo>
                    <a:pt x="489966" y="1642872"/>
                  </a:lnTo>
                  <a:lnTo>
                    <a:pt x="495300" y="1642872"/>
                  </a:lnTo>
                  <a:lnTo>
                    <a:pt x="495300" y="1637525"/>
                  </a:lnTo>
                  <a:close/>
                </a:path>
                <a:path w="495300" h="1717040">
                  <a:moveTo>
                    <a:pt x="495300" y="1626870"/>
                  </a:moveTo>
                  <a:lnTo>
                    <a:pt x="489966" y="1626870"/>
                  </a:lnTo>
                  <a:lnTo>
                    <a:pt x="489966" y="1632204"/>
                  </a:lnTo>
                  <a:lnTo>
                    <a:pt x="495300" y="1632204"/>
                  </a:lnTo>
                  <a:lnTo>
                    <a:pt x="495300" y="1626870"/>
                  </a:lnTo>
                  <a:close/>
                </a:path>
                <a:path w="495300" h="1717040">
                  <a:moveTo>
                    <a:pt x="495300" y="1616964"/>
                  </a:moveTo>
                  <a:lnTo>
                    <a:pt x="489966" y="1616964"/>
                  </a:lnTo>
                  <a:lnTo>
                    <a:pt x="489966" y="1622298"/>
                  </a:lnTo>
                  <a:lnTo>
                    <a:pt x="495300" y="1622298"/>
                  </a:lnTo>
                  <a:lnTo>
                    <a:pt x="495300" y="16169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846717" y="5890272"/>
              <a:ext cx="5715" cy="741045"/>
            </a:xfrm>
            <a:custGeom>
              <a:avLst/>
              <a:gdLst/>
              <a:ahLst/>
              <a:cxnLst/>
              <a:rect l="l" t="t" r="r" b="b"/>
              <a:pathLst>
                <a:path w="5714" h="741045">
                  <a:moveTo>
                    <a:pt x="5334" y="735330"/>
                  </a:moveTo>
                  <a:lnTo>
                    <a:pt x="0" y="735330"/>
                  </a:lnTo>
                  <a:lnTo>
                    <a:pt x="0" y="740664"/>
                  </a:lnTo>
                  <a:lnTo>
                    <a:pt x="5334" y="740664"/>
                  </a:lnTo>
                  <a:lnTo>
                    <a:pt x="5334" y="735330"/>
                  </a:lnTo>
                  <a:close/>
                </a:path>
                <a:path w="5714" h="741045">
                  <a:moveTo>
                    <a:pt x="5334" y="724662"/>
                  </a:moveTo>
                  <a:lnTo>
                    <a:pt x="0" y="724662"/>
                  </a:lnTo>
                  <a:lnTo>
                    <a:pt x="0" y="729996"/>
                  </a:lnTo>
                  <a:lnTo>
                    <a:pt x="5334" y="729996"/>
                  </a:lnTo>
                  <a:lnTo>
                    <a:pt x="5334" y="724662"/>
                  </a:lnTo>
                  <a:close/>
                </a:path>
                <a:path w="5714" h="741045">
                  <a:moveTo>
                    <a:pt x="5334" y="713994"/>
                  </a:moveTo>
                  <a:lnTo>
                    <a:pt x="0" y="713994"/>
                  </a:lnTo>
                  <a:lnTo>
                    <a:pt x="0" y="719328"/>
                  </a:lnTo>
                  <a:lnTo>
                    <a:pt x="5334" y="719328"/>
                  </a:lnTo>
                  <a:lnTo>
                    <a:pt x="5334" y="713994"/>
                  </a:lnTo>
                  <a:close/>
                </a:path>
                <a:path w="5714" h="741045">
                  <a:moveTo>
                    <a:pt x="5334" y="703313"/>
                  </a:moveTo>
                  <a:lnTo>
                    <a:pt x="0" y="703313"/>
                  </a:lnTo>
                  <a:lnTo>
                    <a:pt x="0" y="708660"/>
                  </a:lnTo>
                  <a:lnTo>
                    <a:pt x="5334" y="708660"/>
                  </a:lnTo>
                  <a:lnTo>
                    <a:pt x="5334" y="703313"/>
                  </a:lnTo>
                  <a:close/>
                </a:path>
                <a:path w="5714" h="741045">
                  <a:moveTo>
                    <a:pt x="5334" y="693420"/>
                  </a:moveTo>
                  <a:lnTo>
                    <a:pt x="0" y="693420"/>
                  </a:lnTo>
                  <a:lnTo>
                    <a:pt x="0" y="697992"/>
                  </a:lnTo>
                  <a:lnTo>
                    <a:pt x="5334" y="697992"/>
                  </a:lnTo>
                  <a:lnTo>
                    <a:pt x="5334" y="693420"/>
                  </a:lnTo>
                  <a:close/>
                </a:path>
                <a:path w="5714" h="741045">
                  <a:moveTo>
                    <a:pt x="5334" y="682739"/>
                  </a:moveTo>
                  <a:lnTo>
                    <a:pt x="0" y="682739"/>
                  </a:lnTo>
                  <a:lnTo>
                    <a:pt x="0" y="688086"/>
                  </a:lnTo>
                  <a:lnTo>
                    <a:pt x="5334" y="688086"/>
                  </a:lnTo>
                  <a:lnTo>
                    <a:pt x="5334" y="682739"/>
                  </a:lnTo>
                  <a:close/>
                </a:path>
                <a:path w="5714" h="741045">
                  <a:moveTo>
                    <a:pt x="5334" y="672084"/>
                  </a:moveTo>
                  <a:lnTo>
                    <a:pt x="0" y="672084"/>
                  </a:lnTo>
                  <a:lnTo>
                    <a:pt x="0" y="677418"/>
                  </a:lnTo>
                  <a:lnTo>
                    <a:pt x="5334" y="677418"/>
                  </a:lnTo>
                  <a:lnTo>
                    <a:pt x="5334" y="672084"/>
                  </a:lnTo>
                  <a:close/>
                </a:path>
                <a:path w="5714" h="741045">
                  <a:moveTo>
                    <a:pt x="5334" y="661416"/>
                  </a:moveTo>
                  <a:lnTo>
                    <a:pt x="0" y="661416"/>
                  </a:lnTo>
                  <a:lnTo>
                    <a:pt x="0" y="666750"/>
                  </a:lnTo>
                  <a:lnTo>
                    <a:pt x="5334" y="666750"/>
                  </a:lnTo>
                  <a:lnTo>
                    <a:pt x="5334" y="661416"/>
                  </a:lnTo>
                  <a:close/>
                </a:path>
                <a:path w="5714" h="741045">
                  <a:moveTo>
                    <a:pt x="5334" y="650748"/>
                  </a:moveTo>
                  <a:lnTo>
                    <a:pt x="0" y="650748"/>
                  </a:lnTo>
                  <a:lnTo>
                    <a:pt x="0" y="656082"/>
                  </a:lnTo>
                  <a:lnTo>
                    <a:pt x="5334" y="656082"/>
                  </a:lnTo>
                  <a:lnTo>
                    <a:pt x="5334" y="650748"/>
                  </a:lnTo>
                  <a:close/>
                </a:path>
                <a:path w="5714" h="741045">
                  <a:moveTo>
                    <a:pt x="5334" y="640842"/>
                  </a:moveTo>
                  <a:lnTo>
                    <a:pt x="0" y="640842"/>
                  </a:lnTo>
                  <a:lnTo>
                    <a:pt x="0" y="646176"/>
                  </a:lnTo>
                  <a:lnTo>
                    <a:pt x="5334" y="646176"/>
                  </a:lnTo>
                  <a:lnTo>
                    <a:pt x="5334" y="640842"/>
                  </a:lnTo>
                  <a:close/>
                </a:path>
                <a:path w="5714" h="741045">
                  <a:moveTo>
                    <a:pt x="5334" y="630161"/>
                  </a:moveTo>
                  <a:lnTo>
                    <a:pt x="0" y="630161"/>
                  </a:lnTo>
                  <a:lnTo>
                    <a:pt x="0" y="635508"/>
                  </a:lnTo>
                  <a:lnTo>
                    <a:pt x="5334" y="635508"/>
                  </a:lnTo>
                  <a:lnTo>
                    <a:pt x="5334" y="630161"/>
                  </a:lnTo>
                  <a:close/>
                </a:path>
                <a:path w="5714" h="741045">
                  <a:moveTo>
                    <a:pt x="5334" y="619506"/>
                  </a:moveTo>
                  <a:lnTo>
                    <a:pt x="0" y="619506"/>
                  </a:lnTo>
                  <a:lnTo>
                    <a:pt x="0" y="624840"/>
                  </a:lnTo>
                  <a:lnTo>
                    <a:pt x="5334" y="624840"/>
                  </a:lnTo>
                  <a:lnTo>
                    <a:pt x="5334" y="619506"/>
                  </a:lnTo>
                  <a:close/>
                </a:path>
                <a:path w="5714" h="741045">
                  <a:moveTo>
                    <a:pt x="5334" y="608838"/>
                  </a:moveTo>
                  <a:lnTo>
                    <a:pt x="0" y="608838"/>
                  </a:lnTo>
                  <a:lnTo>
                    <a:pt x="0" y="614172"/>
                  </a:lnTo>
                  <a:lnTo>
                    <a:pt x="5334" y="614172"/>
                  </a:lnTo>
                  <a:lnTo>
                    <a:pt x="5334" y="608838"/>
                  </a:lnTo>
                  <a:close/>
                </a:path>
                <a:path w="5714" h="741045">
                  <a:moveTo>
                    <a:pt x="5334" y="598932"/>
                  </a:moveTo>
                  <a:lnTo>
                    <a:pt x="0" y="598932"/>
                  </a:lnTo>
                  <a:lnTo>
                    <a:pt x="0" y="603504"/>
                  </a:lnTo>
                  <a:lnTo>
                    <a:pt x="5334" y="603504"/>
                  </a:lnTo>
                  <a:lnTo>
                    <a:pt x="5334" y="598932"/>
                  </a:lnTo>
                  <a:close/>
                </a:path>
                <a:path w="5714" h="741045">
                  <a:moveTo>
                    <a:pt x="5334" y="588251"/>
                  </a:moveTo>
                  <a:lnTo>
                    <a:pt x="0" y="588251"/>
                  </a:lnTo>
                  <a:lnTo>
                    <a:pt x="0" y="593598"/>
                  </a:lnTo>
                  <a:lnTo>
                    <a:pt x="5334" y="593598"/>
                  </a:lnTo>
                  <a:lnTo>
                    <a:pt x="5334" y="588251"/>
                  </a:lnTo>
                  <a:close/>
                </a:path>
                <a:path w="5714" h="741045">
                  <a:moveTo>
                    <a:pt x="5334" y="577596"/>
                  </a:moveTo>
                  <a:lnTo>
                    <a:pt x="0" y="577596"/>
                  </a:lnTo>
                  <a:lnTo>
                    <a:pt x="0" y="582930"/>
                  </a:lnTo>
                  <a:lnTo>
                    <a:pt x="5334" y="582930"/>
                  </a:lnTo>
                  <a:lnTo>
                    <a:pt x="5334" y="577596"/>
                  </a:lnTo>
                  <a:close/>
                </a:path>
                <a:path w="5714" h="741045">
                  <a:moveTo>
                    <a:pt x="5334" y="566928"/>
                  </a:moveTo>
                  <a:lnTo>
                    <a:pt x="0" y="566928"/>
                  </a:lnTo>
                  <a:lnTo>
                    <a:pt x="0" y="572262"/>
                  </a:lnTo>
                  <a:lnTo>
                    <a:pt x="5334" y="572262"/>
                  </a:lnTo>
                  <a:lnTo>
                    <a:pt x="5334" y="566928"/>
                  </a:lnTo>
                  <a:close/>
                </a:path>
                <a:path w="5714" h="741045">
                  <a:moveTo>
                    <a:pt x="5334" y="556260"/>
                  </a:moveTo>
                  <a:lnTo>
                    <a:pt x="0" y="556260"/>
                  </a:lnTo>
                  <a:lnTo>
                    <a:pt x="0" y="561594"/>
                  </a:lnTo>
                  <a:lnTo>
                    <a:pt x="5334" y="561594"/>
                  </a:lnTo>
                  <a:lnTo>
                    <a:pt x="5334" y="556260"/>
                  </a:lnTo>
                  <a:close/>
                </a:path>
                <a:path w="5714" h="741045">
                  <a:moveTo>
                    <a:pt x="5334" y="546354"/>
                  </a:moveTo>
                  <a:lnTo>
                    <a:pt x="0" y="546354"/>
                  </a:lnTo>
                  <a:lnTo>
                    <a:pt x="0" y="551688"/>
                  </a:lnTo>
                  <a:lnTo>
                    <a:pt x="5334" y="551688"/>
                  </a:lnTo>
                  <a:lnTo>
                    <a:pt x="5334" y="546354"/>
                  </a:lnTo>
                  <a:close/>
                </a:path>
                <a:path w="5714" h="741045">
                  <a:moveTo>
                    <a:pt x="5334" y="535686"/>
                  </a:moveTo>
                  <a:lnTo>
                    <a:pt x="0" y="535686"/>
                  </a:lnTo>
                  <a:lnTo>
                    <a:pt x="0" y="541020"/>
                  </a:lnTo>
                  <a:lnTo>
                    <a:pt x="5334" y="541020"/>
                  </a:lnTo>
                  <a:lnTo>
                    <a:pt x="5334" y="535686"/>
                  </a:lnTo>
                  <a:close/>
                </a:path>
                <a:path w="5714" h="741045">
                  <a:moveTo>
                    <a:pt x="5334" y="525018"/>
                  </a:moveTo>
                  <a:lnTo>
                    <a:pt x="0" y="525018"/>
                  </a:lnTo>
                  <a:lnTo>
                    <a:pt x="0" y="530352"/>
                  </a:lnTo>
                  <a:lnTo>
                    <a:pt x="5334" y="530352"/>
                  </a:lnTo>
                  <a:lnTo>
                    <a:pt x="5334" y="525018"/>
                  </a:lnTo>
                  <a:close/>
                </a:path>
                <a:path w="5714" h="741045">
                  <a:moveTo>
                    <a:pt x="5334" y="514350"/>
                  </a:moveTo>
                  <a:lnTo>
                    <a:pt x="0" y="514350"/>
                  </a:lnTo>
                  <a:lnTo>
                    <a:pt x="0" y="519684"/>
                  </a:lnTo>
                  <a:lnTo>
                    <a:pt x="5334" y="519684"/>
                  </a:lnTo>
                  <a:lnTo>
                    <a:pt x="5334" y="514350"/>
                  </a:lnTo>
                  <a:close/>
                </a:path>
                <a:path w="5714" h="741045">
                  <a:moveTo>
                    <a:pt x="5334" y="504444"/>
                  </a:moveTo>
                  <a:lnTo>
                    <a:pt x="0" y="504444"/>
                  </a:lnTo>
                  <a:lnTo>
                    <a:pt x="0" y="509016"/>
                  </a:lnTo>
                  <a:lnTo>
                    <a:pt x="5334" y="509016"/>
                  </a:lnTo>
                  <a:lnTo>
                    <a:pt x="5334" y="504444"/>
                  </a:lnTo>
                  <a:close/>
                </a:path>
                <a:path w="5714" h="741045">
                  <a:moveTo>
                    <a:pt x="5334" y="493776"/>
                  </a:moveTo>
                  <a:lnTo>
                    <a:pt x="0" y="493776"/>
                  </a:lnTo>
                  <a:lnTo>
                    <a:pt x="0" y="499110"/>
                  </a:lnTo>
                  <a:lnTo>
                    <a:pt x="5334" y="499110"/>
                  </a:lnTo>
                  <a:lnTo>
                    <a:pt x="5334" y="493776"/>
                  </a:lnTo>
                  <a:close/>
                </a:path>
                <a:path w="5714" h="741045">
                  <a:moveTo>
                    <a:pt x="5334" y="483108"/>
                  </a:moveTo>
                  <a:lnTo>
                    <a:pt x="0" y="483108"/>
                  </a:lnTo>
                  <a:lnTo>
                    <a:pt x="0" y="488442"/>
                  </a:lnTo>
                  <a:lnTo>
                    <a:pt x="5334" y="488442"/>
                  </a:lnTo>
                  <a:lnTo>
                    <a:pt x="5334" y="483108"/>
                  </a:lnTo>
                  <a:close/>
                </a:path>
                <a:path w="5714" h="741045">
                  <a:moveTo>
                    <a:pt x="5334" y="472440"/>
                  </a:moveTo>
                  <a:lnTo>
                    <a:pt x="0" y="472440"/>
                  </a:lnTo>
                  <a:lnTo>
                    <a:pt x="0" y="477774"/>
                  </a:lnTo>
                  <a:lnTo>
                    <a:pt x="5334" y="477774"/>
                  </a:lnTo>
                  <a:lnTo>
                    <a:pt x="5334" y="472440"/>
                  </a:lnTo>
                  <a:close/>
                </a:path>
                <a:path w="5714" h="741045">
                  <a:moveTo>
                    <a:pt x="5334" y="462534"/>
                  </a:moveTo>
                  <a:lnTo>
                    <a:pt x="0" y="462534"/>
                  </a:lnTo>
                  <a:lnTo>
                    <a:pt x="0" y="467106"/>
                  </a:lnTo>
                  <a:lnTo>
                    <a:pt x="5334" y="467106"/>
                  </a:lnTo>
                  <a:lnTo>
                    <a:pt x="5334" y="462534"/>
                  </a:lnTo>
                  <a:close/>
                </a:path>
                <a:path w="5714" h="741045">
                  <a:moveTo>
                    <a:pt x="5334" y="451866"/>
                  </a:moveTo>
                  <a:lnTo>
                    <a:pt x="0" y="451866"/>
                  </a:lnTo>
                  <a:lnTo>
                    <a:pt x="0" y="457200"/>
                  </a:lnTo>
                  <a:lnTo>
                    <a:pt x="5334" y="457200"/>
                  </a:lnTo>
                  <a:lnTo>
                    <a:pt x="5334" y="451866"/>
                  </a:lnTo>
                  <a:close/>
                </a:path>
                <a:path w="5714" h="741045">
                  <a:moveTo>
                    <a:pt x="5334" y="441198"/>
                  </a:moveTo>
                  <a:lnTo>
                    <a:pt x="0" y="441198"/>
                  </a:lnTo>
                  <a:lnTo>
                    <a:pt x="0" y="446532"/>
                  </a:lnTo>
                  <a:lnTo>
                    <a:pt x="5334" y="446532"/>
                  </a:lnTo>
                  <a:lnTo>
                    <a:pt x="5334" y="441198"/>
                  </a:lnTo>
                  <a:close/>
                </a:path>
                <a:path w="5714" h="741045">
                  <a:moveTo>
                    <a:pt x="5334" y="430530"/>
                  </a:moveTo>
                  <a:lnTo>
                    <a:pt x="0" y="430530"/>
                  </a:lnTo>
                  <a:lnTo>
                    <a:pt x="0" y="435864"/>
                  </a:lnTo>
                  <a:lnTo>
                    <a:pt x="5334" y="435864"/>
                  </a:lnTo>
                  <a:lnTo>
                    <a:pt x="5334" y="430530"/>
                  </a:lnTo>
                  <a:close/>
                </a:path>
                <a:path w="5714" h="741045">
                  <a:moveTo>
                    <a:pt x="5334" y="419862"/>
                  </a:moveTo>
                  <a:lnTo>
                    <a:pt x="0" y="419862"/>
                  </a:lnTo>
                  <a:lnTo>
                    <a:pt x="0" y="425196"/>
                  </a:lnTo>
                  <a:lnTo>
                    <a:pt x="5334" y="425196"/>
                  </a:lnTo>
                  <a:lnTo>
                    <a:pt x="5334" y="419862"/>
                  </a:lnTo>
                  <a:close/>
                </a:path>
                <a:path w="5714" h="741045">
                  <a:moveTo>
                    <a:pt x="5334" y="409956"/>
                  </a:moveTo>
                  <a:lnTo>
                    <a:pt x="0" y="409956"/>
                  </a:lnTo>
                  <a:lnTo>
                    <a:pt x="0" y="415290"/>
                  </a:lnTo>
                  <a:lnTo>
                    <a:pt x="5334" y="415290"/>
                  </a:lnTo>
                  <a:lnTo>
                    <a:pt x="5334" y="409956"/>
                  </a:lnTo>
                  <a:close/>
                </a:path>
                <a:path w="5714" h="741045">
                  <a:moveTo>
                    <a:pt x="5334" y="399288"/>
                  </a:moveTo>
                  <a:lnTo>
                    <a:pt x="0" y="399288"/>
                  </a:lnTo>
                  <a:lnTo>
                    <a:pt x="0" y="404622"/>
                  </a:lnTo>
                  <a:lnTo>
                    <a:pt x="5334" y="404622"/>
                  </a:lnTo>
                  <a:lnTo>
                    <a:pt x="5334" y="399288"/>
                  </a:lnTo>
                  <a:close/>
                </a:path>
                <a:path w="5714" h="741045">
                  <a:moveTo>
                    <a:pt x="5334" y="388620"/>
                  </a:moveTo>
                  <a:lnTo>
                    <a:pt x="0" y="388620"/>
                  </a:lnTo>
                  <a:lnTo>
                    <a:pt x="0" y="393954"/>
                  </a:lnTo>
                  <a:lnTo>
                    <a:pt x="5334" y="393954"/>
                  </a:lnTo>
                  <a:lnTo>
                    <a:pt x="5334" y="388620"/>
                  </a:lnTo>
                  <a:close/>
                </a:path>
                <a:path w="5714" h="741045">
                  <a:moveTo>
                    <a:pt x="5334" y="377952"/>
                  </a:moveTo>
                  <a:lnTo>
                    <a:pt x="0" y="377952"/>
                  </a:lnTo>
                  <a:lnTo>
                    <a:pt x="0" y="383286"/>
                  </a:lnTo>
                  <a:lnTo>
                    <a:pt x="5334" y="383286"/>
                  </a:lnTo>
                  <a:lnTo>
                    <a:pt x="5334" y="377952"/>
                  </a:lnTo>
                  <a:close/>
                </a:path>
                <a:path w="5714" h="741045">
                  <a:moveTo>
                    <a:pt x="5334" y="368046"/>
                  </a:moveTo>
                  <a:lnTo>
                    <a:pt x="0" y="368046"/>
                  </a:lnTo>
                  <a:lnTo>
                    <a:pt x="0" y="372618"/>
                  </a:lnTo>
                  <a:lnTo>
                    <a:pt x="5334" y="372618"/>
                  </a:lnTo>
                  <a:lnTo>
                    <a:pt x="5334" y="368046"/>
                  </a:lnTo>
                  <a:close/>
                </a:path>
                <a:path w="5714" h="741045">
                  <a:moveTo>
                    <a:pt x="5334" y="357378"/>
                  </a:moveTo>
                  <a:lnTo>
                    <a:pt x="0" y="357378"/>
                  </a:lnTo>
                  <a:lnTo>
                    <a:pt x="0" y="362712"/>
                  </a:lnTo>
                  <a:lnTo>
                    <a:pt x="5334" y="362712"/>
                  </a:lnTo>
                  <a:lnTo>
                    <a:pt x="5334" y="357378"/>
                  </a:lnTo>
                  <a:close/>
                </a:path>
                <a:path w="5714" h="741045">
                  <a:moveTo>
                    <a:pt x="5334" y="346710"/>
                  </a:moveTo>
                  <a:lnTo>
                    <a:pt x="0" y="346710"/>
                  </a:lnTo>
                  <a:lnTo>
                    <a:pt x="0" y="352044"/>
                  </a:lnTo>
                  <a:lnTo>
                    <a:pt x="5334" y="352044"/>
                  </a:lnTo>
                  <a:lnTo>
                    <a:pt x="5334" y="346710"/>
                  </a:lnTo>
                  <a:close/>
                </a:path>
                <a:path w="5714" h="741045">
                  <a:moveTo>
                    <a:pt x="5334" y="336042"/>
                  </a:moveTo>
                  <a:lnTo>
                    <a:pt x="0" y="336042"/>
                  </a:lnTo>
                  <a:lnTo>
                    <a:pt x="0" y="341376"/>
                  </a:lnTo>
                  <a:lnTo>
                    <a:pt x="5334" y="341376"/>
                  </a:lnTo>
                  <a:lnTo>
                    <a:pt x="5334" y="336042"/>
                  </a:lnTo>
                  <a:close/>
                </a:path>
                <a:path w="5714" h="741045">
                  <a:moveTo>
                    <a:pt x="5334" y="325374"/>
                  </a:moveTo>
                  <a:lnTo>
                    <a:pt x="0" y="325374"/>
                  </a:lnTo>
                  <a:lnTo>
                    <a:pt x="0" y="330708"/>
                  </a:lnTo>
                  <a:lnTo>
                    <a:pt x="5334" y="330708"/>
                  </a:lnTo>
                  <a:lnTo>
                    <a:pt x="5334" y="325374"/>
                  </a:lnTo>
                  <a:close/>
                </a:path>
                <a:path w="5714" h="741045">
                  <a:moveTo>
                    <a:pt x="5334" y="315468"/>
                  </a:moveTo>
                  <a:lnTo>
                    <a:pt x="0" y="315468"/>
                  </a:lnTo>
                  <a:lnTo>
                    <a:pt x="0" y="320802"/>
                  </a:lnTo>
                  <a:lnTo>
                    <a:pt x="5334" y="320802"/>
                  </a:lnTo>
                  <a:lnTo>
                    <a:pt x="5334" y="315468"/>
                  </a:lnTo>
                  <a:close/>
                </a:path>
                <a:path w="5714" h="741045">
                  <a:moveTo>
                    <a:pt x="5334" y="304800"/>
                  </a:moveTo>
                  <a:lnTo>
                    <a:pt x="0" y="304800"/>
                  </a:lnTo>
                  <a:lnTo>
                    <a:pt x="0" y="310134"/>
                  </a:lnTo>
                  <a:lnTo>
                    <a:pt x="5334" y="310134"/>
                  </a:lnTo>
                  <a:lnTo>
                    <a:pt x="5334" y="304800"/>
                  </a:lnTo>
                  <a:close/>
                </a:path>
                <a:path w="5714" h="741045">
                  <a:moveTo>
                    <a:pt x="5334" y="294132"/>
                  </a:moveTo>
                  <a:lnTo>
                    <a:pt x="0" y="294132"/>
                  </a:lnTo>
                  <a:lnTo>
                    <a:pt x="0" y="299466"/>
                  </a:lnTo>
                  <a:lnTo>
                    <a:pt x="5334" y="299466"/>
                  </a:lnTo>
                  <a:lnTo>
                    <a:pt x="5334" y="294132"/>
                  </a:lnTo>
                  <a:close/>
                </a:path>
                <a:path w="5714" h="741045">
                  <a:moveTo>
                    <a:pt x="5334" y="283464"/>
                  </a:moveTo>
                  <a:lnTo>
                    <a:pt x="0" y="283464"/>
                  </a:lnTo>
                  <a:lnTo>
                    <a:pt x="0" y="288798"/>
                  </a:lnTo>
                  <a:lnTo>
                    <a:pt x="5334" y="288798"/>
                  </a:lnTo>
                  <a:lnTo>
                    <a:pt x="5334" y="283464"/>
                  </a:lnTo>
                  <a:close/>
                </a:path>
                <a:path w="5714" h="741045">
                  <a:moveTo>
                    <a:pt x="5334" y="273558"/>
                  </a:moveTo>
                  <a:lnTo>
                    <a:pt x="0" y="273558"/>
                  </a:lnTo>
                  <a:lnTo>
                    <a:pt x="0" y="278130"/>
                  </a:lnTo>
                  <a:lnTo>
                    <a:pt x="5334" y="278130"/>
                  </a:lnTo>
                  <a:lnTo>
                    <a:pt x="5334" y="273558"/>
                  </a:lnTo>
                  <a:close/>
                </a:path>
                <a:path w="5714" h="741045">
                  <a:moveTo>
                    <a:pt x="5334" y="262890"/>
                  </a:moveTo>
                  <a:lnTo>
                    <a:pt x="0" y="262890"/>
                  </a:lnTo>
                  <a:lnTo>
                    <a:pt x="0" y="268224"/>
                  </a:lnTo>
                  <a:lnTo>
                    <a:pt x="5334" y="268224"/>
                  </a:lnTo>
                  <a:lnTo>
                    <a:pt x="5334" y="262890"/>
                  </a:lnTo>
                  <a:close/>
                </a:path>
                <a:path w="5714" h="741045">
                  <a:moveTo>
                    <a:pt x="5334" y="252222"/>
                  </a:moveTo>
                  <a:lnTo>
                    <a:pt x="0" y="252222"/>
                  </a:lnTo>
                  <a:lnTo>
                    <a:pt x="0" y="257556"/>
                  </a:lnTo>
                  <a:lnTo>
                    <a:pt x="5334" y="257556"/>
                  </a:lnTo>
                  <a:lnTo>
                    <a:pt x="5334" y="252222"/>
                  </a:lnTo>
                  <a:close/>
                </a:path>
                <a:path w="5714" h="741045">
                  <a:moveTo>
                    <a:pt x="5334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5334" y="246888"/>
                  </a:lnTo>
                  <a:lnTo>
                    <a:pt x="5334" y="241554"/>
                  </a:lnTo>
                  <a:close/>
                </a:path>
                <a:path w="5714" h="741045">
                  <a:moveTo>
                    <a:pt x="5334" y="230886"/>
                  </a:moveTo>
                  <a:lnTo>
                    <a:pt x="0" y="230886"/>
                  </a:lnTo>
                  <a:lnTo>
                    <a:pt x="0" y="236220"/>
                  </a:lnTo>
                  <a:lnTo>
                    <a:pt x="5334" y="236220"/>
                  </a:lnTo>
                  <a:lnTo>
                    <a:pt x="5334" y="230886"/>
                  </a:lnTo>
                  <a:close/>
                </a:path>
                <a:path w="5714" h="741045">
                  <a:moveTo>
                    <a:pt x="5334" y="220980"/>
                  </a:moveTo>
                  <a:lnTo>
                    <a:pt x="0" y="220980"/>
                  </a:lnTo>
                  <a:lnTo>
                    <a:pt x="0" y="226314"/>
                  </a:lnTo>
                  <a:lnTo>
                    <a:pt x="5334" y="226314"/>
                  </a:lnTo>
                  <a:lnTo>
                    <a:pt x="5334" y="220980"/>
                  </a:lnTo>
                  <a:close/>
                </a:path>
                <a:path w="5714" h="741045">
                  <a:moveTo>
                    <a:pt x="5334" y="210312"/>
                  </a:moveTo>
                  <a:lnTo>
                    <a:pt x="0" y="210312"/>
                  </a:lnTo>
                  <a:lnTo>
                    <a:pt x="0" y="215646"/>
                  </a:lnTo>
                  <a:lnTo>
                    <a:pt x="5334" y="215646"/>
                  </a:lnTo>
                  <a:lnTo>
                    <a:pt x="5334" y="210312"/>
                  </a:lnTo>
                  <a:close/>
                </a:path>
                <a:path w="5714" h="741045">
                  <a:moveTo>
                    <a:pt x="5334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5334" y="204978"/>
                  </a:lnTo>
                  <a:lnTo>
                    <a:pt x="5334" y="199644"/>
                  </a:lnTo>
                  <a:close/>
                </a:path>
                <a:path w="5714" h="741045">
                  <a:moveTo>
                    <a:pt x="5334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5334" y="194310"/>
                  </a:lnTo>
                  <a:lnTo>
                    <a:pt x="5334" y="188976"/>
                  </a:lnTo>
                  <a:close/>
                </a:path>
                <a:path w="5714" h="741045">
                  <a:moveTo>
                    <a:pt x="5334" y="179070"/>
                  </a:moveTo>
                  <a:lnTo>
                    <a:pt x="0" y="179070"/>
                  </a:lnTo>
                  <a:lnTo>
                    <a:pt x="0" y="183642"/>
                  </a:lnTo>
                  <a:lnTo>
                    <a:pt x="5334" y="183642"/>
                  </a:lnTo>
                  <a:lnTo>
                    <a:pt x="5334" y="179070"/>
                  </a:lnTo>
                  <a:close/>
                </a:path>
                <a:path w="5714" h="741045">
                  <a:moveTo>
                    <a:pt x="5334" y="168402"/>
                  </a:moveTo>
                  <a:lnTo>
                    <a:pt x="0" y="168402"/>
                  </a:lnTo>
                  <a:lnTo>
                    <a:pt x="0" y="173736"/>
                  </a:lnTo>
                  <a:lnTo>
                    <a:pt x="5334" y="173736"/>
                  </a:lnTo>
                  <a:lnTo>
                    <a:pt x="5334" y="168402"/>
                  </a:lnTo>
                  <a:close/>
                </a:path>
                <a:path w="5714" h="741045">
                  <a:moveTo>
                    <a:pt x="5334" y="157734"/>
                  </a:moveTo>
                  <a:lnTo>
                    <a:pt x="0" y="157734"/>
                  </a:lnTo>
                  <a:lnTo>
                    <a:pt x="0" y="163068"/>
                  </a:lnTo>
                  <a:lnTo>
                    <a:pt x="5334" y="163068"/>
                  </a:lnTo>
                  <a:lnTo>
                    <a:pt x="5334" y="157734"/>
                  </a:lnTo>
                  <a:close/>
                </a:path>
                <a:path w="5714" h="741045">
                  <a:moveTo>
                    <a:pt x="5334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5334" y="152400"/>
                  </a:lnTo>
                  <a:lnTo>
                    <a:pt x="5334" y="147066"/>
                  </a:lnTo>
                  <a:close/>
                </a:path>
                <a:path w="5714" h="741045">
                  <a:moveTo>
                    <a:pt x="5334" y="136398"/>
                  </a:moveTo>
                  <a:lnTo>
                    <a:pt x="0" y="136398"/>
                  </a:lnTo>
                  <a:lnTo>
                    <a:pt x="0" y="141732"/>
                  </a:lnTo>
                  <a:lnTo>
                    <a:pt x="5334" y="141732"/>
                  </a:lnTo>
                  <a:lnTo>
                    <a:pt x="5334" y="136398"/>
                  </a:lnTo>
                  <a:close/>
                </a:path>
                <a:path w="5714" h="741045">
                  <a:moveTo>
                    <a:pt x="5334" y="126492"/>
                  </a:moveTo>
                  <a:lnTo>
                    <a:pt x="0" y="126492"/>
                  </a:lnTo>
                  <a:lnTo>
                    <a:pt x="0" y="131826"/>
                  </a:lnTo>
                  <a:lnTo>
                    <a:pt x="5334" y="131826"/>
                  </a:lnTo>
                  <a:lnTo>
                    <a:pt x="5334" y="126492"/>
                  </a:lnTo>
                  <a:close/>
                </a:path>
                <a:path w="5714" h="741045">
                  <a:moveTo>
                    <a:pt x="5334" y="115824"/>
                  </a:moveTo>
                  <a:lnTo>
                    <a:pt x="0" y="115824"/>
                  </a:lnTo>
                  <a:lnTo>
                    <a:pt x="0" y="121158"/>
                  </a:lnTo>
                  <a:lnTo>
                    <a:pt x="5334" y="121158"/>
                  </a:lnTo>
                  <a:lnTo>
                    <a:pt x="5334" y="115824"/>
                  </a:lnTo>
                  <a:close/>
                </a:path>
                <a:path w="5714" h="741045">
                  <a:moveTo>
                    <a:pt x="5334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5334" y="110490"/>
                  </a:lnTo>
                  <a:lnTo>
                    <a:pt x="5334" y="105156"/>
                  </a:lnTo>
                  <a:close/>
                </a:path>
                <a:path w="5714" h="741045">
                  <a:moveTo>
                    <a:pt x="5334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5334" y="99822"/>
                  </a:lnTo>
                  <a:lnTo>
                    <a:pt x="5334" y="94488"/>
                  </a:lnTo>
                  <a:close/>
                </a:path>
                <a:path w="5714" h="741045">
                  <a:moveTo>
                    <a:pt x="5334" y="84569"/>
                  </a:moveTo>
                  <a:lnTo>
                    <a:pt x="0" y="84569"/>
                  </a:lnTo>
                  <a:lnTo>
                    <a:pt x="0" y="89916"/>
                  </a:lnTo>
                  <a:lnTo>
                    <a:pt x="5334" y="89916"/>
                  </a:lnTo>
                  <a:lnTo>
                    <a:pt x="5334" y="84569"/>
                  </a:lnTo>
                  <a:close/>
                </a:path>
                <a:path w="5714" h="741045">
                  <a:moveTo>
                    <a:pt x="5334" y="73914"/>
                  </a:moveTo>
                  <a:lnTo>
                    <a:pt x="0" y="73914"/>
                  </a:lnTo>
                  <a:lnTo>
                    <a:pt x="0" y="79248"/>
                  </a:lnTo>
                  <a:lnTo>
                    <a:pt x="5334" y="79248"/>
                  </a:lnTo>
                  <a:lnTo>
                    <a:pt x="5334" y="73914"/>
                  </a:lnTo>
                  <a:close/>
                </a:path>
                <a:path w="5714" h="741045">
                  <a:moveTo>
                    <a:pt x="5334" y="63246"/>
                  </a:moveTo>
                  <a:lnTo>
                    <a:pt x="0" y="63246"/>
                  </a:lnTo>
                  <a:lnTo>
                    <a:pt x="0" y="68580"/>
                  </a:lnTo>
                  <a:lnTo>
                    <a:pt x="5334" y="68580"/>
                  </a:lnTo>
                  <a:lnTo>
                    <a:pt x="5334" y="63246"/>
                  </a:lnTo>
                  <a:close/>
                </a:path>
                <a:path w="5714" h="741045">
                  <a:moveTo>
                    <a:pt x="5334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5334" y="57912"/>
                  </a:lnTo>
                  <a:lnTo>
                    <a:pt x="5334" y="52578"/>
                  </a:lnTo>
                  <a:close/>
                </a:path>
                <a:path w="5714" h="741045">
                  <a:moveTo>
                    <a:pt x="5334" y="42672"/>
                  </a:moveTo>
                  <a:lnTo>
                    <a:pt x="0" y="42672"/>
                  </a:lnTo>
                  <a:lnTo>
                    <a:pt x="0" y="47244"/>
                  </a:lnTo>
                  <a:lnTo>
                    <a:pt x="5334" y="47244"/>
                  </a:lnTo>
                  <a:lnTo>
                    <a:pt x="5334" y="42672"/>
                  </a:lnTo>
                  <a:close/>
                </a:path>
                <a:path w="5714" h="741045">
                  <a:moveTo>
                    <a:pt x="5334" y="32004"/>
                  </a:moveTo>
                  <a:lnTo>
                    <a:pt x="0" y="32004"/>
                  </a:lnTo>
                  <a:lnTo>
                    <a:pt x="0" y="37338"/>
                  </a:lnTo>
                  <a:lnTo>
                    <a:pt x="5334" y="37338"/>
                  </a:lnTo>
                  <a:lnTo>
                    <a:pt x="5334" y="32004"/>
                  </a:lnTo>
                  <a:close/>
                </a:path>
                <a:path w="5714" h="741045">
                  <a:moveTo>
                    <a:pt x="5334" y="21336"/>
                  </a:moveTo>
                  <a:lnTo>
                    <a:pt x="0" y="21336"/>
                  </a:lnTo>
                  <a:lnTo>
                    <a:pt x="0" y="26670"/>
                  </a:lnTo>
                  <a:lnTo>
                    <a:pt x="5334" y="26670"/>
                  </a:lnTo>
                  <a:lnTo>
                    <a:pt x="5334" y="21336"/>
                  </a:lnTo>
                  <a:close/>
                </a:path>
                <a:path w="5714" h="741045">
                  <a:moveTo>
                    <a:pt x="5334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5334" y="16002"/>
                  </a:lnTo>
                  <a:lnTo>
                    <a:pt x="5334" y="10668"/>
                  </a:lnTo>
                  <a:close/>
                </a:path>
                <a:path w="5714" h="741045">
                  <a:moveTo>
                    <a:pt x="5334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34" y="5334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846717" y="5155704"/>
              <a:ext cx="5715" cy="740410"/>
            </a:xfrm>
            <a:custGeom>
              <a:avLst/>
              <a:gdLst/>
              <a:ahLst/>
              <a:cxnLst/>
              <a:rect l="l" t="t" r="r" b="b"/>
              <a:pathLst>
                <a:path w="5714" h="740410">
                  <a:moveTo>
                    <a:pt x="5334" y="734568"/>
                  </a:moveTo>
                  <a:lnTo>
                    <a:pt x="0" y="734568"/>
                  </a:lnTo>
                  <a:lnTo>
                    <a:pt x="0" y="739902"/>
                  </a:lnTo>
                  <a:lnTo>
                    <a:pt x="5334" y="739902"/>
                  </a:lnTo>
                  <a:lnTo>
                    <a:pt x="5334" y="734568"/>
                  </a:lnTo>
                  <a:close/>
                </a:path>
                <a:path w="5714" h="740410">
                  <a:moveTo>
                    <a:pt x="5334" y="724662"/>
                  </a:moveTo>
                  <a:lnTo>
                    <a:pt x="0" y="724662"/>
                  </a:lnTo>
                  <a:lnTo>
                    <a:pt x="0" y="729996"/>
                  </a:lnTo>
                  <a:lnTo>
                    <a:pt x="5334" y="729996"/>
                  </a:lnTo>
                  <a:lnTo>
                    <a:pt x="5334" y="724662"/>
                  </a:lnTo>
                  <a:close/>
                </a:path>
                <a:path w="5714" h="740410">
                  <a:moveTo>
                    <a:pt x="5334" y="713994"/>
                  </a:moveTo>
                  <a:lnTo>
                    <a:pt x="0" y="713994"/>
                  </a:lnTo>
                  <a:lnTo>
                    <a:pt x="0" y="719328"/>
                  </a:lnTo>
                  <a:lnTo>
                    <a:pt x="5334" y="719328"/>
                  </a:lnTo>
                  <a:lnTo>
                    <a:pt x="5334" y="713994"/>
                  </a:lnTo>
                  <a:close/>
                </a:path>
                <a:path w="5714" h="740410">
                  <a:moveTo>
                    <a:pt x="5334" y="703326"/>
                  </a:moveTo>
                  <a:lnTo>
                    <a:pt x="0" y="703326"/>
                  </a:lnTo>
                  <a:lnTo>
                    <a:pt x="0" y="708660"/>
                  </a:lnTo>
                  <a:lnTo>
                    <a:pt x="5334" y="708660"/>
                  </a:lnTo>
                  <a:lnTo>
                    <a:pt x="5334" y="703326"/>
                  </a:lnTo>
                  <a:close/>
                </a:path>
                <a:path w="5714" h="740410">
                  <a:moveTo>
                    <a:pt x="5334" y="692658"/>
                  </a:moveTo>
                  <a:lnTo>
                    <a:pt x="0" y="692658"/>
                  </a:lnTo>
                  <a:lnTo>
                    <a:pt x="0" y="697992"/>
                  </a:lnTo>
                  <a:lnTo>
                    <a:pt x="5334" y="697992"/>
                  </a:lnTo>
                  <a:lnTo>
                    <a:pt x="5334" y="692658"/>
                  </a:lnTo>
                  <a:close/>
                </a:path>
                <a:path w="5714" h="740410">
                  <a:moveTo>
                    <a:pt x="5334" y="682752"/>
                  </a:moveTo>
                  <a:lnTo>
                    <a:pt x="0" y="682752"/>
                  </a:lnTo>
                  <a:lnTo>
                    <a:pt x="0" y="687324"/>
                  </a:lnTo>
                  <a:lnTo>
                    <a:pt x="5334" y="687324"/>
                  </a:lnTo>
                  <a:lnTo>
                    <a:pt x="5334" y="682752"/>
                  </a:lnTo>
                  <a:close/>
                </a:path>
                <a:path w="5714" h="740410">
                  <a:moveTo>
                    <a:pt x="5334" y="672084"/>
                  </a:moveTo>
                  <a:lnTo>
                    <a:pt x="0" y="672084"/>
                  </a:lnTo>
                  <a:lnTo>
                    <a:pt x="0" y="677418"/>
                  </a:lnTo>
                  <a:lnTo>
                    <a:pt x="5334" y="677418"/>
                  </a:lnTo>
                  <a:lnTo>
                    <a:pt x="5334" y="672084"/>
                  </a:lnTo>
                  <a:close/>
                </a:path>
                <a:path w="5714" h="740410">
                  <a:moveTo>
                    <a:pt x="5334" y="661416"/>
                  </a:moveTo>
                  <a:lnTo>
                    <a:pt x="0" y="661416"/>
                  </a:lnTo>
                  <a:lnTo>
                    <a:pt x="0" y="666750"/>
                  </a:lnTo>
                  <a:lnTo>
                    <a:pt x="5334" y="666750"/>
                  </a:lnTo>
                  <a:lnTo>
                    <a:pt x="5334" y="661416"/>
                  </a:lnTo>
                  <a:close/>
                </a:path>
                <a:path w="5714" h="740410">
                  <a:moveTo>
                    <a:pt x="5334" y="650748"/>
                  </a:moveTo>
                  <a:lnTo>
                    <a:pt x="0" y="650748"/>
                  </a:lnTo>
                  <a:lnTo>
                    <a:pt x="0" y="656082"/>
                  </a:lnTo>
                  <a:lnTo>
                    <a:pt x="5334" y="656082"/>
                  </a:lnTo>
                  <a:lnTo>
                    <a:pt x="5334" y="650748"/>
                  </a:lnTo>
                  <a:close/>
                </a:path>
                <a:path w="5714" h="740410">
                  <a:moveTo>
                    <a:pt x="5334" y="640080"/>
                  </a:moveTo>
                  <a:lnTo>
                    <a:pt x="0" y="640080"/>
                  </a:lnTo>
                  <a:lnTo>
                    <a:pt x="0" y="645414"/>
                  </a:lnTo>
                  <a:lnTo>
                    <a:pt x="5334" y="645414"/>
                  </a:lnTo>
                  <a:lnTo>
                    <a:pt x="5334" y="640080"/>
                  </a:lnTo>
                  <a:close/>
                </a:path>
                <a:path w="5714" h="740410">
                  <a:moveTo>
                    <a:pt x="5334" y="630174"/>
                  </a:moveTo>
                  <a:lnTo>
                    <a:pt x="0" y="630174"/>
                  </a:lnTo>
                  <a:lnTo>
                    <a:pt x="0" y="635508"/>
                  </a:lnTo>
                  <a:lnTo>
                    <a:pt x="5334" y="635508"/>
                  </a:lnTo>
                  <a:lnTo>
                    <a:pt x="5334" y="630174"/>
                  </a:lnTo>
                  <a:close/>
                </a:path>
                <a:path w="5714" h="740410">
                  <a:moveTo>
                    <a:pt x="5334" y="619506"/>
                  </a:moveTo>
                  <a:lnTo>
                    <a:pt x="0" y="619506"/>
                  </a:lnTo>
                  <a:lnTo>
                    <a:pt x="0" y="624840"/>
                  </a:lnTo>
                  <a:lnTo>
                    <a:pt x="5334" y="624840"/>
                  </a:lnTo>
                  <a:lnTo>
                    <a:pt x="5334" y="619506"/>
                  </a:lnTo>
                  <a:close/>
                </a:path>
                <a:path w="5714" h="740410">
                  <a:moveTo>
                    <a:pt x="5334" y="608838"/>
                  </a:moveTo>
                  <a:lnTo>
                    <a:pt x="0" y="608838"/>
                  </a:lnTo>
                  <a:lnTo>
                    <a:pt x="0" y="614172"/>
                  </a:lnTo>
                  <a:lnTo>
                    <a:pt x="5334" y="614172"/>
                  </a:lnTo>
                  <a:lnTo>
                    <a:pt x="5334" y="608838"/>
                  </a:lnTo>
                  <a:close/>
                </a:path>
                <a:path w="5714" h="740410">
                  <a:moveTo>
                    <a:pt x="5334" y="598170"/>
                  </a:moveTo>
                  <a:lnTo>
                    <a:pt x="0" y="598170"/>
                  </a:lnTo>
                  <a:lnTo>
                    <a:pt x="0" y="603504"/>
                  </a:lnTo>
                  <a:lnTo>
                    <a:pt x="5334" y="603504"/>
                  </a:lnTo>
                  <a:lnTo>
                    <a:pt x="5334" y="598170"/>
                  </a:lnTo>
                  <a:close/>
                </a:path>
                <a:path w="5714" h="740410">
                  <a:moveTo>
                    <a:pt x="5334" y="588264"/>
                  </a:moveTo>
                  <a:lnTo>
                    <a:pt x="0" y="588264"/>
                  </a:lnTo>
                  <a:lnTo>
                    <a:pt x="0" y="592836"/>
                  </a:lnTo>
                  <a:lnTo>
                    <a:pt x="5334" y="592836"/>
                  </a:lnTo>
                  <a:lnTo>
                    <a:pt x="5334" y="588264"/>
                  </a:lnTo>
                  <a:close/>
                </a:path>
                <a:path w="5714" h="740410">
                  <a:moveTo>
                    <a:pt x="5334" y="577596"/>
                  </a:moveTo>
                  <a:lnTo>
                    <a:pt x="0" y="577596"/>
                  </a:lnTo>
                  <a:lnTo>
                    <a:pt x="0" y="582930"/>
                  </a:lnTo>
                  <a:lnTo>
                    <a:pt x="5334" y="582930"/>
                  </a:lnTo>
                  <a:lnTo>
                    <a:pt x="5334" y="577596"/>
                  </a:lnTo>
                  <a:close/>
                </a:path>
                <a:path w="5714" h="740410">
                  <a:moveTo>
                    <a:pt x="5334" y="566928"/>
                  </a:moveTo>
                  <a:lnTo>
                    <a:pt x="0" y="566928"/>
                  </a:lnTo>
                  <a:lnTo>
                    <a:pt x="0" y="572262"/>
                  </a:lnTo>
                  <a:lnTo>
                    <a:pt x="5334" y="572262"/>
                  </a:lnTo>
                  <a:lnTo>
                    <a:pt x="5334" y="566928"/>
                  </a:lnTo>
                  <a:close/>
                </a:path>
                <a:path w="5714" h="740410">
                  <a:moveTo>
                    <a:pt x="5334" y="556260"/>
                  </a:moveTo>
                  <a:lnTo>
                    <a:pt x="0" y="556260"/>
                  </a:lnTo>
                  <a:lnTo>
                    <a:pt x="0" y="561594"/>
                  </a:lnTo>
                  <a:lnTo>
                    <a:pt x="5334" y="561594"/>
                  </a:lnTo>
                  <a:lnTo>
                    <a:pt x="5334" y="556260"/>
                  </a:lnTo>
                  <a:close/>
                </a:path>
                <a:path w="5714" h="740410">
                  <a:moveTo>
                    <a:pt x="5334" y="545592"/>
                  </a:moveTo>
                  <a:lnTo>
                    <a:pt x="0" y="545592"/>
                  </a:lnTo>
                  <a:lnTo>
                    <a:pt x="0" y="550926"/>
                  </a:lnTo>
                  <a:lnTo>
                    <a:pt x="5334" y="550926"/>
                  </a:lnTo>
                  <a:lnTo>
                    <a:pt x="5334" y="545592"/>
                  </a:lnTo>
                  <a:close/>
                </a:path>
                <a:path w="5714" h="740410">
                  <a:moveTo>
                    <a:pt x="5334" y="535686"/>
                  </a:moveTo>
                  <a:lnTo>
                    <a:pt x="0" y="535686"/>
                  </a:lnTo>
                  <a:lnTo>
                    <a:pt x="0" y="541020"/>
                  </a:lnTo>
                  <a:lnTo>
                    <a:pt x="5334" y="541020"/>
                  </a:lnTo>
                  <a:lnTo>
                    <a:pt x="5334" y="535686"/>
                  </a:lnTo>
                  <a:close/>
                </a:path>
                <a:path w="5714" h="740410">
                  <a:moveTo>
                    <a:pt x="5334" y="525018"/>
                  </a:moveTo>
                  <a:lnTo>
                    <a:pt x="0" y="525018"/>
                  </a:lnTo>
                  <a:lnTo>
                    <a:pt x="0" y="530352"/>
                  </a:lnTo>
                  <a:lnTo>
                    <a:pt x="5334" y="530352"/>
                  </a:lnTo>
                  <a:lnTo>
                    <a:pt x="5334" y="525018"/>
                  </a:lnTo>
                  <a:close/>
                </a:path>
                <a:path w="5714" h="740410">
                  <a:moveTo>
                    <a:pt x="5334" y="514337"/>
                  </a:moveTo>
                  <a:lnTo>
                    <a:pt x="0" y="514337"/>
                  </a:lnTo>
                  <a:lnTo>
                    <a:pt x="0" y="519684"/>
                  </a:lnTo>
                  <a:lnTo>
                    <a:pt x="5334" y="519684"/>
                  </a:lnTo>
                  <a:lnTo>
                    <a:pt x="5334" y="514337"/>
                  </a:lnTo>
                  <a:close/>
                </a:path>
                <a:path w="5714" h="740410">
                  <a:moveTo>
                    <a:pt x="5334" y="503682"/>
                  </a:moveTo>
                  <a:lnTo>
                    <a:pt x="0" y="503682"/>
                  </a:lnTo>
                  <a:lnTo>
                    <a:pt x="0" y="509016"/>
                  </a:lnTo>
                  <a:lnTo>
                    <a:pt x="5334" y="509016"/>
                  </a:lnTo>
                  <a:lnTo>
                    <a:pt x="5334" y="503682"/>
                  </a:lnTo>
                  <a:close/>
                </a:path>
                <a:path w="5714" h="740410">
                  <a:moveTo>
                    <a:pt x="5334" y="493776"/>
                  </a:moveTo>
                  <a:lnTo>
                    <a:pt x="0" y="493776"/>
                  </a:lnTo>
                  <a:lnTo>
                    <a:pt x="0" y="498348"/>
                  </a:lnTo>
                  <a:lnTo>
                    <a:pt x="5334" y="498348"/>
                  </a:lnTo>
                  <a:lnTo>
                    <a:pt x="5334" y="493776"/>
                  </a:lnTo>
                  <a:close/>
                </a:path>
                <a:path w="5714" h="740410">
                  <a:moveTo>
                    <a:pt x="5334" y="483108"/>
                  </a:moveTo>
                  <a:lnTo>
                    <a:pt x="0" y="483108"/>
                  </a:lnTo>
                  <a:lnTo>
                    <a:pt x="0" y="488442"/>
                  </a:lnTo>
                  <a:lnTo>
                    <a:pt x="5334" y="488442"/>
                  </a:lnTo>
                  <a:lnTo>
                    <a:pt x="5334" y="483108"/>
                  </a:lnTo>
                  <a:close/>
                </a:path>
                <a:path w="5714" h="740410">
                  <a:moveTo>
                    <a:pt x="5334" y="472440"/>
                  </a:moveTo>
                  <a:lnTo>
                    <a:pt x="0" y="472440"/>
                  </a:lnTo>
                  <a:lnTo>
                    <a:pt x="0" y="477774"/>
                  </a:lnTo>
                  <a:lnTo>
                    <a:pt x="5334" y="477774"/>
                  </a:lnTo>
                  <a:lnTo>
                    <a:pt x="5334" y="472440"/>
                  </a:lnTo>
                  <a:close/>
                </a:path>
                <a:path w="5714" h="740410">
                  <a:moveTo>
                    <a:pt x="5334" y="461772"/>
                  </a:moveTo>
                  <a:lnTo>
                    <a:pt x="0" y="461772"/>
                  </a:lnTo>
                  <a:lnTo>
                    <a:pt x="0" y="467106"/>
                  </a:lnTo>
                  <a:lnTo>
                    <a:pt x="5334" y="467106"/>
                  </a:lnTo>
                  <a:lnTo>
                    <a:pt x="5334" y="461772"/>
                  </a:lnTo>
                  <a:close/>
                </a:path>
                <a:path w="5714" h="740410">
                  <a:moveTo>
                    <a:pt x="5334" y="451866"/>
                  </a:moveTo>
                  <a:lnTo>
                    <a:pt x="0" y="451866"/>
                  </a:lnTo>
                  <a:lnTo>
                    <a:pt x="0" y="456438"/>
                  </a:lnTo>
                  <a:lnTo>
                    <a:pt x="5334" y="456438"/>
                  </a:lnTo>
                  <a:lnTo>
                    <a:pt x="5334" y="451866"/>
                  </a:lnTo>
                  <a:close/>
                </a:path>
                <a:path w="5714" h="740410">
                  <a:moveTo>
                    <a:pt x="5334" y="441198"/>
                  </a:moveTo>
                  <a:lnTo>
                    <a:pt x="0" y="441198"/>
                  </a:lnTo>
                  <a:lnTo>
                    <a:pt x="0" y="446532"/>
                  </a:lnTo>
                  <a:lnTo>
                    <a:pt x="5334" y="446532"/>
                  </a:lnTo>
                  <a:lnTo>
                    <a:pt x="5334" y="441198"/>
                  </a:lnTo>
                  <a:close/>
                </a:path>
                <a:path w="5714" h="740410">
                  <a:moveTo>
                    <a:pt x="5334" y="430530"/>
                  </a:moveTo>
                  <a:lnTo>
                    <a:pt x="0" y="430530"/>
                  </a:lnTo>
                  <a:lnTo>
                    <a:pt x="0" y="435864"/>
                  </a:lnTo>
                  <a:lnTo>
                    <a:pt x="5334" y="435864"/>
                  </a:lnTo>
                  <a:lnTo>
                    <a:pt x="5334" y="430530"/>
                  </a:lnTo>
                  <a:close/>
                </a:path>
                <a:path w="5714" h="740410">
                  <a:moveTo>
                    <a:pt x="5334" y="419862"/>
                  </a:moveTo>
                  <a:lnTo>
                    <a:pt x="0" y="419862"/>
                  </a:lnTo>
                  <a:lnTo>
                    <a:pt x="0" y="425196"/>
                  </a:lnTo>
                  <a:lnTo>
                    <a:pt x="5334" y="425196"/>
                  </a:lnTo>
                  <a:lnTo>
                    <a:pt x="5334" y="419862"/>
                  </a:lnTo>
                  <a:close/>
                </a:path>
                <a:path w="5714" h="740410">
                  <a:moveTo>
                    <a:pt x="5334" y="409194"/>
                  </a:moveTo>
                  <a:lnTo>
                    <a:pt x="0" y="409194"/>
                  </a:lnTo>
                  <a:lnTo>
                    <a:pt x="0" y="414528"/>
                  </a:lnTo>
                  <a:lnTo>
                    <a:pt x="5334" y="414528"/>
                  </a:lnTo>
                  <a:lnTo>
                    <a:pt x="5334" y="409194"/>
                  </a:lnTo>
                  <a:close/>
                </a:path>
                <a:path w="5714" h="740410">
                  <a:moveTo>
                    <a:pt x="5334" y="399288"/>
                  </a:moveTo>
                  <a:lnTo>
                    <a:pt x="0" y="399288"/>
                  </a:lnTo>
                  <a:lnTo>
                    <a:pt x="0" y="404622"/>
                  </a:lnTo>
                  <a:lnTo>
                    <a:pt x="5334" y="404622"/>
                  </a:lnTo>
                  <a:lnTo>
                    <a:pt x="5334" y="399288"/>
                  </a:lnTo>
                  <a:close/>
                </a:path>
                <a:path w="5714" h="740410">
                  <a:moveTo>
                    <a:pt x="5334" y="388620"/>
                  </a:moveTo>
                  <a:lnTo>
                    <a:pt x="0" y="388620"/>
                  </a:lnTo>
                  <a:lnTo>
                    <a:pt x="0" y="393954"/>
                  </a:lnTo>
                  <a:lnTo>
                    <a:pt x="5334" y="393954"/>
                  </a:lnTo>
                  <a:lnTo>
                    <a:pt x="5334" y="388620"/>
                  </a:lnTo>
                  <a:close/>
                </a:path>
                <a:path w="5714" h="740410">
                  <a:moveTo>
                    <a:pt x="5334" y="377952"/>
                  </a:moveTo>
                  <a:lnTo>
                    <a:pt x="0" y="377952"/>
                  </a:lnTo>
                  <a:lnTo>
                    <a:pt x="0" y="383286"/>
                  </a:lnTo>
                  <a:lnTo>
                    <a:pt x="5334" y="383286"/>
                  </a:lnTo>
                  <a:lnTo>
                    <a:pt x="5334" y="377952"/>
                  </a:lnTo>
                  <a:close/>
                </a:path>
                <a:path w="5714" h="740410">
                  <a:moveTo>
                    <a:pt x="5334" y="367284"/>
                  </a:moveTo>
                  <a:lnTo>
                    <a:pt x="0" y="367284"/>
                  </a:lnTo>
                  <a:lnTo>
                    <a:pt x="0" y="372618"/>
                  </a:lnTo>
                  <a:lnTo>
                    <a:pt x="5334" y="372618"/>
                  </a:lnTo>
                  <a:lnTo>
                    <a:pt x="5334" y="367284"/>
                  </a:lnTo>
                  <a:close/>
                </a:path>
                <a:path w="5714" h="740410">
                  <a:moveTo>
                    <a:pt x="5334" y="357378"/>
                  </a:moveTo>
                  <a:lnTo>
                    <a:pt x="0" y="357378"/>
                  </a:lnTo>
                  <a:lnTo>
                    <a:pt x="0" y="361950"/>
                  </a:lnTo>
                  <a:lnTo>
                    <a:pt x="5334" y="361950"/>
                  </a:lnTo>
                  <a:lnTo>
                    <a:pt x="5334" y="357378"/>
                  </a:lnTo>
                  <a:close/>
                </a:path>
                <a:path w="5714" h="740410">
                  <a:moveTo>
                    <a:pt x="5334" y="346710"/>
                  </a:moveTo>
                  <a:lnTo>
                    <a:pt x="0" y="346710"/>
                  </a:lnTo>
                  <a:lnTo>
                    <a:pt x="0" y="352044"/>
                  </a:lnTo>
                  <a:lnTo>
                    <a:pt x="5334" y="352044"/>
                  </a:lnTo>
                  <a:lnTo>
                    <a:pt x="5334" y="346710"/>
                  </a:lnTo>
                  <a:close/>
                </a:path>
                <a:path w="5714" h="740410">
                  <a:moveTo>
                    <a:pt x="5334" y="336042"/>
                  </a:moveTo>
                  <a:lnTo>
                    <a:pt x="0" y="336042"/>
                  </a:lnTo>
                  <a:lnTo>
                    <a:pt x="0" y="341376"/>
                  </a:lnTo>
                  <a:lnTo>
                    <a:pt x="5334" y="341376"/>
                  </a:lnTo>
                  <a:lnTo>
                    <a:pt x="5334" y="336042"/>
                  </a:lnTo>
                  <a:close/>
                </a:path>
                <a:path w="5714" h="740410">
                  <a:moveTo>
                    <a:pt x="5334" y="325374"/>
                  </a:moveTo>
                  <a:lnTo>
                    <a:pt x="0" y="325374"/>
                  </a:lnTo>
                  <a:lnTo>
                    <a:pt x="0" y="330708"/>
                  </a:lnTo>
                  <a:lnTo>
                    <a:pt x="5334" y="330708"/>
                  </a:lnTo>
                  <a:lnTo>
                    <a:pt x="5334" y="325374"/>
                  </a:lnTo>
                  <a:close/>
                </a:path>
                <a:path w="5714" h="740410">
                  <a:moveTo>
                    <a:pt x="5334" y="314706"/>
                  </a:moveTo>
                  <a:lnTo>
                    <a:pt x="0" y="314706"/>
                  </a:lnTo>
                  <a:lnTo>
                    <a:pt x="0" y="320040"/>
                  </a:lnTo>
                  <a:lnTo>
                    <a:pt x="5334" y="320040"/>
                  </a:lnTo>
                  <a:lnTo>
                    <a:pt x="5334" y="314706"/>
                  </a:lnTo>
                  <a:close/>
                </a:path>
                <a:path w="5714" h="740410">
                  <a:moveTo>
                    <a:pt x="5334" y="304787"/>
                  </a:moveTo>
                  <a:lnTo>
                    <a:pt x="0" y="304787"/>
                  </a:lnTo>
                  <a:lnTo>
                    <a:pt x="0" y="310134"/>
                  </a:lnTo>
                  <a:lnTo>
                    <a:pt x="5334" y="310134"/>
                  </a:lnTo>
                  <a:lnTo>
                    <a:pt x="5334" y="304787"/>
                  </a:lnTo>
                  <a:close/>
                </a:path>
                <a:path w="5714" h="740410">
                  <a:moveTo>
                    <a:pt x="5334" y="294132"/>
                  </a:moveTo>
                  <a:lnTo>
                    <a:pt x="0" y="294132"/>
                  </a:lnTo>
                  <a:lnTo>
                    <a:pt x="0" y="299466"/>
                  </a:lnTo>
                  <a:lnTo>
                    <a:pt x="5334" y="299466"/>
                  </a:lnTo>
                  <a:lnTo>
                    <a:pt x="5334" y="294132"/>
                  </a:lnTo>
                  <a:close/>
                </a:path>
                <a:path w="5714" h="740410">
                  <a:moveTo>
                    <a:pt x="5334" y="283464"/>
                  </a:moveTo>
                  <a:lnTo>
                    <a:pt x="0" y="283464"/>
                  </a:lnTo>
                  <a:lnTo>
                    <a:pt x="0" y="288798"/>
                  </a:lnTo>
                  <a:lnTo>
                    <a:pt x="5334" y="288798"/>
                  </a:lnTo>
                  <a:lnTo>
                    <a:pt x="5334" y="283464"/>
                  </a:lnTo>
                  <a:close/>
                </a:path>
                <a:path w="5714" h="740410">
                  <a:moveTo>
                    <a:pt x="5334" y="272796"/>
                  </a:moveTo>
                  <a:lnTo>
                    <a:pt x="0" y="272796"/>
                  </a:lnTo>
                  <a:lnTo>
                    <a:pt x="0" y="278130"/>
                  </a:lnTo>
                  <a:lnTo>
                    <a:pt x="5334" y="278130"/>
                  </a:lnTo>
                  <a:lnTo>
                    <a:pt x="5334" y="272796"/>
                  </a:lnTo>
                  <a:close/>
                </a:path>
                <a:path w="5714" h="740410">
                  <a:moveTo>
                    <a:pt x="5334" y="262890"/>
                  </a:moveTo>
                  <a:lnTo>
                    <a:pt x="0" y="262890"/>
                  </a:lnTo>
                  <a:lnTo>
                    <a:pt x="0" y="267462"/>
                  </a:lnTo>
                  <a:lnTo>
                    <a:pt x="5334" y="267462"/>
                  </a:lnTo>
                  <a:lnTo>
                    <a:pt x="5334" y="262890"/>
                  </a:lnTo>
                  <a:close/>
                </a:path>
                <a:path w="5714" h="740410">
                  <a:moveTo>
                    <a:pt x="5334" y="252222"/>
                  </a:moveTo>
                  <a:lnTo>
                    <a:pt x="0" y="252222"/>
                  </a:lnTo>
                  <a:lnTo>
                    <a:pt x="0" y="257556"/>
                  </a:lnTo>
                  <a:lnTo>
                    <a:pt x="5334" y="257556"/>
                  </a:lnTo>
                  <a:lnTo>
                    <a:pt x="5334" y="252222"/>
                  </a:lnTo>
                  <a:close/>
                </a:path>
                <a:path w="5714" h="740410">
                  <a:moveTo>
                    <a:pt x="5334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5334" y="246888"/>
                  </a:lnTo>
                  <a:lnTo>
                    <a:pt x="5334" y="241554"/>
                  </a:lnTo>
                  <a:close/>
                </a:path>
                <a:path w="5714" h="740410">
                  <a:moveTo>
                    <a:pt x="5334" y="230886"/>
                  </a:moveTo>
                  <a:lnTo>
                    <a:pt x="0" y="230886"/>
                  </a:lnTo>
                  <a:lnTo>
                    <a:pt x="0" y="236220"/>
                  </a:lnTo>
                  <a:lnTo>
                    <a:pt x="5334" y="236220"/>
                  </a:lnTo>
                  <a:lnTo>
                    <a:pt x="5334" y="230886"/>
                  </a:lnTo>
                  <a:close/>
                </a:path>
                <a:path w="5714" h="740410">
                  <a:moveTo>
                    <a:pt x="5334" y="220218"/>
                  </a:moveTo>
                  <a:lnTo>
                    <a:pt x="0" y="220218"/>
                  </a:lnTo>
                  <a:lnTo>
                    <a:pt x="0" y="225552"/>
                  </a:lnTo>
                  <a:lnTo>
                    <a:pt x="5334" y="225552"/>
                  </a:lnTo>
                  <a:lnTo>
                    <a:pt x="5334" y="220218"/>
                  </a:lnTo>
                  <a:close/>
                </a:path>
                <a:path w="5714" h="740410">
                  <a:moveTo>
                    <a:pt x="5334" y="210312"/>
                  </a:moveTo>
                  <a:lnTo>
                    <a:pt x="0" y="210312"/>
                  </a:lnTo>
                  <a:lnTo>
                    <a:pt x="0" y="215646"/>
                  </a:lnTo>
                  <a:lnTo>
                    <a:pt x="5334" y="215646"/>
                  </a:lnTo>
                  <a:lnTo>
                    <a:pt x="5334" y="210312"/>
                  </a:lnTo>
                  <a:close/>
                </a:path>
                <a:path w="5714" h="740410">
                  <a:moveTo>
                    <a:pt x="5334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5334" y="204978"/>
                  </a:lnTo>
                  <a:lnTo>
                    <a:pt x="5334" y="199644"/>
                  </a:lnTo>
                  <a:close/>
                </a:path>
                <a:path w="5714" h="740410">
                  <a:moveTo>
                    <a:pt x="5334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5334" y="194310"/>
                  </a:lnTo>
                  <a:lnTo>
                    <a:pt x="5334" y="188976"/>
                  </a:lnTo>
                  <a:close/>
                </a:path>
                <a:path w="5714" h="740410">
                  <a:moveTo>
                    <a:pt x="5334" y="178308"/>
                  </a:moveTo>
                  <a:lnTo>
                    <a:pt x="0" y="178308"/>
                  </a:lnTo>
                  <a:lnTo>
                    <a:pt x="0" y="183642"/>
                  </a:lnTo>
                  <a:lnTo>
                    <a:pt x="5334" y="183642"/>
                  </a:lnTo>
                  <a:lnTo>
                    <a:pt x="5334" y="178308"/>
                  </a:lnTo>
                  <a:close/>
                </a:path>
                <a:path w="5714" h="740410">
                  <a:moveTo>
                    <a:pt x="5334" y="168402"/>
                  </a:moveTo>
                  <a:lnTo>
                    <a:pt x="0" y="168402"/>
                  </a:lnTo>
                  <a:lnTo>
                    <a:pt x="0" y="172974"/>
                  </a:lnTo>
                  <a:lnTo>
                    <a:pt x="5334" y="172974"/>
                  </a:lnTo>
                  <a:lnTo>
                    <a:pt x="5334" y="168402"/>
                  </a:lnTo>
                  <a:close/>
                </a:path>
                <a:path w="5714" h="740410">
                  <a:moveTo>
                    <a:pt x="5334" y="157734"/>
                  </a:moveTo>
                  <a:lnTo>
                    <a:pt x="0" y="157734"/>
                  </a:lnTo>
                  <a:lnTo>
                    <a:pt x="0" y="163068"/>
                  </a:lnTo>
                  <a:lnTo>
                    <a:pt x="5334" y="163068"/>
                  </a:lnTo>
                  <a:lnTo>
                    <a:pt x="5334" y="157734"/>
                  </a:lnTo>
                  <a:close/>
                </a:path>
                <a:path w="5714" h="740410">
                  <a:moveTo>
                    <a:pt x="5334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5334" y="152400"/>
                  </a:lnTo>
                  <a:lnTo>
                    <a:pt x="5334" y="147066"/>
                  </a:lnTo>
                  <a:close/>
                </a:path>
                <a:path w="5714" h="740410">
                  <a:moveTo>
                    <a:pt x="5334" y="136398"/>
                  </a:moveTo>
                  <a:lnTo>
                    <a:pt x="0" y="136398"/>
                  </a:lnTo>
                  <a:lnTo>
                    <a:pt x="0" y="141732"/>
                  </a:lnTo>
                  <a:lnTo>
                    <a:pt x="5334" y="141732"/>
                  </a:lnTo>
                  <a:lnTo>
                    <a:pt x="5334" y="136398"/>
                  </a:lnTo>
                  <a:close/>
                </a:path>
                <a:path w="5714" h="740410">
                  <a:moveTo>
                    <a:pt x="5334" y="125730"/>
                  </a:moveTo>
                  <a:lnTo>
                    <a:pt x="0" y="125730"/>
                  </a:lnTo>
                  <a:lnTo>
                    <a:pt x="0" y="131064"/>
                  </a:lnTo>
                  <a:lnTo>
                    <a:pt x="5334" y="131064"/>
                  </a:lnTo>
                  <a:lnTo>
                    <a:pt x="5334" y="125730"/>
                  </a:lnTo>
                  <a:close/>
                </a:path>
                <a:path w="5714" h="740410">
                  <a:moveTo>
                    <a:pt x="5334" y="115824"/>
                  </a:moveTo>
                  <a:lnTo>
                    <a:pt x="0" y="115824"/>
                  </a:lnTo>
                  <a:lnTo>
                    <a:pt x="0" y="121158"/>
                  </a:lnTo>
                  <a:lnTo>
                    <a:pt x="5334" y="121158"/>
                  </a:lnTo>
                  <a:lnTo>
                    <a:pt x="5334" y="115824"/>
                  </a:lnTo>
                  <a:close/>
                </a:path>
                <a:path w="5714" h="740410">
                  <a:moveTo>
                    <a:pt x="5334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5334" y="110490"/>
                  </a:lnTo>
                  <a:lnTo>
                    <a:pt x="5334" y="105156"/>
                  </a:lnTo>
                  <a:close/>
                </a:path>
                <a:path w="5714" h="740410">
                  <a:moveTo>
                    <a:pt x="5334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5334" y="99822"/>
                  </a:lnTo>
                  <a:lnTo>
                    <a:pt x="5334" y="94488"/>
                  </a:lnTo>
                  <a:close/>
                </a:path>
                <a:path w="5714" h="740410">
                  <a:moveTo>
                    <a:pt x="5334" y="83820"/>
                  </a:moveTo>
                  <a:lnTo>
                    <a:pt x="0" y="83820"/>
                  </a:lnTo>
                  <a:lnTo>
                    <a:pt x="0" y="89154"/>
                  </a:lnTo>
                  <a:lnTo>
                    <a:pt x="5334" y="89154"/>
                  </a:lnTo>
                  <a:lnTo>
                    <a:pt x="5334" y="83820"/>
                  </a:lnTo>
                  <a:close/>
                </a:path>
                <a:path w="5714" h="740410">
                  <a:moveTo>
                    <a:pt x="5334" y="73914"/>
                  </a:moveTo>
                  <a:lnTo>
                    <a:pt x="0" y="73914"/>
                  </a:lnTo>
                  <a:lnTo>
                    <a:pt x="0" y="79248"/>
                  </a:lnTo>
                  <a:lnTo>
                    <a:pt x="5334" y="79248"/>
                  </a:lnTo>
                  <a:lnTo>
                    <a:pt x="5334" y="73914"/>
                  </a:lnTo>
                  <a:close/>
                </a:path>
                <a:path w="5714" h="740410">
                  <a:moveTo>
                    <a:pt x="5334" y="63246"/>
                  </a:moveTo>
                  <a:lnTo>
                    <a:pt x="0" y="63246"/>
                  </a:lnTo>
                  <a:lnTo>
                    <a:pt x="0" y="68580"/>
                  </a:lnTo>
                  <a:lnTo>
                    <a:pt x="5334" y="68580"/>
                  </a:lnTo>
                  <a:lnTo>
                    <a:pt x="5334" y="63246"/>
                  </a:lnTo>
                  <a:close/>
                </a:path>
                <a:path w="5714" h="740410">
                  <a:moveTo>
                    <a:pt x="5334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5334" y="57912"/>
                  </a:lnTo>
                  <a:lnTo>
                    <a:pt x="5334" y="52578"/>
                  </a:lnTo>
                  <a:close/>
                </a:path>
                <a:path w="5714" h="740410">
                  <a:moveTo>
                    <a:pt x="5334" y="41910"/>
                  </a:moveTo>
                  <a:lnTo>
                    <a:pt x="0" y="41910"/>
                  </a:lnTo>
                  <a:lnTo>
                    <a:pt x="0" y="47244"/>
                  </a:lnTo>
                  <a:lnTo>
                    <a:pt x="5334" y="47244"/>
                  </a:lnTo>
                  <a:lnTo>
                    <a:pt x="5334" y="41910"/>
                  </a:lnTo>
                  <a:close/>
                </a:path>
                <a:path w="5714" h="740410">
                  <a:moveTo>
                    <a:pt x="5334" y="32004"/>
                  </a:moveTo>
                  <a:lnTo>
                    <a:pt x="0" y="32004"/>
                  </a:lnTo>
                  <a:lnTo>
                    <a:pt x="0" y="36576"/>
                  </a:lnTo>
                  <a:lnTo>
                    <a:pt x="5334" y="36576"/>
                  </a:lnTo>
                  <a:lnTo>
                    <a:pt x="5334" y="32004"/>
                  </a:lnTo>
                  <a:close/>
                </a:path>
                <a:path w="5714" h="740410">
                  <a:moveTo>
                    <a:pt x="5334" y="21336"/>
                  </a:moveTo>
                  <a:lnTo>
                    <a:pt x="0" y="21336"/>
                  </a:lnTo>
                  <a:lnTo>
                    <a:pt x="0" y="26670"/>
                  </a:lnTo>
                  <a:lnTo>
                    <a:pt x="5334" y="26670"/>
                  </a:lnTo>
                  <a:lnTo>
                    <a:pt x="5334" y="21336"/>
                  </a:lnTo>
                  <a:close/>
                </a:path>
                <a:path w="5714" h="740410">
                  <a:moveTo>
                    <a:pt x="5334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5334" y="16002"/>
                  </a:lnTo>
                  <a:lnTo>
                    <a:pt x="5334" y="10668"/>
                  </a:lnTo>
                  <a:close/>
                </a:path>
                <a:path w="5714" h="740410">
                  <a:moveTo>
                    <a:pt x="5334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34" y="5334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846717" y="4935486"/>
              <a:ext cx="5715" cy="226060"/>
            </a:xfrm>
            <a:custGeom>
              <a:avLst/>
              <a:gdLst/>
              <a:ahLst/>
              <a:cxnLst/>
              <a:rect l="l" t="t" r="r" b="b"/>
              <a:pathLst>
                <a:path w="5714" h="226060">
                  <a:moveTo>
                    <a:pt x="5334" y="220218"/>
                  </a:moveTo>
                  <a:lnTo>
                    <a:pt x="0" y="220218"/>
                  </a:lnTo>
                  <a:lnTo>
                    <a:pt x="0" y="225552"/>
                  </a:lnTo>
                  <a:lnTo>
                    <a:pt x="5334" y="225552"/>
                  </a:lnTo>
                  <a:lnTo>
                    <a:pt x="5334" y="220218"/>
                  </a:lnTo>
                  <a:close/>
                </a:path>
                <a:path w="5714" h="226060">
                  <a:moveTo>
                    <a:pt x="5334" y="209550"/>
                  </a:moveTo>
                  <a:lnTo>
                    <a:pt x="0" y="209550"/>
                  </a:lnTo>
                  <a:lnTo>
                    <a:pt x="0" y="214884"/>
                  </a:lnTo>
                  <a:lnTo>
                    <a:pt x="5334" y="214884"/>
                  </a:lnTo>
                  <a:lnTo>
                    <a:pt x="5334" y="209550"/>
                  </a:lnTo>
                  <a:close/>
                </a:path>
                <a:path w="5714" h="226060">
                  <a:moveTo>
                    <a:pt x="5334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5334" y="204978"/>
                  </a:lnTo>
                  <a:lnTo>
                    <a:pt x="5334" y="199644"/>
                  </a:lnTo>
                  <a:close/>
                </a:path>
                <a:path w="5714" h="226060">
                  <a:moveTo>
                    <a:pt x="5334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5334" y="194310"/>
                  </a:lnTo>
                  <a:lnTo>
                    <a:pt x="5334" y="188976"/>
                  </a:lnTo>
                  <a:close/>
                </a:path>
                <a:path w="5714" h="226060">
                  <a:moveTo>
                    <a:pt x="5334" y="178308"/>
                  </a:moveTo>
                  <a:lnTo>
                    <a:pt x="0" y="178308"/>
                  </a:lnTo>
                  <a:lnTo>
                    <a:pt x="0" y="183642"/>
                  </a:lnTo>
                  <a:lnTo>
                    <a:pt x="5334" y="183642"/>
                  </a:lnTo>
                  <a:lnTo>
                    <a:pt x="5334" y="178308"/>
                  </a:lnTo>
                  <a:close/>
                </a:path>
                <a:path w="5714" h="226060">
                  <a:moveTo>
                    <a:pt x="5334" y="167640"/>
                  </a:moveTo>
                  <a:lnTo>
                    <a:pt x="0" y="167640"/>
                  </a:lnTo>
                  <a:lnTo>
                    <a:pt x="0" y="172974"/>
                  </a:lnTo>
                  <a:lnTo>
                    <a:pt x="5334" y="172974"/>
                  </a:lnTo>
                  <a:lnTo>
                    <a:pt x="5334" y="167640"/>
                  </a:lnTo>
                  <a:close/>
                </a:path>
                <a:path w="5714" h="226060">
                  <a:moveTo>
                    <a:pt x="5334" y="157734"/>
                  </a:moveTo>
                  <a:lnTo>
                    <a:pt x="0" y="157734"/>
                  </a:lnTo>
                  <a:lnTo>
                    <a:pt x="0" y="162306"/>
                  </a:lnTo>
                  <a:lnTo>
                    <a:pt x="5334" y="162306"/>
                  </a:lnTo>
                  <a:lnTo>
                    <a:pt x="5334" y="157734"/>
                  </a:lnTo>
                  <a:close/>
                </a:path>
                <a:path w="5714" h="226060">
                  <a:moveTo>
                    <a:pt x="5334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5334" y="152400"/>
                  </a:lnTo>
                  <a:lnTo>
                    <a:pt x="5334" y="147066"/>
                  </a:lnTo>
                  <a:close/>
                </a:path>
                <a:path w="5714" h="226060">
                  <a:moveTo>
                    <a:pt x="5334" y="136398"/>
                  </a:moveTo>
                  <a:lnTo>
                    <a:pt x="0" y="136398"/>
                  </a:lnTo>
                  <a:lnTo>
                    <a:pt x="0" y="141732"/>
                  </a:lnTo>
                  <a:lnTo>
                    <a:pt x="5334" y="141732"/>
                  </a:lnTo>
                  <a:lnTo>
                    <a:pt x="5334" y="136398"/>
                  </a:lnTo>
                  <a:close/>
                </a:path>
                <a:path w="5714" h="226060">
                  <a:moveTo>
                    <a:pt x="5334" y="125730"/>
                  </a:moveTo>
                  <a:lnTo>
                    <a:pt x="0" y="125730"/>
                  </a:lnTo>
                  <a:lnTo>
                    <a:pt x="0" y="131064"/>
                  </a:lnTo>
                  <a:lnTo>
                    <a:pt x="5334" y="131064"/>
                  </a:lnTo>
                  <a:lnTo>
                    <a:pt x="5334" y="125730"/>
                  </a:lnTo>
                  <a:close/>
                </a:path>
                <a:path w="5714" h="226060">
                  <a:moveTo>
                    <a:pt x="5334" y="115062"/>
                  </a:moveTo>
                  <a:lnTo>
                    <a:pt x="0" y="115062"/>
                  </a:lnTo>
                  <a:lnTo>
                    <a:pt x="0" y="120396"/>
                  </a:lnTo>
                  <a:lnTo>
                    <a:pt x="5334" y="120396"/>
                  </a:lnTo>
                  <a:lnTo>
                    <a:pt x="5334" y="115062"/>
                  </a:lnTo>
                  <a:close/>
                </a:path>
                <a:path w="5714" h="226060">
                  <a:moveTo>
                    <a:pt x="5334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5334" y="110490"/>
                  </a:lnTo>
                  <a:lnTo>
                    <a:pt x="5334" y="105156"/>
                  </a:lnTo>
                  <a:close/>
                </a:path>
                <a:path w="5714" h="226060">
                  <a:moveTo>
                    <a:pt x="5334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5334" y="99822"/>
                  </a:lnTo>
                  <a:lnTo>
                    <a:pt x="5334" y="94488"/>
                  </a:lnTo>
                  <a:close/>
                </a:path>
                <a:path w="5714" h="226060">
                  <a:moveTo>
                    <a:pt x="5334" y="83820"/>
                  </a:moveTo>
                  <a:lnTo>
                    <a:pt x="0" y="83820"/>
                  </a:lnTo>
                  <a:lnTo>
                    <a:pt x="0" y="89154"/>
                  </a:lnTo>
                  <a:lnTo>
                    <a:pt x="5334" y="89154"/>
                  </a:lnTo>
                  <a:lnTo>
                    <a:pt x="5334" y="83820"/>
                  </a:lnTo>
                  <a:close/>
                </a:path>
                <a:path w="5714" h="226060">
                  <a:moveTo>
                    <a:pt x="5334" y="73152"/>
                  </a:moveTo>
                  <a:lnTo>
                    <a:pt x="0" y="73152"/>
                  </a:lnTo>
                  <a:lnTo>
                    <a:pt x="0" y="78486"/>
                  </a:lnTo>
                  <a:lnTo>
                    <a:pt x="5334" y="78486"/>
                  </a:lnTo>
                  <a:lnTo>
                    <a:pt x="5334" y="73152"/>
                  </a:lnTo>
                  <a:close/>
                </a:path>
                <a:path w="5714" h="226060">
                  <a:moveTo>
                    <a:pt x="5334" y="63246"/>
                  </a:moveTo>
                  <a:lnTo>
                    <a:pt x="0" y="63246"/>
                  </a:lnTo>
                  <a:lnTo>
                    <a:pt x="0" y="67818"/>
                  </a:lnTo>
                  <a:lnTo>
                    <a:pt x="5334" y="67818"/>
                  </a:lnTo>
                  <a:lnTo>
                    <a:pt x="5334" y="63246"/>
                  </a:lnTo>
                  <a:close/>
                </a:path>
                <a:path w="5714" h="226060">
                  <a:moveTo>
                    <a:pt x="5334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5334" y="57912"/>
                  </a:lnTo>
                  <a:lnTo>
                    <a:pt x="5334" y="52578"/>
                  </a:lnTo>
                  <a:close/>
                </a:path>
                <a:path w="5714" h="226060">
                  <a:moveTo>
                    <a:pt x="5334" y="41910"/>
                  </a:moveTo>
                  <a:lnTo>
                    <a:pt x="0" y="41910"/>
                  </a:lnTo>
                  <a:lnTo>
                    <a:pt x="0" y="47244"/>
                  </a:lnTo>
                  <a:lnTo>
                    <a:pt x="5334" y="47244"/>
                  </a:lnTo>
                  <a:lnTo>
                    <a:pt x="5334" y="41910"/>
                  </a:lnTo>
                  <a:close/>
                </a:path>
                <a:path w="5714" h="226060">
                  <a:moveTo>
                    <a:pt x="5334" y="31242"/>
                  </a:moveTo>
                  <a:lnTo>
                    <a:pt x="0" y="31242"/>
                  </a:lnTo>
                  <a:lnTo>
                    <a:pt x="0" y="36576"/>
                  </a:lnTo>
                  <a:lnTo>
                    <a:pt x="5334" y="36576"/>
                  </a:lnTo>
                  <a:lnTo>
                    <a:pt x="5334" y="31242"/>
                  </a:lnTo>
                  <a:close/>
                </a:path>
                <a:path w="5714" h="226060">
                  <a:moveTo>
                    <a:pt x="5334" y="20574"/>
                  </a:moveTo>
                  <a:lnTo>
                    <a:pt x="0" y="20574"/>
                  </a:lnTo>
                  <a:lnTo>
                    <a:pt x="0" y="25908"/>
                  </a:lnTo>
                  <a:lnTo>
                    <a:pt x="5334" y="25908"/>
                  </a:lnTo>
                  <a:lnTo>
                    <a:pt x="5334" y="20574"/>
                  </a:lnTo>
                  <a:close/>
                </a:path>
                <a:path w="5714" h="226060">
                  <a:moveTo>
                    <a:pt x="5334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5334" y="16002"/>
                  </a:lnTo>
                  <a:lnTo>
                    <a:pt x="5334" y="10668"/>
                  </a:lnTo>
                  <a:close/>
                </a:path>
                <a:path w="5714" h="226060">
                  <a:moveTo>
                    <a:pt x="5334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34" y="5334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334016" y="4809743"/>
              <a:ext cx="0" cy="1915795"/>
            </a:xfrm>
            <a:custGeom>
              <a:avLst/>
              <a:gdLst/>
              <a:ahLst/>
              <a:cxnLst/>
              <a:rect l="l" t="t" r="r" b="b"/>
              <a:pathLst>
                <a:path w="0" h="1915795">
                  <a:moveTo>
                    <a:pt x="0" y="0"/>
                  </a:moveTo>
                  <a:lnTo>
                    <a:pt x="0" y="1915668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823982" y="4809743"/>
              <a:ext cx="0" cy="1915795"/>
            </a:xfrm>
            <a:custGeom>
              <a:avLst/>
              <a:gdLst/>
              <a:ahLst/>
              <a:cxnLst/>
              <a:rect l="l" t="t" r="r" b="b"/>
              <a:pathLst>
                <a:path w="0" h="1915795">
                  <a:moveTo>
                    <a:pt x="0" y="0"/>
                  </a:moveTo>
                  <a:lnTo>
                    <a:pt x="0" y="1915668"/>
                  </a:lnTo>
                </a:path>
              </a:pathLst>
            </a:custGeom>
            <a:ln w="533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387487" y="6725030"/>
              <a:ext cx="2429510" cy="0"/>
            </a:xfrm>
            <a:custGeom>
              <a:avLst/>
              <a:gdLst/>
              <a:ahLst/>
              <a:cxnLst/>
              <a:rect l="l" t="t" r="r" b="b"/>
              <a:pathLst>
                <a:path w="2429510" h="0">
                  <a:moveTo>
                    <a:pt x="0" y="0"/>
                  </a:moveTo>
                  <a:lnTo>
                    <a:pt x="2429255" y="0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387487" y="6530352"/>
              <a:ext cx="2436495" cy="197485"/>
            </a:xfrm>
            <a:custGeom>
              <a:avLst/>
              <a:gdLst/>
              <a:ahLst/>
              <a:cxnLst/>
              <a:rect l="l" t="t" r="r" b="b"/>
              <a:pathLst>
                <a:path w="2436495" h="197484">
                  <a:moveTo>
                    <a:pt x="4559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4559" y="4572"/>
                  </a:lnTo>
                  <a:lnTo>
                    <a:pt x="4559" y="0"/>
                  </a:lnTo>
                  <a:close/>
                </a:path>
                <a:path w="2436495" h="197484">
                  <a:moveTo>
                    <a:pt x="2436114" y="192011"/>
                  </a:moveTo>
                  <a:lnTo>
                    <a:pt x="2434590" y="192011"/>
                  </a:lnTo>
                  <a:lnTo>
                    <a:pt x="2434590" y="197358"/>
                  </a:lnTo>
                  <a:lnTo>
                    <a:pt x="2436114" y="197358"/>
                  </a:lnTo>
                  <a:lnTo>
                    <a:pt x="2436114" y="1920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397393" y="6532626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 h="0">
                  <a:moveTo>
                    <a:pt x="0" y="0"/>
                  </a:moveTo>
                  <a:lnTo>
                    <a:pt x="2419349" y="0"/>
                  </a:lnTo>
                </a:path>
              </a:pathLst>
            </a:custGeom>
            <a:ln w="45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387487" y="6339090"/>
              <a:ext cx="2436495" cy="196215"/>
            </a:xfrm>
            <a:custGeom>
              <a:avLst/>
              <a:gdLst/>
              <a:ahLst/>
              <a:cxnLst/>
              <a:rect l="l" t="t" r="r" b="b"/>
              <a:pathLst>
                <a:path w="2436495" h="196215">
                  <a:moveTo>
                    <a:pt x="4559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4559" y="5334"/>
                  </a:lnTo>
                  <a:lnTo>
                    <a:pt x="4559" y="0"/>
                  </a:lnTo>
                  <a:close/>
                </a:path>
                <a:path w="2436495" h="196215">
                  <a:moveTo>
                    <a:pt x="2436114" y="191262"/>
                  </a:moveTo>
                  <a:lnTo>
                    <a:pt x="2434590" y="191262"/>
                  </a:lnTo>
                  <a:lnTo>
                    <a:pt x="2434590" y="195834"/>
                  </a:lnTo>
                  <a:lnTo>
                    <a:pt x="2436114" y="195834"/>
                  </a:lnTo>
                  <a:lnTo>
                    <a:pt x="2436114" y="1912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397393" y="6341745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 h="0">
                  <a:moveTo>
                    <a:pt x="0" y="0"/>
                  </a:moveTo>
                  <a:lnTo>
                    <a:pt x="2419349" y="0"/>
                  </a:lnTo>
                </a:path>
              </a:pathLst>
            </a:custGeom>
            <a:ln w="533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387487" y="6147066"/>
              <a:ext cx="2436495" cy="197485"/>
            </a:xfrm>
            <a:custGeom>
              <a:avLst/>
              <a:gdLst/>
              <a:ahLst/>
              <a:cxnLst/>
              <a:rect l="l" t="t" r="r" b="b"/>
              <a:pathLst>
                <a:path w="2436495" h="197485">
                  <a:moveTo>
                    <a:pt x="4559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4559" y="5334"/>
                  </a:lnTo>
                  <a:lnTo>
                    <a:pt x="4559" y="0"/>
                  </a:lnTo>
                  <a:close/>
                </a:path>
                <a:path w="2436495" h="197485">
                  <a:moveTo>
                    <a:pt x="2436114" y="192024"/>
                  </a:moveTo>
                  <a:lnTo>
                    <a:pt x="2434590" y="192024"/>
                  </a:lnTo>
                  <a:lnTo>
                    <a:pt x="2434590" y="197358"/>
                  </a:lnTo>
                  <a:lnTo>
                    <a:pt x="2436114" y="197358"/>
                  </a:lnTo>
                  <a:lnTo>
                    <a:pt x="2436114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397393" y="6149720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 h="0">
                  <a:moveTo>
                    <a:pt x="0" y="0"/>
                  </a:moveTo>
                  <a:lnTo>
                    <a:pt x="2419349" y="0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387487" y="5956566"/>
              <a:ext cx="2436495" cy="196215"/>
            </a:xfrm>
            <a:custGeom>
              <a:avLst/>
              <a:gdLst/>
              <a:ahLst/>
              <a:cxnLst/>
              <a:rect l="l" t="t" r="r" b="b"/>
              <a:pathLst>
                <a:path w="2436495" h="196214">
                  <a:moveTo>
                    <a:pt x="4559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4559" y="5334"/>
                  </a:lnTo>
                  <a:lnTo>
                    <a:pt x="4559" y="0"/>
                  </a:lnTo>
                  <a:close/>
                </a:path>
                <a:path w="2436495" h="196214">
                  <a:moveTo>
                    <a:pt x="2436114" y="190500"/>
                  </a:moveTo>
                  <a:lnTo>
                    <a:pt x="2434590" y="190500"/>
                  </a:lnTo>
                  <a:lnTo>
                    <a:pt x="2434590" y="195834"/>
                  </a:lnTo>
                  <a:lnTo>
                    <a:pt x="2436114" y="195834"/>
                  </a:lnTo>
                  <a:lnTo>
                    <a:pt x="2436114" y="190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397393" y="5959220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 h="0">
                  <a:moveTo>
                    <a:pt x="0" y="0"/>
                  </a:moveTo>
                  <a:lnTo>
                    <a:pt x="2419349" y="0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387487" y="5763780"/>
              <a:ext cx="2436495" cy="198120"/>
            </a:xfrm>
            <a:custGeom>
              <a:avLst/>
              <a:gdLst/>
              <a:ahLst/>
              <a:cxnLst/>
              <a:rect l="l" t="t" r="r" b="b"/>
              <a:pathLst>
                <a:path w="2436495" h="198120">
                  <a:moveTo>
                    <a:pt x="4559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4559" y="5334"/>
                  </a:lnTo>
                  <a:lnTo>
                    <a:pt x="4559" y="0"/>
                  </a:lnTo>
                  <a:close/>
                </a:path>
                <a:path w="2436495" h="198120">
                  <a:moveTo>
                    <a:pt x="2436114" y="192786"/>
                  </a:moveTo>
                  <a:lnTo>
                    <a:pt x="2434590" y="192786"/>
                  </a:lnTo>
                  <a:lnTo>
                    <a:pt x="2434590" y="198120"/>
                  </a:lnTo>
                  <a:lnTo>
                    <a:pt x="2436114" y="198120"/>
                  </a:lnTo>
                  <a:lnTo>
                    <a:pt x="2436114" y="1927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397393" y="5766434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 h="0">
                  <a:moveTo>
                    <a:pt x="0" y="0"/>
                  </a:moveTo>
                  <a:lnTo>
                    <a:pt x="2419349" y="0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387487" y="5567946"/>
              <a:ext cx="2436495" cy="201295"/>
            </a:xfrm>
            <a:custGeom>
              <a:avLst/>
              <a:gdLst/>
              <a:ahLst/>
              <a:cxnLst/>
              <a:rect l="l" t="t" r="r" b="b"/>
              <a:pathLst>
                <a:path w="2436495" h="201295">
                  <a:moveTo>
                    <a:pt x="4559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4559" y="5334"/>
                  </a:lnTo>
                  <a:lnTo>
                    <a:pt x="4559" y="0"/>
                  </a:lnTo>
                  <a:close/>
                </a:path>
                <a:path w="2436495" h="201295">
                  <a:moveTo>
                    <a:pt x="2436114" y="195834"/>
                  </a:moveTo>
                  <a:lnTo>
                    <a:pt x="2434590" y="195834"/>
                  </a:lnTo>
                  <a:lnTo>
                    <a:pt x="2434590" y="201168"/>
                  </a:lnTo>
                  <a:lnTo>
                    <a:pt x="2436114" y="201168"/>
                  </a:lnTo>
                  <a:lnTo>
                    <a:pt x="2436114" y="1958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397393" y="5570601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 h="0">
                  <a:moveTo>
                    <a:pt x="0" y="0"/>
                  </a:moveTo>
                  <a:lnTo>
                    <a:pt x="2419349" y="0"/>
                  </a:lnTo>
                </a:path>
              </a:pathLst>
            </a:custGeom>
            <a:ln w="533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387487" y="5375922"/>
              <a:ext cx="2436495" cy="197485"/>
            </a:xfrm>
            <a:custGeom>
              <a:avLst/>
              <a:gdLst/>
              <a:ahLst/>
              <a:cxnLst/>
              <a:rect l="l" t="t" r="r" b="b"/>
              <a:pathLst>
                <a:path w="2436495" h="197485">
                  <a:moveTo>
                    <a:pt x="4559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4559" y="4572"/>
                  </a:lnTo>
                  <a:lnTo>
                    <a:pt x="4559" y="0"/>
                  </a:lnTo>
                  <a:close/>
                </a:path>
                <a:path w="2436495" h="197485">
                  <a:moveTo>
                    <a:pt x="2436114" y="192024"/>
                  </a:moveTo>
                  <a:lnTo>
                    <a:pt x="2434590" y="192024"/>
                  </a:lnTo>
                  <a:lnTo>
                    <a:pt x="2434590" y="197358"/>
                  </a:lnTo>
                  <a:lnTo>
                    <a:pt x="2436114" y="197358"/>
                  </a:lnTo>
                  <a:lnTo>
                    <a:pt x="2436114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397393" y="5378196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 h="0">
                  <a:moveTo>
                    <a:pt x="0" y="0"/>
                  </a:moveTo>
                  <a:lnTo>
                    <a:pt x="2419349" y="0"/>
                  </a:lnTo>
                </a:path>
              </a:pathLst>
            </a:custGeom>
            <a:ln w="45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7255" y="4802124"/>
              <a:ext cx="1264919" cy="201167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1387487" y="5184660"/>
              <a:ext cx="2436495" cy="196215"/>
            </a:xfrm>
            <a:custGeom>
              <a:avLst/>
              <a:gdLst/>
              <a:ahLst/>
              <a:cxnLst/>
              <a:rect l="l" t="t" r="r" b="b"/>
              <a:pathLst>
                <a:path w="2436495" h="196214">
                  <a:moveTo>
                    <a:pt x="4559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4559" y="5334"/>
                  </a:lnTo>
                  <a:lnTo>
                    <a:pt x="4559" y="0"/>
                  </a:lnTo>
                  <a:close/>
                </a:path>
                <a:path w="2436495" h="196214">
                  <a:moveTo>
                    <a:pt x="2436114" y="191262"/>
                  </a:moveTo>
                  <a:lnTo>
                    <a:pt x="2434590" y="191262"/>
                  </a:lnTo>
                  <a:lnTo>
                    <a:pt x="2434590" y="195834"/>
                  </a:lnTo>
                  <a:lnTo>
                    <a:pt x="2436114" y="195834"/>
                  </a:lnTo>
                  <a:lnTo>
                    <a:pt x="2436114" y="1912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397393" y="5187315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 h="0">
                  <a:moveTo>
                    <a:pt x="0" y="0"/>
                  </a:moveTo>
                  <a:lnTo>
                    <a:pt x="2419349" y="0"/>
                  </a:lnTo>
                </a:path>
              </a:pathLst>
            </a:custGeom>
            <a:ln w="533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387487" y="4992636"/>
              <a:ext cx="2436495" cy="197485"/>
            </a:xfrm>
            <a:custGeom>
              <a:avLst/>
              <a:gdLst/>
              <a:ahLst/>
              <a:cxnLst/>
              <a:rect l="l" t="t" r="r" b="b"/>
              <a:pathLst>
                <a:path w="2436495" h="197485">
                  <a:moveTo>
                    <a:pt x="4559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4559" y="5334"/>
                  </a:lnTo>
                  <a:lnTo>
                    <a:pt x="4559" y="0"/>
                  </a:lnTo>
                  <a:close/>
                </a:path>
                <a:path w="2436495" h="197485">
                  <a:moveTo>
                    <a:pt x="15227" y="0"/>
                  </a:moveTo>
                  <a:lnTo>
                    <a:pt x="9906" y="0"/>
                  </a:lnTo>
                  <a:lnTo>
                    <a:pt x="9906" y="5334"/>
                  </a:lnTo>
                  <a:lnTo>
                    <a:pt x="15227" y="5334"/>
                  </a:lnTo>
                  <a:lnTo>
                    <a:pt x="15227" y="0"/>
                  </a:lnTo>
                  <a:close/>
                </a:path>
                <a:path w="2436495" h="197485">
                  <a:moveTo>
                    <a:pt x="25908" y="0"/>
                  </a:moveTo>
                  <a:lnTo>
                    <a:pt x="20574" y="0"/>
                  </a:lnTo>
                  <a:lnTo>
                    <a:pt x="20574" y="5334"/>
                  </a:lnTo>
                  <a:lnTo>
                    <a:pt x="25908" y="5334"/>
                  </a:lnTo>
                  <a:lnTo>
                    <a:pt x="25908" y="0"/>
                  </a:lnTo>
                  <a:close/>
                </a:path>
                <a:path w="2436495" h="197485">
                  <a:moveTo>
                    <a:pt x="36576" y="0"/>
                  </a:moveTo>
                  <a:lnTo>
                    <a:pt x="31242" y="0"/>
                  </a:lnTo>
                  <a:lnTo>
                    <a:pt x="31242" y="5334"/>
                  </a:lnTo>
                  <a:lnTo>
                    <a:pt x="36576" y="5334"/>
                  </a:lnTo>
                  <a:lnTo>
                    <a:pt x="36576" y="0"/>
                  </a:lnTo>
                  <a:close/>
                </a:path>
                <a:path w="2436495" h="197485">
                  <a:moveTo>
                    <a:pt x="46482" y="0"/>
                  </a:moveTo>
                  <a:lnTo>
                    <a:pt x="41910" y="0"/>
                  </a:lnTo>
                  <a:lnTo>
                    <a:pt x="41910" y="5334"/>
                  </a:lnTo>
                  <a:lnTo>
                    <a:pt x="46482" y="5334"/>
                  </a:lnTo>
                  <a:lnTo>
                    <a:pt x="46482" y="0"/>
                  </a:lnTo>
                  <a:close/>
                </a:path>
                <a:path w="2436495" h="197485">
                  <a:moveTo>
                    <a:pt x="57150" y="0"/>
                  </a:moveTo>
                  <a:lnTo>
                    <a:pt x="51816" y="0"/>
                  </a:lnTo>
                  <a:lnTo>
                    <a:pt x="51816" y="5334"/>
                  </a:lnTo>
                  <a:lnTo>
                    <a:pt x="57150" y="5334"/>
                  </a:lnTo>
                  <a:lnTo>
                    <a:pt x="57150" y="0"/>
                  </a:lnTo>
                  <a:close/>
                </a:path>
                <a:path w="2436495" h="197485">
                  <a:moveTo>
                    <a:pt x="67818" y="0"/>
                  </a:moveTo>
                  <a:lnTo>
                    <a:pt x="62484" y="0"/>
                  </a:lnTo>
                  <a:lnTo>
                    <a:pt x="62484" y="5334"/>
                  </a:lnTo>
                  <a:lnTo>
                    <a:pt x="67818" y="5334"/>
                  </a:lnTo>
                  <a:lnTo>
                    <a:pt x="67818" y="0"/>
                  </a:lnTo>
                  <a:close/>
                </a:path>
                <a:path w="2436495" h="197485">
                  <a:moveTo>
                    <a:pt x="78473" y="0"/>
                  </a:moveTo>
                  <a:lnTo>
                    <a:pt x="73152" y="0"/>
                  </a:lnTo>
                  <a:lnTo>
                    <a:pt x="73152" y="5334"/>
                  </a:lnTo>
                  <a:lnTo>
                    <a:pt x="78473" y="5334"/>
                  </a:lnTo>
                  <a:lnTo>
                    <a:pt x="78473" y="0"/>
                  </a:lnTo>
                  <a:close/>
                </a:path>
                <a:path w="2436495" h="197485">
                  <a:moveTo>
                    <a:pt x="89141" y="0"/>
                  </a:moveTo>
                  <a:lnTo>
                    <a:pt x="83820" y="0"/>
                  </a:lnTo>
                  <a:lnTo>
                    <a:pt x="83820" y="5334"/>
                  </a:lnTo>
                  <a:lnTo>
                    <a:pt x="89141" y="5334"/>
                  </a:lnTo>
                  <a:lnTo>
                    <a:pt x="89141" y="0"/>
                  </a:lnTo>
                  <a:close/>
                </a:path>
                <a:path w="2436495" h="197485">
                  <a:moveTo>
                    <a:pt x="99047" y="0"/>
                  </a:moveTo>
                  <a:lnTo>
                    <a:pt x="93726" y="0"/>
                  </a:lnTo>
                  <a:lnTo>
                    <a:pt x="93726" y="5334"/>
                  </a:lnTo>
                  <a:lnTo>
                    <a:pt x="99047" y="5334"/>
                  </a:lnTo>
                  <a:lnTo>
                    <a:pt x="99047" y="0"/>
                  </a:lnTo>
                  <a:close/>
                </a:path>
                <a:path w="2436495" h="197485">
                  <a:moveTo>
                    <a:pt x="109715" y="0"/>
                  </a:moveTo>
                  <a:lnTo>
                    <a:pt x="104394" y="0"/>
                  </a:lnTo>
                  <a:lnTo>
                    <a:pt x="104394" y="5334"/>
                  </a:lnTo>
                  <a:lnTo>
                    <a:pt x="109715" y="5334"/>
                  </a:lnTo>
                  <a:lnTo>
                    <a:pt x="109715" y="0"/>
                  </a:lnTo>
                  <a:close/>
                </a:path>
                <a:path w="2436495" h="197485">
                  <a:moveTo>
                    <a:pt x="120383" y="0"/>
                  </a:moveTo>
                  <a:lnTo>
                    <a:pt x="115062" y="0"/>
                  </a:lnTo>
                  <a:lnTo>
                    <a:pt x="115062" y="5334"/>
                  </a:lnTo>
                  <a:lnTo>
                    <a:pt x="120383" y="5334"/>
                  </a:lnTo>
                  <a:lnTo>
                    <a:pt x="120383" y="0"/>
                  </a:lnTo>
                  <a:close/>
                </a:path>
                <a:path w="2436495" h="197485">
                  <a:moveTo>
                    <a:pt x="131064" y="0"/>
                  </a:moveTo>
                  <a:lnTo>
                    <a:pt x="125730" y="0"/>
                  </a:lnTo>
                  <a:lnTo>
                    <a:pt x="125730" y="5334"/>
                  </a:lnTo>
                  <a:lnTo>
                    <a:pt x="131064" y="5334"/>
                  </a:lnTo>
                  <a:lnTo>
                    <a:pt x="131064" y="0"/>
                  </a:lnTo>
                  <a:close/>
                </a:path>
                <a:path w="2436495" h="197485">
                  <a:moveTo>
                    <a:pt x="140970" y="0"/>
                  </a:moveTo>
                  <a:lnTo>
                    <a:pt x="136398" y="0"/>
                  </a:lnTo>
                  <a:lnTo>
                    <a:pt x="136398" y="5334"/>
                  </a:lnTo>
                  <a:lnTo>
                    <a:pt x="140970" y="5334"/>
                  </a:lnTo>
                  <a:lnTo>
                    <a:pt x="140970" y="0"/>
                  </a:lnTo>
                  <a:close/>
                </a:path>
                <a:path w="2436495" h="197485">
                  <a:moveTo>
                    <a:pt x="151638" y="0"/>
                  </a:moveTo>
                  <a:lnTo>
                    <a:pt x="146304" y="0"/>
                  </a:lnTo>
                  <a:lnTo>
                    <a:pt x="146304" y="5334"/>
                  </a:lnTo>
                  <a:lnTo>
                    <a:pt x="151638" y="5334"/>
                  </a:lnTo>
                  <a:lnTo>
                    <a:pt x="151638" y="0"/>
                  </a:lnTo>
                  <a:close/>
                </a:path>
                <a:path w="2436495" h="197485">
                  <a:moveTo>
                    <a:pt x="162306" y="0"/>
                  </a:moveTo>
                  <a:lnTo>
                    <a:pt x="156972" y="0"/>
                  </a:lnTo>
                  <a:lnTo>
                    <a:pt x="156972" y="5334"/>
                  </a:lnTo>
                  <a:lnTo>
                    <a:pt x="162306" y="5334"/>
                  </a:lnTo>
                  <a:lnTo>
                    <a:pt x="162306" y="0"/>
                  </a:lnTo>
                  <a:close/>
                </a:path>
                <a:path w="2436495" h="197485">
                  <a:moveTo>
                    <a:pt x="172974" y="0"/>
                  </a:moveTo>
                  <a:lnTo>
                    <a:pt x="167640" y="0"/>
                  </a:lnTo>
                  <a:lnTo>
                    <a:pt x="167640" y="5334"/>
                  </a:lnTo>
                  <a:lnTo>
                    <a:pt x="172974" y="5334"/>
                  </a:lnTo>
                  <a:lnTo>
                    <a:pt x="172974" y="0"/>
                  </a:lnTo>
                  <a:close/>
                </a:path>
                <a:path w="2436495" h="197485">
                  <a:moveTo>
                    <a:pt x="183629" y="0"/>
                  </a:moveTo>
                  <a:lnTo>
                    <a:pt x="178308" y="0"/>
                  </a:lnTo>
                  <a:lnTo>
                    <a:pt x="178308" y="5334"/>
                  </a:lnTo>
                  <a:lnTo>
                    <a:pt x="183629" y="5334"/>
                  </a:lnTo>
                  <a:lnTo>
                    <a:pt x="183629" y="0"/>
                  </a:lnTo>
                  <a:close/>
                </a:path>
                <a:path w="2436495" h="197485">
                  <a:moveTo>
                    <a:pt x="193535" y="0"/>
                  </a:moveTo>
                  <a:lnTo>
                    <a:pt x="188214" y="0"/>
                  </a:lnTo>
                  <a:lnTo>
                    <a:pt x="188214" y="5334"/>
                  </a:lnTo>
                  <a:lnTo>
                    <a:pt x="193535" y="5334"/>
                  </a:lnTo>
                  <a:lnTo>
                    <a:pt x="193535" y="0"/>
                  </a:lnTo>
                  <a:close/>
                </a:path>
                <a:path w="2436495" h="197485">
                  <a:moveTo>
                    <a:pt x="204203" y="0"/>
                  </a:moveTo>
                  <a:lnTo>
                    <a:pt x="198882" y="0"/>
                  </a:lnTo>
                  <a:lnTo>
                    <a:pt x="198882" y="5334"/>
                  </a:lnTo>
                  <a:lnTo>
                    <a:pt x="204203" y="5334"/>
                  </a:lnTo>
                  <a:lnTo>
                    <a:pt x="204203" y="0"/>
                  </a:lnTo>
                  <a:close/>
                </a:path>
                <a:path w="2436495" h="197485">
                  <a:moveTo>
                    <a:pt x="214871" y="0"/>
                  </a:moveTo>
                  <a:lnTo>
                    <a:pt x="209550" y="0"/>
                  </a:lnTo>
                  <a:lnTo>
                    <a:pt x="209550" y="5334"/>
                  </a:lnTo>
                  <a:lnTo>
                    <a:pt x="214871" y="5334"/>
                  </a:lnTo>
                  <a:lnTo>
                    <a:pt x="214871" y="0"/>
                  </a:lnTo>
                  <a:close/>
                </a:path>
                <a:path w="2436495" h="197485">
                  <a:moveTo>
                    <a:pt x="225552" y="0"/>
                  </a:moveTo>
                  <a:lnTo>
                    <a:pt x="220218" y="0"/>
                  </a:lnTo>
                  <a:lnTo>
                    <a:pt x="220218" y="5334"/>
                  </a:lnTo>
                  <a:lnTo>
                    <a:pt x="225552" y="5334"/>
                  </a:lnTo>
                  <a:lnTo>
                    <a:pt x="225552" y="0"/>
                  </a:lnTo>
                  <a:close/>
                </a:path>
                <a:path w="2436495" h="197485">
                  <a:moveTo>
                    <a:pt x="235458" y="0"/>
                  </a:moveTo>
                  <a:lnTo>
                    <a:pt x="230886" y="0"/>
                  </a:lnTo>
                  <a:lnTo>
                    <a:pt x="230886" y="5334"/>
                  </a:lnTo>
                  <a:lnTo>
                    <a:pt x="235458" y="5334"/>
                  </a:lnTo>
                  <a:lnTo>
                    <a:pt x="235458" y="0"/>
                  </a:lnTo>
                  <a:close/>
                </a:path>
                <a:path w="2436495" h="197485">
                  <a:moveTo>
                    <a:pt x="246126" y="0"/>
                  </a:moveTo>
                  <a:lnTo>
                    <a:pt x="240792" y="0"/>
                  </a:lnTo>
                  <a:lnTo>
                    <a:pt x="240792" y="5334"/>
                  </a:lnTo>
                  <a:lnTo>
                    <a:pt x="246126" y="5334"/>
                  </a:lnTo>
                  <a:lnTo>
                    <a:pt x="246126" y="0"/>
                  </a:lnTo>
                  <a:close/>
                </a:path>
                <a:path w="2436495" h="197485">
                  <a:moveTo>
                    <a:pt x="256794" y="0"/>
                  </a:moveTo>
                  <a:lnTo>
                    <a:pt x="251460" y="0"/>
                  </a:lnTo>
                  <a:lnTo>
                    <a:pt x="251460" y="5334"/>
                  </a:lnTo>
                  <a:lnTo>
                    <a:pt x="256794" y="5334"/>
                  </a:lnTo>
                  <a:lnTo>
                    <a:pt x="256794" y="0"/>
                  </a:lnTo>
                  <a:close/>
                </a:path>
                <a:path w="2436495" h="197485">
                  <a:moveTo>
                    <a:pt x="267462" y="0"/>
                  </a:moveTo>
                  <a:lnTo>
                    <a:pt x="262128" y="0"/>
                  </a:lnTo>
                  <a:lnTo>
                    <a:pt x="262128" y="5334"/>
                  </a:lnTo>
                  <a:lnTo>
                    <a:pt x="267462" y="5334"/>
                  </a:lnTo>
                  <a:lnTo>
                    <a:pt x="267462" y="0"/>
                  </a:lnTo>
                  <a:close/>
                </a:path>
                <a:path w="2436495" h="197485">
                  <a:moveTo>
                    <a:pt x="278117" y="0"/>
                  </a:moveTo>
                  <a:lnTo>
                    <a:pt x="272796" y="0"/>
                  </a:lnTo>
                  <a:lnTo>
                    <a:pt x="272796" y="5334"/>
                  </a:lnTo>
                  <a:lnTo>
                    <a:pt x="278117" y="5334"/>
                  </a:lnTo>
                  <a:lnTo>
                    <a:pt x="278117" y="0"/>
                  </a:lnTo>
                  <a:close/>
                </a:path>
                <a:path w="2436495" h="197485">
                  <a:moveTo>
                    <a:pt x="288023" y="0"/>
                  </a:moveTo>
                  <a:lnTo>
                    <a:pt x="282702" y="0"/>
                  </a:lnTo>
                  <a:lnTo>
                    <a:pt x="282702" y="5334"/>
                  </a:lnTo>
                  <a:lnTo>
                    <a:pt x="288023" y="5334"/>
                  </a:lnTo>
                  <a:lnTo>
                    <a:pt x="288023" y="0"/>
                  </a:lnTo>
                  <a:close/>
                </a:path>
                <a:path w="2436495" h="197485">
                  <a:moveTo>
                    <a:pt x="298691" y="0"/>
                  </a:moveTo>
                  <a:lnTo>
                    <a:pt x="293370" y="0"/>
                  </a:lnTo>
                  <a:lnTo>
                    <a:pt x="293370" y="5334"/>
                  </a:lnTo>
                  <a:lnTo>
                    <a:pt x="298691" y="5334"/>
                  </a:lnTo>
                  <a:lnTo>
                    <a:pt x="298691" y="0"/>
                  </a:lnTo>
                  <a:close/>
                </a:path>
                <a:path w="2436495" h="197485">
                  <a:moveTo>
                    <a:pt x="309359" y="0"/>
                  </a:moveTo>
                  <a:lnTo>
                    <a:pt x="304038" y="0"/>
                  </a:lnTo>
                  <a:lnTo>
                    <a:pt x="304038" y="5334"/>
                  </a:lnTo>
                  <a:lnTo>
                    <a:pt x="309359" y="5334"/>
                  </a:lnTo>
                  <a:lnTo>
                    <a:pt x="309359" y="0"/>
                  </a:lnTo>
                  <a:close/>
                </a:path>
                <a:path w="2436495" h="197485">
                  <a:moveTo>
                    <a:pt x="320040" y="0"/>
                  </a:moveTo>
                  <a:lnTo>
                    <a:pt x="314706" y="0"/>
                  </a:lnTo>
                  <a:lnTo>
                    <a:pt x="314706" y="5334"/>
                  </a:lnTo>
                  <a:lnTo>
                    <a:pt x="320040" y="5334"/>
                  </a:lnTo>
                  <a:lnTo>
                    <a:pt x="320040" y="0"/>
                  </a:lnTo>
                  <a:close/>
                </a:path>
                <a:path w="2436495" h="197485">
                  <a:moveTo>
                    <a:pt x="329946" y="0"/>
                  </a:moveTo>
                  <a:lnTo>
                    <a:pt x="325374" y="0"/>
                  </a:lnTo>
                  <a:lnTo>
                    <a:pt x="325374" y="5334"/>
                  </a:lnTo>
                  <a:lnTo>
                    <a:pt x="329946" y="5334"/>
                  </a:lnTo>
                  <a:lnTo>
                    <a:pt x="329946" y="0"/>
                  </a:lnTo>
                  <a:close/>
                </a:path>
                <a:path w="2436495" h="197485">
                  <a:moveTo>
                    <a:pt x="340614" y="0"/>
                  </a:moveTo>
                  <a:lnTo>
                    <a:pt x="335280" y="0"/>
                  </a:lnTo>
                  <a:lnTo>
                    <a:pt x="335280" y="5334"/>
                  </a:lnTo>
                  <a:lnTo>
                    <a:pt x="340614" y="5334"/>
                  </a:lnTo>
                  <a:lnTo>
                    <a:pt x="340614" y="0"/>
                  </a:lnTo>
                  <a:close/>
                </a:path>
                <a:path w="2436495" h="197485">
                  <a:moveTo>
                    <a:pt x="351282" y="0"/>
                  </a:moveTo>
                  <a:lnTo>
                    <a:pt x="345948" y="0"/>
                  </a:lnTo>
                  <a:lnTo>
                    <a:pt x="345948" y="5334"/>
                  </a:lnTo>
                  <a:lnTo>
                    <a:pt x="351282" y="5334"/>
                  </a:lnTo>
                  <a:lnTo>
                    <a:pt x="351282" y="0"/>
                  </a:lnTo>
                  <a:close/>
                </a:path>
                <a:path w="2436495" h="197485">
                  <a:moveTo>
                    <a:pt x="361950" y="0"/>
                  </a:moveTo>
                  <a:lnTo>
                    <a:pt x="356616" y="0"/>
                  </a:lnTo>
                  <a:lnTo>
                    <a:pt x="356616" y="5334"/>
                  </a:lnTo>
                  <a:lnTo>
                    <a:pt x="361950" y="5334"/>
                  </a:lnTo>
                  <a:lnTo>
                    <a:pt x="361950" y="0"/>
                  </a:lnTo>
                  <a:close/>
                </a:path>
                <a:path w="2436495" h="197485">
                  <a:moveTo>
                    <a:pt x="372618" y="0"/>
                  </a:moveTo>
                  <a:lnTo>
                    <a:pt x="367284" y="0"/>
                  </a:lnTo>
                  <a:lnTo>
                    <a:pt x="367284" y="5334"/>
                  </a:lnTo>
                  <a:lnTo>
                    <a:pt x="372618" y="5334"/>
                  </a:lnTo>
                  <a:lnTo>
                    <a:pt x="372618" y="0"/>
                  </a:lnTo>
                  <a:close/>
                </a:path>
                <a:path w="2436495" h="197485">
                  <a:moveTo>
                    <a:pt x="382511" y="0"/>
                  </a:moveTo>
                  <a:lnTo>
                    <a:pt x="377190" y="0"/>
                  </a:lnTo>
                  <a:lnTo>
                    <a:pt x="377190" y="5334"/>
                  </a:lnTo>
                  <a:lnTo>
                    <a:pt x="382511" y="5334"/>
                  </a:lnTo>
                  <a:lnTo>
                    <a:pt x="382511" y="0"/>
                  </a:lnTo>
                  <a:close/>
                </a:path>
                <a:path w="2436495" h="197485">
                  <a:moveTo>
                    <a:pt x="393179" y="0"/>
                  </a:moveTo>
                  <a:lnTo>
                    <a:pt x="387858" y="0"/>
                  </a:lnTo>
                  <a:lnTo>
                    <a:pt x="387858" y="5334"/>
                  </a:lnTo>
                  <a:lnTo>
                    <a:pt x="393179" y="5334"/>
                  </a:lnTo>
                  <a:lnTo>
                    <a:pt x="393179" y="0"/>
                  </a:lnTo>
                  <a:close/>
                </a:path>
                <a:path w="2436495" h="197485">
                  <a:moveTo>
                    <a:pt x="403847" y="0"/>
                  </a:moveTo>
                  <a:lnTo>
                    <a:pt x="398526" y="0"/>
                  </a:lnTo>
                  <a:lnTo>
                    <a:pt x="398526" y="5334"/>
                  </a:lnTo>
                  <a:lnTo>
                    <a:pt x="403847" y="5334"/>
                  </a:lnTo>
                  <a:lnTo>
                    <a:pt x="403847" y="0"/>
                  </a:lnTo>
                  <a:close/>
                </a:path>
                <a:path w="2436495" h="197485">
                  <a:moveTo>
                    <a:pt x="414515" y="0"/>
                  </a:moveTo>
                  <a:lnTo>
                    <a:pt x="409194" y="0"/>
                  </a:lnTo>
                  <a:lnTo>
                    <a:pt x="409194" y="5334"/>
                  </a:lnTo>
                  <a:lnTo>
                    <a:pt x="414515" y="5334"/>
                  </a:lnTo>
                  <a:lnTo>
                    <a:pt x="414515" y="0"/>
                  </a:lnTo>
                  <a:close/>
                </a:path>
                <a:path w="2436495" h="197485">
                  <a:moveTo>
                    <a:pt x="424421" y="0"/>
                  </a:moveTo>
                  <a:lnTo>
                    <a:pt x="419100" y="0"/>
                  </a:lnTo>
                  <a:lnTo>
                    <a:pt x="419100" y="5334"/>
                  </a:lnTo>
                  <a:lnTo>
                    <a:pt x="424421" y="5334"/>
                  </a:lnTo>
                  <a:lnTo>
                    <a:pt x="424421" y="0"/>
                  </a:lnTo>
                  <a:close/>
                </a:path>
                <a:path w="2436495" h="197485">
                  <a:moveTo>
                    <a:pt x="435102" y="0"/>
                  </a:moveTo>
                  <a:lnTo>
                    <a:pt x="429768" y="0"/>
                  </a:lnTo>
                  <a:lnTo>
                    <a:pt x="429768" y="5334"/>
                  </a:lnTo>
                  <a:lnTo>
                    <a:pt x="435102" y="5334"/>
                  </a:lnTo>
                  <a:lnTo>
                    <a:pt x="435102" y="0"/>
                  </a:lnTo>
                  <a:close/>
                </a:path>
                <a:path w="2436495" h="197485">
                  <a:moveTo>
                    <a:pt x="445770" y="0"/>
                  </a:moveTo>
                  <a:lnTo>
                    <a:pt x="440436" y="0"/>
                  </a:lnTo>
                  <a:lnTo>
                    <a:pt x="440436" y="5334"/>
                  </a:lnTo>
                  <a:lnTo>
                    <a:pt x="445770" y="5334"/>
                  </a:lnTo>
                  <a:lnTo>
                    <a:pt x="445770" y="0"/>
                  </a:lnTo>
                  <a:close/>
                </a:path>
                <a:path w="2436495" h="197485">
                  <a:moveTo>
                    <a:pt x="456438" y="0"/>
                  </a:moveTo>
                  <a:lnTo>
                    <a:pt x="451104" y="0"/>
                  </a:lnTo>
                  <a:lnTo>
                    <a:pt x="451104" y="5334"/>
                  </a:lnTo>
                  <a:lnTo>
                    <a:pt x="456438" y="5334"/>
                  </a:lnTo>
                  <a:lnTo>
                    <a:pt x="456438" y="0"/>
                  </a:lnTo>
                  <a:close/>
                </a:path>
                <a:path w="2436495" h="197485">
                  <a:moveTo>
                    <a:pt x="466344" y="0"/>
                  </a:moveTo>
                  <a:lnTo>
                    <a:pt x="461772" y="0"/>
                  </a:lnTo>
                  <a:lnTo>
                    <a:pt x="461772" y="5334"/>
                  </a:lnTo>
                  <a:lnTo>
                    <a:pt x="466344" y="5334"/>
                  </a:lnTo>
                  <a:lnTo>
                    <a:pt x="466344" y="0"/>
                  </a:lnTo>
                  <a:close/>
                </a:path>
                <a:path w="2436495" h="197485">
                  <a:moveTo>
                    <a:pt x="477012" y="0"/>
                  </a:moveTo>
                  <a:lnTo>
                    <a:pt x="471678" y="0"/>
                  </a:lnTo>
                  <a:lnTo>
                    <a:pt x="471678" y="5334"/>
                  </a:lnTo>
                  <a:lnTo>
                    <a:pt x="477012" y="5334"/>
                  </a:lnTo>
                  <a:lnTo>
                    <a:pt x="477012" y="0"/>
                  </a:lnTo>
                  <a:close/>
                </a:path>
                <a:path w="2436495" h="197485">
                  <a:moveTo>
                    <a:pt x="487667" y="0"/>
                  </a:moveTo>
                  <a:lnTo>
                    <a:pt x="482346" y="0"/>
                  </a:lnTo>
                  <a:lnTo>
                    <a:pt x="482346" y="5334"/>
                  </a:lnTo>
                  <a:lnTo>
                    <a:pt x="487667" y="5334"/>
                  </a:lnTo>
                  <a:lnTo>
                    <a:pt x="487667" y="0"/>
                  </a:lnTo>
                  <a:close/>
                </a:path>
                <a:path w="2436495" h="197485">
                  <a:moveTo>
                    <a:pt x="498335" y="0"/>
                  </a:moveTo>
                  <a:lnTo>
                    <a:pt x="493014" y="0"/>
                  </a:lnTo>
                  <a:lnTo>
                    <a:pt x="493014" y="5334"/>
                  </a:lnTo>
                  <a:lnTo>
                    <a:pt x="498335" y="5334"/>
                  </a:lnTo>
                  <a:lnTo>
                    <a:pt x="498335" y="0"/>
                  </a:lnTo>
                  <a:close/>
                </a:path>
                <a:path w="2436495" h="197485">
                  <a:moveTo>
                    <a:pt x="509003" y="0"/>
                  </a:moveTo>
                  <a:lnTo>
                    <a:pt x="503682" y="0"/>
                  </a:lnTo>
                  <a:lnTo>
                    <a:pt x="503682" y="5334"/>
                  </a:lnTo>
                  <a:lnTo>
                    <a:pt x="509003" y="5334"/>
                  </a:lnTo>
                  <a:lnTo>
                    <a:pt x="509003" y="0"/>
                  </a:lnTo>
                  <a:close/>
                </a:path>
                <a:path w="2436495" h="197485">
                  <a:moveTo>
                    <a:pt x="518909" y="0"/>
                  </a:moveTo>
                  <a:lnTo>
                    <a:pt x="513588" y="0"/>
                  </a:lnTo>
                  <a:lnTo>
                    <a:pt x="513588" y="5334"/>
                  </a:lnTo>
                  <a:lnTo>
                    <a:pt x="518909" y="5334"/>
                  </a:lnTo>
                  <a:lnTo>
                    <a:pt x="518909" y="0"/>
                  </a:lnTo>
                  <a:close/>
                </a:path>
                <a:path w="2436495" h="197485">
                  <a:moveTo>
                    <a:pt x="529590" y="0"/>
                  </a:moveTo>
                  <a:lnTo>
                    <a:pt x="524256" y="0"/>
                  </a:lnTo>
                  <a:lnTo>
                    <a:pt x="524256" y="5334"/>
                  </a:lnTo>
                  <a:lnTo>
                    <a:pt x="529590" y="5334"/>
                  </a:lnTo>
                  <a:lnTo>
                    <a:pt x="529590" y="0"/>
                  </a:lnTo>
                  <a:close/>
                </a:path>
                <a:path w="2436495" h="197485">
                  <a:moveTo>
                    <a:pt x="540258" y="0"/>
                  </a:moveTo>
                  <a:lnTo>
                    <a:pt x="534924" y="0"/>
                  </a:lnTo>
                  <a:lnTo>
                    <a:pt x="534924" y="5334"/>
                  </a:lnTo>
                  <a:lnTo>
                    <a:pt x="540258" y="5334"/>
                  </a:lnTo>
                  <a:lnTo>
                    <a:pt x="540258" y="0"/>
                  </a:lnTo>
                  <a:close/>
                </a:path>
                <a:path w="2436495" h="197485">
                  <a:moveTo>
                    <a:pt x="550926" y="0"/>
                  </a:moveTo>
                  <a:lnTo>
                    <a:pt x="545592" y="0"/>
                  </a:lnTo>
                  <a:lnTo>
                    <a:pt x="545592" y="5334"/>
                  </a:lnTo>
                  <a:lnTo>
                    <a:pt x="550926" y="5334"/>
                  </a:lnTo>
                  <a:lnTo>
                    <a:pt x="550926" y="0"/>
                  </a:lnTo>
                  <a:close/>
                </a:path>
                <a:path w="2436495" h="197485">
                  <a:moveTo>
                    <a:pt x="560832" y="0"/>
                  </a:moveTo>
                  <a:lnTo>
                    <a:pt x="556260" y="0"/>
                  </a:lnTo>
                  <a:lnTo>
                    <a:pt x="556260" y="5334"/>
                  </a:lnTo>
                  <a:lnTo>
                    <a:pt x="560832" y="5334"/>
                  </a:lnTo>
                  <a:lnTo>
                    <a:pt x="560832" y="0"/>
                  </a:lnTo>
                  <a:close/>
                </a:path>
                <a:path w="2436495" h="197485">
                  <a:moveTo>
                    <a:pt x="571500" y="0"/>
                  </a:moveTo>
                  <a:lnTo>
                    <a:pt x="566166" y="0"/>
                  </a:lnTo>
                  <a:lnTo>
                    <a:pt x="566166" y="5334"/>
                  </a:lnTo>
                  <a:lnTo>
                    <a:pt x="571500" y="5334"/>
                  </a:lnTo>
                  <a:lnTo>
                    <a:pt x="571500" y="0"/>
                  </a:lnTo>
                  <a:close/>
                </a:path>
                <a:path w="2436495" h="197485">
                  <a:moveTo>
                    <a:pt x="582168" y="0"/>
                  </a:moveTo>
                  <a:lnTo>
                    <a:pt x="576834" y="0"/>
                  </a:lnTo>
                  <a:lnTo>
                    <a:pt x="576834" y="5334"/>
                  </a:lnTo>
                  <a:lnTo>
                    <a:pt x="582168" y="5334"/>
                  </a:lnTo>
                  <a:lnTo>
                    <a:pt x="582168" y="0"/>
                  </a:lnTo>
                  <a:close/>
                </a:path>
                <a:path w="2436495" h="197485">
                  <a:moveTo>
                    <a:pt x="592823" y="0"/>
                  </a:moveTo>
                  <a:lnTo>
                    <a:pt x="587502" y="0"/>
                  </a:lnTo>
                  <a:lnTo>
                    <a:pt x="587502" y="5334"/>
                  </a:lnTo>
                  <a:lnTo>
                    <a:pt x="592823" y="5334"/>
                  </a:lnTo>
                  <a:lnTo>
                    <a:pt x="592823" y="0"/>
                  </a:lnTo>
                  <a:close/>
                </a:path>
                <a:path w="2436495" h="197485">
                  <a:moveTo>
                    <a:pt x="603491" y="0"/>
                  </a:moveTo>
                  <a:lnTo>
                    <a:pt x="598170" y="0"/>
                  </a:lnTo>
                  <a:lnTo>
                    <a:pt x="598170" y="5334"/>
                  </a:lnTo>
                  <a:lnTo>
                    <a:pt x="603491" y="5334"/>
                  </a:lnTo>
                  <a:lnTo>
                    <a:pt x="603491" y="0"/>
                  </a:lnTo>
                  <a:close/>
                </a:path>
                <a:path w="2436495" h="197485">
                  <a:moveTo>
                    <a:pt x="613397" y="0"/>
                  </a:moveTo>
                  <a:lnTo>
                    <a:pt x="608076" y="0"/>
                  </a:lnTo>
                  <a:lnTo>
                    <a:pt x="608076" y="5334"/>
                  </a:lnTo>
                  <a:lnTo>
                    <a:pt x="613397" y="5334"/>
                  </a:lnTo>
                  <a:lnTo>
                    <a:pt x="613397" y="0"/>
                  </a:lnTo>
                  <a:close/>
                </a:path>
                <a:path w="2436495" h="197485">
                  <a:moveTo>
                    <a:pt x="624065" y="0"/>
                  </a:moveTo>
                  <a:lnTo>
                    <a:pt x="618744" y="0"/>
                  </a:lnTo>
                  <a:lnTo>
                    <a:pt x="618744" y="5334"/>
                  </a:lnTo>
                  <a:lnTo>
                    <a:pt x="624065" y="5334"/>
                  </a:lnTo>
                  <a:lnTo>
                    <a:pt x="624065" y="0"/>
                  </a:lnTo>
                  <a:close/>
                </a:path>
                <a:path w="2436495" h="197485">
                  <a:moveTo>
                    <a:pt x="634746" y="0"/>
                  </a:moveTo>
                  <a:lnTo>
                    <a:pt x="629412" y="0"/>
                  </a:lnTo>
                  <a:lnTo>
                    <a:pt x="629412" y="5334"/>
                  </a:lnTo>
                  <a:lnTo>
                    <a:pt x="634746" y="5334"/>
                  </a:lnTo>
                  <a:lnTo>
                    <a:pt x="634746" y="0"/>
                  </a:lnTo>
                  <a:close/>
                </a:path>
                <a:path w="2436495" h="197485">
                  <a:moveTo>
                    <a:pt x="645414" y="0"/>
                  </a:moveTo>
                  <a:lnTo>
                    <a:pt x="640080" y="0"/>
                  </a:lnTo>
                  <a:lnTo>
                    <a:pt x="640080" y="5334"/>
                  </a:lnTo>
                  <a:lnTo>
                    <a:pt x="645414" y="5334"/>
                  </a:lnTo>
                  <a:lnTo>
                    <a:pt x="645414" y="0"/>
                  </a:lnTo>
                  <a:close/>
                </a:path>
                <a:path w="2436495" h="197485">
                  <a:moveTo>
                    <a:pt x="655320" y="0"/>
                  </a:moveTo>
                  <a:lnTo>
                    <a:pt x="650748" y="0"/>
                  </a:lnTo>
                  <a:lnTo>
                    <a:pt x="650748" y="5334"/>
                  </a:lnTo>
                  <a:lnTo>
                    <a:pt x="655320" y="5334"/>
                  </a:lnTo>
                  <a:lnTo>
                    <a:pt x="655320" y="0"/>
                  </a:lnTo>
                  <a:close/>
                </a:path>
                <a:path w="2436495" h="197485">
                  <a:moveTo>
                    <a:pt x="665988" y="0"/>
                  </a:moveTo>
                  <a:lnTo>
                    <a:pt x="660654" y="0"/>
                  </a:lnTo>
                  <a:lnTo>
                    <a:pt x="660654" y="5334"/>
                  </a:lnTo>
                  <a:lnTo>
                    <a:pt x="665988" y="5334"/>
                  </a:lnTo>
                  <a:lnTo>
                    <a:pt x="665988" y="0"/>
                  </a:lnTo>
                  <a:close/>
                </a:path>
                <a:path w="2436495" h="197485">
                  <a:moveTo>
                    <a:pt x="676656" y="0"/>
                  </a:moveTo>
                  <a:lnTo>
                    <a:pt x="671322" y="0"/>
                  </a:lnTo>
                  <a:lnTo>
                    <a:pt x="671322" y="5334"/>
                  </a:lnTo>
                  <a:lnTo>
                    <a:pt x="676656" y="5334"/>
                  </a:lnTo>
                  <a:lnTo>
                    <a:pt x="676656" y="0"/>
                  </a:lnTo>
                  <a:close/>
                </a:path>
                <a:path w="2436495" h="197485">
                  <a:moveTo>
                    <a:pt x="687311" y="0"/>
                  </a:moveTo>
                  <a:lnTo>
                    <a:pt x="681990" y="0"/>
                  </a:lnTo>
                  <a:lnTo>
                    <a:pt x="681990" y="5334"/>
                  </a:lnTo>
                  <a:lnTo>
                    <a:pt x="687311" y="5334"/>
                  </a:lnTo>
                  <a:lnTo>
                    <a:pt x="687311" y="0"/>
                  </a:lnTo>
                  <a:close/>
                </a:path>
                <a:path w="2436495" h="197485">
                  <a:moveTo>
                    <a:pt x="697979" y="0"/>
                  </a:moveTo>
                  <a:lnTo>
                    <a:pt x="692658" y="0"/>
                  </a:lnTo>
                  <a:lnTo>
                    <a:pt x="692658" y="5334"/>
                  </a:lnTo>
                  <a:lnTo>
                    <a:pt x="697979" y="5334"/>
                  </a:lnTo>
                  <a:lnTo>
                    <a:pt x="697979" y="0"/>
                  </a:lnTo>
                  <a:close/>
                </a:path>
                <a:path w="2436495" h="197485">
                  <a:moveTo>
                    <a:pt x="707885" y="0"/>
                  </a:moveTo>
                  <a:lnTo>
                    <a:pt x="702564" y="0"/>
                  </a:lnTo>
                  <a:lnTo>
                    <a:pt x="702564" y="5334"/>
                  </a:lnTo>
                  <a:lnTo>
                    <a:pt x="707885" y="5334"/>
                  </a:lnTo>
                  <a:lnTo>
                    <a:pt x="707885" y="0"/>
                  </a:lnTo>
                  <a:close/>
                </a:path>
                <a:path w="2436495" h="197485">
                  <a:moveTo>
                    <a:pt x="718566" y="0"/>
                  </a:moveTo>
                  <a:lnTo>
                    <a:pt x="713232" y="0"/>
                  </a:lnTo>
                  <a:lnTo>
                    <a:pt x="713232" y="5334"/>
                  </a:lnTo>
                  <a:lnTo>
                    <a:pt x="718566" y="5334"/>
                  </a:lnTo>
                  <a:lnTo>
                    <a:pt x="718566" y="0"/>
                  </a:lnTo>
                  <a:close/>
                </a:path>
                <a:path w="2436495" h="197485">
                  <a:moveTo>
                    <a:pt x="729234" y="0"/>
                  </a:moveTo>
                  <a:lnTo>
                    <a:pt x="723900" y="0"/>
                  </a:lnTo>
                  <a:lnTo>
                    <a:pt x="723900" y="5334"/>
                  </a:lnTo>
                  <a:lnTo>
                    <a:pt x="729234" y="5334"/>
                  </a:lnTo>
                  <a:lnTo>
                    <a:pt x="729234" y="0"/>
                  </a:lnTo>
                  <a:close/>
                </a:path>
                <a:path w="2436495" h="197485">
                  <a:moveTo>
                    <a:pt x="2436114" y="192024"/>
                  </a:moveTo>
                  <a:lnTo>
                    <a:pt x="2434590" y="192024"/>
                  </a:lnTo>
                  <a:lnTo>
                    <a:pt x="2434590" y="197358"/>
                  </a:lnTo>
                  <a:lnTo>
                    <a:pt x="2436114" y="197358"/>
                  </a:lnTo>
                  <a:lnTo>
                    <a:pt x="2436114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111387" y="4992636"/>
              <a:ext cx="761365" cy="5715"/>
            </a:xfrm>
            <a:custGeom>
              <a:avLst/>
              <a:gdLst/>
              <a:ahLst/>
              <a:cxnLst/>
              <a:rect l="l" t="t" r="r" b="b"/>
              <a:pathLst>
                <a:path w="761364" h="5714">
                  <a:moveTo>
                    <a:pt x="5334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34" y="5334"/>
                  </a:lnTo>
                  <a:lnTo>
                    <a:pt x="5334" y="0"/>
                  </a:lnTo>
                  <a:close/>
                </a:path>
                <a:path w="761364" h="5714">
                  <a:moveTo>
                    <a:pt x="16002" y="0"/>
                  </a:moveTo>
                  <a:lnTo>
                    <a:pt x="10668" y="0"/>
                  </a:lnTo>
                  <a:lnTo>
                    <a:pt x="10668" y="5334"/>
                  </a:lnTo>
                  <a:lnTo>
                    <a:pt x="16002" y="5334"/>
                  </a:lnTo>
                  <a:lnTo>
                    <a:pt x="16002" y="0"/>
                  </a:lnTo>
                  <a:close/>
                </a:path>
                <a:path w="761364" h="5714">
                  <a:moveTo>
                    <a:pt x="25908" y="0"/>
                  </a:moveTo>
                  <a:lnTo>
                    <a:pt x="21336" y="0"/>
                  </a:lnTo>
                  <a:lnTo>
                    <a:pt x="21336" y="5334"/>
                  </a:lnTo>
                  <a:lnTo>
                    <a:pt x="25908" y="5334"/>
                  </a:lnTo>
                  <a:lnTo>
                    <a:pt x="25908" y="0"/>
                  </a:lnTo>
                  <a:close/>
                </a:path>
                <a:path w="761364" h="5714">
                  <a:moveTo>
                    <a:pt x="36576" y="0"/>
                  </a:moveTo>
                  <a:lnTo>
                    <a:pt x="31242" y="0"/>
                  </a:lnTo>
                  <a:lnTo>
                    <a:pt x="31242" y="5334"/>
                  </a:lnTo>
                  <a:lnTo>
                    <a:pt x="36576" y="5334"/>
                  </a:lnTo>
                  <a:lnTo>
                    <a:pt x="36576" y="0"/>
                  </a:lnTo>
                  <a:close/>
                </a:path>
                <a:path w="761364" h="5714">
                  <a:moveTo>
                    <a:pt x="47244" y="0"/>
                  </a:moveTo>
                  <a:lnTo>
                    <a:pt x="41910" y="0"/>
                  </a:lnTo>
                  <a:lnTo>
                    <a:pt x="41910" y="5334"/>
                  </a:lnTo>
                  <a:lnTo>
                    <a:pt x="47244" y="5334"/>
                  </a:lnTo>
                  <a:lnTo>
                    <a:pt x="47244" y="0"/>
                  </a:lnTo>
                  <a:close/>
                </a:path>
                <a:path w="761364" h="5714">
                  <a:moveTo>
                    <a:pt x="57912" y="0"/>
                  </a:moveTo>
                  <a:lnTo>
                    <a:pt x="52578" y="0"/>
                  </a:lnTo>
                  <a:lnTo>
                    <a:pt x="52578" y="5334"/>
                  </a:lnTo>
                  <a:lnTo>
                    <a:pt x="57912" y="5334"/>
                  </a:lnTo>
                  <a:lnTo>
                    <a:pt x="57912" y="0"/>
                  </a:lnTo>
                  <a:close/>
                </a:path>
                <a:path w="761364" h="5714">
                  <a:moveTo>
                    <a:pt x="67818" y="0"/>
                  </a:moveTo>
                  <a:lnTo>
                    <a:pt x="63246" y="0"/>
                  </a:lnTo>
                  <a:lnTo>
                    <a:pt x="63246" y="5334"/>
                  </a:lnTo>
                  <a:lnTo>
                    <a:pt x="67818" y="5334"/>
                  </a:lnTo>
                  <a:lnTo>
                    <a:pt x="67818" y="0"/>
                  </a:lnTo>
                  <a:close/>
                </a:path>
                <a:path w="761364" h="5714">
                  <a:moveTo>
                    <a:pt x="78486" y="0"/>
                  </a:moveTo>
                  <a:lnTo>
                    <a:pt x="73152" y="0"/>
                  </a:lnTo>
                  <a:lnTo>
                    <a:pt x="73152" y="5334"/>
                  </a:lnTo>
                  <a:lnTo>
                    <a:pt x="78486" y="5334"/>
                  </a:lnTo>
                  <a:lnTo>
                    <a:pt x="78486" y="0"/>
                  </a:lnTo>
                  <a:close/>
                </a:path>
                <a:path w="761364" h="5714">
                  <a:moveTo>
                    <a:pt x="89154" y="0"/>
                  </a:moveTo>
                  <a:lnTo>
                    <a:pt x="83820" y="0"/>
                  </a:lnTo>
                  <a:lnTo>
                    <a:pt x="83820" y="5334"/>
                  </a:lnTo>
                  <a:lnTo>
                    <a:pt x="89154" y="5334"/>
                  </a:lnTo>
                  <a:lnTo>
                    <a:pt x="89154" y="0"/>
                  </a:lnTo>
                  <a:close/>
                </a:path>
                <a:path w="761364" h="5714">
                  <a:moveTo>
                    <a:pt x="99822" y="0"/>
                  </a:moveTo>
                  <a:lnTo>
                    <a:pt x="94488" y="0"/>
                  </a:lnTo>
                  <a:lnTo>
                    <a:pt x="94488" y="5334"/>
                  </a:lnTo>
                  <a:lnTo>
                    <a:pt x="99822" y="5334"/>
                  </a:lnTo>
                  <a:lnTo>
                    <a:pt x="99822" y="0"/>
                  </a:lnTo>
                  <a:close/>
                </a:path>
                <a:path w="761364" h="5714">
                  <a:moveTo>
                    <a:pt x="110490" y="0"/>
                  </a:moveTo>
                  <a:lnTo>
                    <a:pt x="105156" y="0"/>
                  </a:lnTo>
                  <a:lnTo>
                    <a:pt x="105156" y="5334"/>
                  </a:lnTo>
                  <a:lnTo>
                    <a:pt x="110490" y="5334"/>
                  </a:lnTo>
                  <a:lnTo>
                    <a:pt x="110490" y="0"/>
                  </a:lnTo>
                  <a:close/>
                </a:path>
                <a:path w="761364" h="5714">
                  <a:moveTo>
                    <a:pt x="120396" y="0"/>
                  </a:moveTo>
                  <a:lnTo>
                    <a:pt x="115062" y="0"/>
                  </a:lnTo>
                  <a:lnTo>
                    <a:pt x="115062" y="5334"/>
                  </a:lnTo>
                  <a:lnTo>
                    <a:pt x="120396" y="5334"/>
                  </a:lnTo>
                  <a:lnTo>
                    <a:pt x="120396" y="0"/>
                  </a:lnTo>
                  <a:close/>
                </a:path>
                <a:path w="761364" h="5714">
                  <a:moveTo>
                    <a:pt x="131064" y="0"/>
                  </a:moveTo>
                  <a:lnTo>
                    <a:pt x="125730" y="0"/>
                  </a:lnTo>
                  <a:lnTo>
                    <a:pt x="125730" y="5334"/>
                  </a:lnTo>
                  <a:lnTo>
                    <a:pt x="131064" y="5334"/>
                  </a:lnTo>
                  <a:lnTo>
                    <a:pt x="131064" y="0"/>
                  </a:lnTo>
                  <a:close/>
                </a:path>
                <a:path w="761364" h="5714">
                  <a:moveTo>
                    <a:pt x="141732" y="0"/>
                  </a:moveTo>
                  <a:lnTo>
                    <a:pt x="136398" y="0"/>
                  </a:lnTo>
                  <a:lnTo>
                    <a:pt x="136398" y="5334"/>
                  </a:lnTo>
                  <a:lnTo>
                    <a:pt x="141732" y="5334"/>
                  </a:lnTo>
                  <a:lnTo>
                    <a:pt x="141732" y="0"/>
                  </a:lnTo>
                  <a:close/>
                </a:path>
                <a:path w="761364" h="5714">
                  <a:moveTo>
                    <a:pt x="152400" y="0"/>
                  </a:moveTo>
                  <a:lnTo>
                    <a:pt x="147066" y="0"/>
                  </a:lnTo>
                  <a:lnTo>
                    <a:pt x="147066" y="5334"/>
                  </a:lnTo>
                  <a:lnTo>
                    <a:pt x="152400" y="5334"/>
                  </a:lnTo>
                  <a:lnTo>
                    <a:pt x="152400" y="0"/>
                  </a:lnTo>
                  <a:close/>
                </a:path>
                <a:path w="761364" h="5714">
                  <a:moveTo>
                    <a:pt x="162306" y="0"/>
                  </a:moveTo>
                  <a:lnTo>
                    <a:pt x="157734" y="0"/>
                  </a:lnTo>
                  <a:lnTo>
                    <a:pt x="157734" y="5334"/>
                  </a:lnTo>
                  <a:lnTo>
                    <a:pt x="162306" y="5334"/>
                  </a:lnTo>
                  <a:lnTo>
                    <a:pt x="162306" y="0"/>
                  </a:lnTo>
                  <a:close/>
                </a:path>
                <a:path w="761364" h="5714">
                  <a:moveTo>
                    <a:pt x="172974" y="0"/>
                  </a:moveTo>
                  <a:lnTo>
                    <a:pt x="167640" y="0"/>
                  </a:lnTo>
                  <a:lnTo>
                    <a:pt x="167640" y="5334"/>
                  </a:lnTo>
                  <a:lnTo>
                    <a:pt x="172974" y="5334"/>
                  </a:lnTo>
                  <a:lnTo>
                    <a:pt x="172974" y="0"/>
                  </a:lnTo>
                  <a:close/>
                </a:path>
                <a:path w="761364" h="5714">
                  <a:moveTo>
                    <a:pt x="183642" y="0"/>
                  </a:moveTo>
                  <a:lnTo>
                    <a:pt x="178308" y="0"/>
                  </a:lnTo>
                  <a:lnTo>
                    <a:pt x="178308" y="5334"/>
                  </a:lnTo>
                  <a:lnTo>
                    <a:pt x="183642" y="5334"/>
                  </a:lnTo>
                  <a:lnTo>
                    <a:pt x="183642" y="0"/>
                  </a:lnTo>
                  <a:close/>
                </a:path>
                <a:path w="761364" h="5714">
                  <a:moveTo>
                    <a:pt x="194310" y="0"/>
                  </a:moveTo>
                  <a:lnTo>
                    <a:pt x="188976" y="0"/>
                  </a:lnTo>
                  <a:lnTo>
                    <a:pt x="188976" y="5334"/>
                  </a:lnTo>
                  <a:lnTo>
                    <a:pt x="194310" y="5334"/>
                  </a:lnTo>
                  <a:lnTo>
                    <a:pt x="194310" y="0"/>
                  </a:lnTo>
                  <a:close/>
                </a:path>
                <a:path w="761364" h="5714">
                  <a:moveTo>
                    <a:pt x="204978" y="0"/>
                  </a:moveTo>
                  <a:lnTo>
                    <a:pt x="199644" y="0"/>
                  </a:lnTo>
                  <a:lnTo>
                    <a:pt x="199644" y="5334"/>
                  </a:lnTo>
                  <a:lnTo>
                    <a:pt x="204978" y="5334"/>
                  </a:lnTo>
                  <a:lnTo>
                    <a:pt x="204978" y="0"/>
                  </a:lnTo>
                  <a:close/>
                </a:path>
                <a:path w="761364" h="5714">
                  <a:moveTo>
                    <a:pt x="214884" y="0"/>
                  </a:moveTo>
                  <a:lnTo>
                    <a:pt x="209550" y="0"/>
                  </a:lnTo>
                  <a:lnTo>
                    <a:pt x="209550" y="5334"/>
                  </a:lnTo>
                  <a:lnTo>
                    <a:pt x="214884" y="5334"/>
                  </a:lnTo>
                  <a:lnTo>
                    <a:pt x="214884" y="0"/>
                  </a:lnTo>
                  <a:close/>
                </a:path>
                <a:path w="761364" h="5714">
                  <a:moveTo>
                    <a:pt x="225552" y="0"/>
                  </a:moveTo>
                  <a:lnTo>
                    <a:pt x="220218" y="0"/>
                  </a:lnTo>
                  <a:lnTo>
                    <a:pt x="220218" y="5334"/>
                  </a:lnTo>
                  <a:lnTo>
                    <a:pt x="225552" y="5334"/>
                  </a:lnTo>
                  <a:lnTo>
                    <a:pt x="225552" y="0"/>
                  </a:lnTo>
                  <a:close/>
                </a:path>
                <a:path w="761364" h="5714">
                  <a:moveTo>
                    <a:pt x="236220" y="0"/>
                  </a:moveTo>
                  <a:lnTo>
                    <a:pt x="230886" y="0"/>
                  </a:lnTo>
                  <a:lnTo>
                    <a:pt x="230886" y="5334"/>
                  </a:lnTo>
                  <a:lnTo>
                    <a:pt x="236220" y="5334"/>
                  </a:lnTo>
                  <a:lnTo>
                    <a:pt x="236220" y="0"/>
                  </a:lnTo>
                  <a:close/>
                </a:path>
                <a:path w="761364" h="5714">
                  <a:moveTo>
                    <a:pt x="267462" y="0"/>
                  </a:moveTo>
                  <a:lnTo>
                    <a:pt x="262128" y="0"/>
                  </a:lnTo>
                  <a:lnTo>
                    <a:pt x="262128" y="5334"/>
                  </a:lnTo>
                  <a:lnTo>
                    <a:pt x="267462" y="5334"/>
                  </a:lnTo>
                  <a:lnTo>
                    <a:pt x="267462" y="0"/>
                  </a:lnTo>
                  <a:close/>
                </a:path>
                <a:path w="761364" h="5714">
                  <a:moveTo>
                    <a:pt x="278130" y="0"/>
                  </a:moveTo>
                  <a:lnTo>
                    <a:pt x="272796" y="0"/>
                  </a:lnTo>
                  <a:lnTo>
                    <a:pt x="272796" y="5334"/>
                  </a:lnTo>
                  <a:lnTo>
                    <a:pt x="278130" y="5334"/>
                  </a:lnTo>
                  <a:lnTo>
                    <a:pt x="278130" y="0"/>
                  </a:lnTo>
                  <a:close/>
                </a:path>
                <a:path w="761364" h="5714">
                  <a:moveTo>
                    <a:pt x="288798" y="0"/>
                  </a:moveTo>
                  <a:lnTo>
                    <a:pt x="283464" y="0"/>
                  </a:lnTo>
                  <a:lnTo>
                    <a:pt x="283464" y="5334"/>
                  </a:lnTo>
                  <a:lnTo>
                    <a:pt x="288798" y="5334"/>
                  </a:lnTo>
                  <a:lnTo>
                    <a:pt x="288798" y="0"/>
                  </a:lnTo>
                  <a:close/>
                </a:path>
                <a:path w="761364" h="5714">
                  <a:moveTo>
                    <a:pt x="299466" y="0"/>
                  </a:moveTo>
                  <a:lnTo>
                    <a:pt x="294132" y="0"/>
                  </a:lnTo>
                  <a:lnTo>
                    <a:pt x="294132" y="5334"/>
                  </a:lnTo>
                  <a:lnTo>
                    <a:pt x="299466" y="5334"/>
                  </a:lnTo>
                  <a:lnTo>
                    <a:pt x="299466" y="0"/>
                  </a:lnTo>
                  <a:close/>
                </a:path>
                <a:path w="761364" h="5714">
                  <a:moveTo>
                    <a:pt x="309372" y="0"/>
                  </a:moveTo>
                  <a:lnTo>
                    <a:pt x="304038" y="0"/>
                  </a:lnTo>
                  <a:lnTo>
                    <a:pt x="304038" y="5334"/>
                  </a:lnTo>
                  <a:lnTo>
                    <a:pt x="309372" y="5334"/>
                  </a:lnTo>
                  <a:lnTo>
                    <a:pt x="309372" y="0"/>
                  </a:lnTo>
                  <a:close/>
                </a:path>
                <a:path w="761364" h="5714">
                  <a:moveTo>
                    <a:pt x="320040" y="0"/>
                  </a:moveTo>
                  <a:lnTo>
                    <a:pt x="314706" y="0"/>
                  </a:lnTo>
                  <a:lnTo>
                    <a:pt x="314706" y="5334"/>
                  </a:lnTo>
                  <a:lnTo>
                    <a:pt x="320040" y="5334"/>
                  </a:lnTo>
                  <a:lnTo>
                    <a:pt x="320040" y="0"/>
                  </a:lnTo>
                  <a:close/>
                </a:path>
                <a:path w="761364" h="5714">
                  <a:moveTo>
                    <a:pt x="330708" y="0"/>
                  </a:moveTo>
                  <a:lnTo>
                    <a:pt x="325374" y="0"/>
                  </a:lnTo>
                  <a:lnTo>
                    <a:pt x="325374" y="5334"/>
                  </a:lnTo>
                  <a:lnTo>
                    <a:pt x="330708" y="5334"/>
                  </a:lnTo>
                  <a:lnTo>
                    <a:pt x="330708" y="0"/>
                  </a:lnTo>
                  <a:close/>
                </a:path>
                <a:path w="761364" h="5714">
                  <a:moveTo>
                    <a:pt x="341376" y="0"/>
                  </a:moveTo>
                  <a:lnTo>
                    <a:pt x="336042" y="0"/>
                  </a:lnTo>
                  <a:lnTo>
                    <a:pt x="336042" y="5334"/>
                  </a:lnTo>
                  <a:lnTo>
                    <a:pt x="341376" y="5334"/>
                  </a:lnTo>
                  <a:lnTo>
                    <a:pt x="341376" y="0"/>
                  </a:lnTo>
                  <a:close/>
                </a:path>
                <a:path w="761364" h="5714">
                  <a:moveTo>
                    <a:pt x="351282" y="0"/>
                  </a:moveTo>
                  <a:lnTo>
                    <a:pt x="346710" y="0"/>
                  </a:lnTo>
                  <a:lnTo>
                    <a:pt x="346710" y="5334"/>
                  </a:lnTo>
                  <a:lnTo>
                    <a:pt x="351282" y="5334"/>
                  </a:lnTo>
                  <a:lnTo>
                    <a:pt x="351282" y="0"/>
                  </a:lnTo>
                  <a:close/>
                </a:path>
                <a:path w="761364" h="5714">
                  <a:moveTo>
                    <a:pt x="361950" y="0"/>
                  </a:moveTo>
                  <a:lnTo>
                    <a:pt x="356616" y="0"/>
                  </a:lnTo>
                  <a:lnTo>
                    <a:pt x="356616" y="5334"/>
                  </a:lnTo>
                  <a:lnTo>
                    <a:pt x="361950" y="5334"/>
                  </a:lnTo>
                  <a:lnTo>
                    <a:pt x="361950" y="0"/>
                  </a:lnTo>
                  <a:close/>
                </a:path>
                <a:path w="761364" h="5714">
                  <a:moveTo>
                    <a:pt x="372618" y="0"/>
                  </a:moveTo>
                  <a:lnTo>
                    <a:pt x="367284" y="0"/>
                  </a:lnTo>
                  <a:lnTo>
                    <a:pt x="367284" y="5334"/>
                  </a:lnTo>
                  <a:lnTo>
                    <a:pt x="372618" y="5334"/>
                  </a:lnTo>
                  <a:lnTo>
                    <a:pt x="372618" y="0"/>
                  </a:lnTo>
                  <a:close/>
                </a:path>
                <a:path w="761364" h="5714">
                  <a:moveTo>
                    <a:pt x="383286" y="0"/>
                  </a:moveTo>
                  <a:lnTo>
                    <a:pt x="377952" y="0"/>
                  </a:lnTo>
                  <a:lnTo>
                    <a:pt x="377952" y="5334"/>
                  </a:lnTo>
                  <a:lnTo>
                    <a:pt x="383286" y="5334"/>
                  </a:lnTo>
                  <a:lnTo>
                    <a:pt x="383286" y="0"/>
                  </a:lnTo>
                  <a:close/>
                </a:path>
                <a:path w="761364" h="5714">
                  <a:moveTo>
                    <a:pt x="393954" y="0"/>
                  </a:moveTo>
                  <a:lnTo>
                    <a:pt x="388620" y="0"/>
                  </a:lnTo>
                  <a:lnTo>
                    <a:pt x="388620" y="5334"/>
                  </a:lnTo>
                  <a:lnTo>
                    <a:pt x="393954" y="5334"/>
                  </a:lnTo>
                  <a:lnTo>
                    <a:pt x="393954" y="0"/>
                  </a:lnTo>
                  <a:close/>
                </a:path>
                <a:path w="761364" h="5714">
                  <a:moveTo>
                    <a:pt x="403860" y="0"/>
                  </a:moveTo>
                  <a:lnTo>
                    <a:pt x="398526" y="0"/>
                  </a:lnTo>
                  <a:lnTo>
                    <a:pt x="398526" y="5334"/>
                  </a:lnTo>
                  <a:lnTo>
                    <a:pt x="403860" y="5334"/>
                  </a:lnTo>
                  <a:lnTo>
                    <a:pt x="403860" y="0"/>
                  </a:lnTo>
                  <a:close/>
                </a:path>
                <a:path w="761364" h="5714">
                  <a:moveTo>
                    <a:pt x="414528" y="0"/>
                  </a:moveTo>
                  <a:lnTo>
                    <a:pt x="409194" y="0"/>
                  </a:lnTo>
                  <a:lnTo>
                    <a:pt x="409194" y="5334"/>
                  </a:lnTo>
                  <a:lnTo>
                    <a:pt x="414528" y="5334"/>
                  </a:lnTo>
                  <a:lnTo>
                    <a:pt x="414528" y="0"/>
                  </a:lnTo>
                  <a:close/>
                </a:path>
                <a:path w="761364" h="5714">
                  <a:moveTo>
                    <a:pt x="425196" y="0"/>
                  </a:moveTo>
                  <a:lnTo>
                    <a:pt x="419862" y="0"/>
                  </a:lnTo>
                  <a:lnTo>
                    <a:pt x="419862" y="5334"/>
                  </a:lnTo>
                  <a:lnTo>
                    <a:pt x="425196" y="5334"/>
                  </a:lnTo>
                  <a:lnTo>
                    <a:pt x="425196" y="0"/>
                  </a:lnTo>
                  <a:close/>
                </a:path>
                <a:path w="761364" h="5714">
                  <a:moveTo>
                    <a:pt x="435864" y="0"/>
                  </a:moveTo>
                  <a:lnTo>
                    <a:pt x="430530" y="0"/>
                  </a:lnTo>
                  <a:lnTo>
                    <a:pt x="430530" y="5334"/>
                  </a:lnTo>
                  <a:lnTo>
                    <a:pt x="435864" y="5334"/>
                  </a:lnTo>
                  <a:lnTo>
                    <a:pt x="435864" y="0"/>
                  </a:lnTo>
                  <a:close/>
                </a:path>
                <a:path w="761364" h="5714">
                  <a:moveTo>
                    <a:pt x="445770" y="0"/>
                  </a:moveTo>
                  <a:lnTo>
                    <a:pt x="440436" y="0"/>
                  </a:lnTo>
                  <a:lnTo>
                    <a:pt x="440436" y="5334"/>
                  </a:lnTo>
                  <a:lnTo>
                    <a:pt x="445770" y="5334"/>
                  </a:lnTo>
                  <a:lnTo>
                    <a:pt x="445770" y="0"/>
                  </a:lnTo>
                  <a:close/>
                </a:path>
                <a:path w="761364" h="5714">
                  <a:moveTo>
                    <a:pt x="456438" y="0"/>
                  </a:moveTo>
                  <a:lnTo>
                    <a:pt x="451104" y="0"/>
                  </a:lnTo>
                  <a:lnTo>
                    <a:pt x="451104" y="5334"/>
                  </a:lnTo>
                  <a:lnTo>
                    <a:pt x="456438" y="5334"/>
                  </a:lnTo>
                  <a:lnTo>
                    <a:pt x="456438" y="0"/>
                  </a:lnTo>
                  <a:close/>
                </a:path>
                <a:path w="761364" h="5714">
                  <a:moveTo>
                    <a:pt x="467106" y="0"/>
                  </a:moveTo>
                  <a:lnTo>
                    <a:pt x="461772" y="0"/>
                  </a:lnTo>
                  <a:lnTo>
                    <a:pt x="461772" y="5334"/>
                  </a:lnTo>
                  <a:lnTo>
                    <a:pt x="467106" y="5334"/>
                  </a:lnTo>
                  <a:lnTo>
                    <a:pt x="467106" y="0"/>
                  </a:lnTo>
                  <a:close/>
                </a:path>
                <a:path w="761364" h="5714">
                  <a:moveTo>
                    <a:pt x="477774" y="0"/>
                  </a:moveTo>
                  <a:lnTo>
                    <a:pt x="472440" y="0"/>
                  </a:lnTo>
                  <a:lnTo>
                    <a:pt x="472440" y="5334"/>
                  </a:lnTo>
                  <a:lnTo>
                    <a:pt x="477774" y="5334"/>
                  </a:lnTo>
                  <a:lnTo>
                    <a:pt x="477774" y="0"/>
                  </a:lnTo>
                  <a:close/>
                </a:path>
                <a:path w="761364" h="5714">
                  <a:moveTo>
                    <a:pt x="487680" y="0"/>
                  </a:moveTo>
                  <a:lnTo>
                    <a:pt x="483108" y="0"/>
                  </a:lnTo>
                  <a:lnTo>
                    <a:pt x="483108" y="5334"/>
                  </a:lnTo>
                  <a:lnTo>
                    <a:pt x="487680" y="5334"/>
                  </a:lnTo>
                  <a:lnTo>
                    <a:pt x="487680" y="0"/>
                  </a:lnTo>
                  <a:close/>
                </a:path>
                <a:path w="761364" h="5714">
                  <a:moveTo>
                    <a:pt x="498348" y="0"/>
                  </a:moveTo>
                  <a:lnTo>
                    <a:pt x="493014" y="0"/>
                  </a:lnTo>
                  <a:lnTo>
                    <a:pt x="493014" y="5334"/>
                  </a:lnTo>
                  <a:lnTo>
                    <a:pt x="498348" y="5334"/>
                  </a:lnTo>
                  <a:lnTo>
                    <a:pt x="498348" y="0"/>
                  </a:lnTo>
                  <a:close/>
                </a:path>
                <a:path w="761364" h="5714">
                  <a:moveTo>
                    <a:pt x="509016" y="0"/>
                  </a:moveTo>
                  <a:lnTo>
                    <a:pt x="503682" y="0"/>
                  </a:lnTo>
                  <a:lnTo>
                    <a:pt x="503682" y="5334"/>
                  </a:lnTo>
                  <a:lnTo>
                    <a:pt x="509016" y="5334"/>
                  </a:lnTo>
                  <a:lnTo>
                    <a:pt x="509016" y="0"/>
                  </a:lnTo>
                  <a:close/>
                </a:path>
                <a:path w="761364" h="5714">
                  <a:moveTo>
                    <a:pt x="519684" y="0"/>
                  </a:moveTo>
                  <a:lnTo>
                    <a:pt x="514350" y="0"/>
                  </a:lnTo>
                  <a:lnTo>
                    <a:pt x="514350" y="5334"/>
                  </a:lnTo>
                  <a:lnTo>
                    <a:pt x="519684" y="5334"/>
                  </a:lnTo>
                  <a:lnTo>
                    <a:pt x="519684" y="0"/>
                  </a:lnTo>
                  <a:close/>
                </a:path>
                <a:path w="761364" h="5714">
                  <a:moveTo>
                    <a:pt x="530352" y="0"/>
                  </a:moveTo>
                  <a:lnTo>
                    <a:pt x="525018" y="0"/>
                  </a:lnTo>
                  <a:lnTo>
                    <a:pt x="525018" y="5334"/>
                  </a:lnTo>
                  <a:lnTo>
                    <a:pt x="530352" y="5334"/>
                  </a:lnTo>
                  <a:lnTo>
                    <a:pt x="530352" y="0"/>
                  </a:lnTo>
                  <a:close/>
                </a:path>
                <a:path w="761364" h="5714">
                  <a:moveTo>
                    <a:pt x="540258" y="0"/>
                  </a:moveTo>
                  <a:lnTo>
                    <a:pt x="534924" y="0"/>
                  </a:lnTo>
                  <a:lnTo>
                    <a:pt x="534924" y="5334"/>
                  </a:lnTo>
                  <a:lnTo>
                    <a:pt x="540258" y="5334"/>
                  </a:lnTo>
                  <a:lnTo>
                    <a:pt x="540258" y="0"/>
                  </a:lnTo>
                  <a:close/>
                </a:path>
                <a:path w="761364" h="5714">
                  <a:moveTo>
                    <a:pt x="550926" y="0"/>
                  </a:moveTo>
                  <a:lnTo>
                    <a:pt x="545592" y="0"/>
                  </a:lnTo>
                  <a:lnTo>
                    <a:pt x="545592" y="5334"/>
                  </a:lnTo>
                  <a:lnTo>
                    <a:pt x="550926" y="5334"/>
                  </a:lnTo>
                  <a:lnTo>
                    <a:pt x="550926" y="0"/>
                  </a:lnTo>
                  <a:close/>
                </a:path>
                <a:path w="761364" h="5714">
                  <a:moveTo>
                    <a:pt x="561594" y="0"/>
                  </a:moveTo>
                  <a:lnTo>
                    <a:pt x="556260" y="0"/>
                  </a:lnTo>
                  <a:lnTo>
                    <a:pt x="556260" y="5334"/>
                  </a:lnTo>
                  <a:lnTo>
                    <a:pt x="561594" y="5334"/>
                  </a:lnTo>
                  <a:lnTo>
                    <a:pt x="561594" y="0"/>
                  </a:lnTo>
                  <a:close/>
                </a:path>
                <a:path w="761364" h="5714">
                  <a:moveTo>
                    <a:pt x="572262" y="0"/>
                  </a:moveTo>
                  <a:lnTo>
                    <a:pt x="566928" y="0"/>
                  </a:lnTo>
                  <a:lnTo>
                    <a:pt x="566928" y="5334"/>
                  </a:lnTo>
                  <a:lnTo>
                    <a:pt x="572262" y="5334"/>
                  </a:lnTo>
                  <a:lnTo>
                    <a:pt x="572262" y="0"/>
                  </a:lnTo>
                  <a:close/>
                </a:path>
                <a:path w="761364" h="5714">
                  <a:moveTo>
                    <a:pt x="582168" y="0"/>
                  </a:moveTo>
                  <a:lnTo>
                    <a:pt x="577596" y="0"/>
                  </a:lnTo>
                  <a:lnTo>
                    <a:pt x="577596" y="5334"/>
                  </a:lnTo>
                  <a:lnTo>
                    <a:pt x="582168" y="5334"/>
                  </a:lnTo>
                  <a:lnTo>
                    <a:pt x="582168" y="0"/>
                  </a:lnTo>
                  <a:close/>
                </a:path>
                <a:path w="761364" h="5714">
                  <a:moveTo>
                    <a:pt x="592836" y="0"/>
                  </a:moveTo>
                  <a:lnTo>
                    <a:pt x="587502" y="0"/>
                  </a:lnTo>
                  <a:lnTo>
                    <a:pt x="587502" y="5334"/>
                  </a:lnTo>
                  <a:lnTo>
                    <a:pt x="592836" y="5334"/>
                  </a:lnTo>
                  <a:lnTo>
                    <a:pt x="592836" y="0"/>
                  </a:lnTo>
                  <a:close/>
                </a:path>
                <a:path w="761364" h="5714">
                  <a:moveTo>
                    <a:pt x="603504" y="0"/>
                  </a:moveTo>
                  <a:lnTo>
                    <a:pt x="598170" y="0"/>
                  </a:lnTo>
                  <a:lnTo>
                    <a:pt x="598170" y="5334"/>
                  </a:lnTo>
                  <a:lnTo>
                    <a:pt x="603504" y="5334"/>
                  </a:lnTo>
                  <a:lnTo>
                    <a:pt x="603504" y="0"/>
                  </a:lnTo>
                  <a:close/>
                </a:path>
                <a:path w="761364" h="5714">
                  <a:moveTo>
                    <a:pt x="614172" y="0"/>
                  </a:moveTo>
                  <a:lnTo>
                    <a:pt x="608838" y="0"/>
                  </a:lnTo>
                  <a:lnTo>
                    <a:pt x="608838" y="5334"/>
                  </a:lnTo>
                  <a:lnTo>
                    <a:pt x="614172" y="5334"/>
                  </a:lnTo>
                  <a:lnTo>
                    <a:pt x="614172" y="0"/>
                  </a:lnTo>
                  <a:close/>
                </a:path>
                <a:path w="761364" h="5714">
                  <a:moveTo>
                    <a:pt x="624840" y="0"/>
                  </a:moveTo>
                  <a:lnTo>
                    <a:pt x="619506" y="0"/>
                  </a:lnTo>
                  <a:lnTo>
                    <a:pt x="619506" y="5334"/>
                  </a:lnTo>
                  <a:lnTo>
                    <a:pt x="624840" y="5334"/>
                  </a:lnTo>
                  <a:lnTo>
                    <a:pt x="624840" y="0"/>
                  </a:lnTo>
                  <a:close/>
                </a:path>
                <a:path w="761364" h="5714">
                  <a:moveTo>
                    <a:pt x="634746" y="0"/>
                  </a:moveTo>
                  <a:lnTo>
                    <a:pt x="629412" y="0"/>
                  </a:lnTo>
                  <a:lnTo>
                    <a:pt x="629412" y="5334"/>
                  </a:lnTo>
                  <a:lnTo>
                    <a:pt x="634746" y="5334"/>
                  </a:lnTo>
                  <a:lnTo>
                    <a:pt x="634746" y="0"/>
                  </a:lnTo>
                  <a:close/>
                </a:path>
                <a:path w="761364" h="5714">
                  <a:moveTo>
                    <a:pt x="645414" y="0"/>
                  </a:moveTo>
                  <a:lnTo>
                    <a:pt x="640080" y="0"/>
                  </a:lnTo>
                  <a:lnTo>
                    <a:pt x="640080" y="5334"/>
                  </a:lnTo>
                  <a:lnTo>
                    <a:pt x="645414" y="5334"/>
                  </a:lnTo>
                  <a:lnTo>
                    <a:pt x="645414" y="0"/>
                  </a:lnTo>
                  <a:close/>
                </a:path>
                <a:path w="761364" h="5714">
                  <a:moveTo>
                    <a:pt x="656082" y="0"/>
                  </a:moveTo>
                  <a:lnTo>
                    <a:pt x="650748" y="0"/>
                  </a:lnTo>
                  <a:lnTo>
                    <a:pt x="650748" y="5334"/>
                  </a:lnTo>
                  <a:lnTo>
                    <a:pt x="656082" y="5334"/>
                  </a:lnTo>
                  <a:lnTo>
                    <a:pt x="656082" y="0"/>
                  </a:lnTo>
                  <a:close/>
                </a:path>
                <a:path w="761364" h="5714">
                  <a:moveTo>
                    <a:pt x="666750" y="0"/>
                  </a:moveTo>
                  <a:lnTo>
                    <a:pt x="661416" y="0"/>
                  </a:lnTo>
                  <a:lnTo>
                    <a:pt x="661416" y="5334"/>
                  </a:lnTo>
                  <a:lnTo>
                    <a:pt x="666750" y="5334"/>
                  </a:lnTo>
                  <a:lnTo>
                    <a:pt x="666750" y="0"/>
                  </a:lnTo>
                  <a:close/>
                </a:path>
                <a:path w="761364" h="5714">
                  <a:moveTo>
                    <a:pt x="676656" y="0"/>
                  </a:moveTo>
                  <a:lnTo>
                    <a:pt x="672084" y="0"/>
                  </a:lnTo>
                  <a:lnTo>
                    <a:pt x="672084" y="5334"/>
                  </a:lnTo>
                  <a:lnTo>
                    <a:pt x="676656" y="5334"/>
                  </a:lnTo>
                  <a:lnTo>
                    <a:pt x="676656" y="0"/>
                  </a:lnTo>
                  <a:close/>
                </a:path>
                <a:path w="761364" h="5714">
                  <a:moveTo>
                    <a:pt x="687324" y="0"/>
                  </a:moveTo>
                  <a:lnTo>
                    <a:pt x="681990" y="0"/>
                  </a:lnTo>
                  <a:lnTo>
                    <a:pt x="681990" y="5334"/>
                  </a:lnTo>
                  <a:lnTo>
                    <a:pt x="687324" y="5334"/>
                  </a:lnTo>
                  <a:lnTo>
                    <a:pt x="687324" y="0"/>
                  </a:lnTo>
                  <a:close/>
                </a:path>
                <a:path w="761364" h="5714">
                  <a:moveTo>
                    <a:pt x="697992" y="0"/>
                  </a:moveTo>
                  <a:lnTo>
                    <a:pt x="692658" y="0"/>
                  </a:lnTo>
                  <a:lnTo>
                    <a:pt x="692658" y="5334"/>
                  </a:lnTo>
                  <a:lnTo>
                    <a:pt x="697992" y="5334"/>
                  </a:lnTo>
                  <a:lnTo>
                    <a:pt x="697992" y="0"/>
                  </a:lnTo>
                  <a:close/>
                </a:path>
                <a:path w="761364" h="5714">
                  <a:moveTo>
                    <a:pt x="708660" y="0"/>
                  </a:moveTo>
                  <a:lnTo>
                    <a:pt x="703326" y="0"/>
                  </a:lnTo>
                  <a:lnTo>
                    <a:pt x="703326" y="5334"/>
                  </a:lnTo>
                  <a:lnTo>
                    <a:pt x="708660" y="5334"/>
                  </a:lnTo>
                  <a:lnTo>
                    <a:pt x="708660" y="0"/>
                  </a:lnTo>
                  <a:close/>
                </a:path>
                <a:path w="761364" h="5714">
                  <a:moveTo>
                    <a:pt x="719328" y="0"/>
                  </a:moveTo>
                  <a:lnTo>
                    <a:pt x="713994" y="0"/>
                  </a:lnTo>
                  <a:lnTo>
                    <a:pt x="713994" y="5334"/>
                  </a:lnTo>
                  <a:lnTo>
                    <a:pt x="719328" y="5334"/>
                  </a:lnTo>
                  <a:lnTo>
                    <a:pt x="719328" y="0"/>
                  </a:lnTo>
                  <a:close/>
                </a:path>
                <a:path w="761364" h="5714">
                  <a:moveTo>
                    <a:pt x="729234" y="0"/>
                  </a:moveTo>
                  <a:lnTo>
                    <a:pt x="723900" y="0"/>
                  </a:lnTo>
                  <a:lnTo>
                    <a:pt x="723900" y="5334"/>
                  </a:lnTo>
                  <a:lnTo>
                    <a:pt x="729234" y="5334"/>
                  </a:lnTo>
                  <a:lnTo>
                    <a:pt x="729234" y="0"/>
                  </a:lnTo>
                  <a:close/>
                </a:path>
                <a:path w="761364" h="5714">
                  <a:moveTo>
                    <a:pt x="739902" y="0"/>
                  </a:moveTo>
                  <a:lnTo>
                    <a:pt x="734568" y="0"/>
                  </a:lnTo>
                  <a:lnTo>
                    <a:pt x="734568" y="5334"/>
                  </a:lnTo>
                  <a:lnTo>
                    <a:pt x="739902" y="5334"/>
                  </a:lnTo>
                  <a:lnTo>
                    <a:pt x="739902" y="0"/>
                  </a:lnTo>
                  <a:close/>
                </a:path>
                <a:path w="761364" h="5714">
                  <a:moveTo>
                    <a:pt x="750570" y="0"/>
                  </a:moveTo>
                  <a:lnTo>
                    <a:pt x="745236" y="0"/>
                  </a:lnTo>
                  <a:lnTo>
                    <a:pt x="745236" y="5334"/>
                  </a:lnTo>
                  <a:lnTo>
                    <a:pt x="750570" y="5334"/>
                  </a:lnTo>
                  <a:lnTo>
                    <a:pt x="750570" y="0"/>
                  </a:lnTo>
                  <a:close/>
                </a:path>
                <a:path w="761364" h="5714">
                  <a:moveTo>
                    <a:pt x="761238" y="0"/>
                  </a:moveTo>
                  <a:lnTo>
                    <a:pt x="755904" y="0"/>
                  </a:lnTo>
                  <a:lnTo>
                    <a:pt x="755904" y="5334"/>
                  </a:lnTo>
                  <a:lnTo>
                    <a:pt x="761238" y="5334"/>
                  </a:lnTo>
                  <a:lnTo>
                    <a:pt x="761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867291" y="4992636"/>
              <a:ext cx="740410" cy="5715"/>
            </a:xfrm>
            <a:custGeom>
              <a:avLst/>
              <a:gdLst/>
              <a:ahLst/>
              <a:cxnLst/>
              <a:rect l="l" t="t" r="r" b="b"/>
              <a:pathLst>
                <a:path w="740410" h="5714">
                  <a:moveTo>
                    <a:pt x="5334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34" y="5334"/>
                  </a:lnTo>
                  <a:lnTo>
                    <a:pt x="5334" y="0"/>
                  </a:lnTo>
                  <a:close/>
                </a:path>
                <a:path w="740410" h="5714">
                  <a:moveTo>
                    <a:pt x="15240" y="0"/>
                  </a:moveTo>
                  <a:lnTo>
                    <a:pt x="10668" y="0"/>
                  </a:lnTo>
                  <a:lnTo>
                    <a:pt x="10668" y="5334"/>
                  </a:lnTo>
                  <a:lnTo>
                    <a:pt x="15240" y="5334"/>
                  </a:lnTo>
                  <a:lnTo>
                    <a:pt x="15240" y="0"/>
                  </a:lnTo>
                  <a:close/>
                </a:path>
                <a:path w="740410" h="5714">
                  <a:moveTo>
                    <a:pt x="25908" y="0"/>
                  </a:moveTo>
                  <a:lnTo>
                    <a:pt x="20574" y="0"/>
                  </a:lnTo>
                  <a:lnTo>
                    <a:pt x="20574" y="5334"/>
                  </a:lnTo>
                  <a:lnTo>
                    <a:pt x="25908" y="5334"/>
                  </a:lnTo>
                  <a:lnTo>
                    <a:pt x="25908" y="0"/>
                  </a:lnTo>
                  <a:close/>
                </a:path>
                <a:path w="740410" h="5714">
                  <a:moveTo>
                    <a:pt x="36576" y="0"/>
                  </a:moveTo>
                  <a:lnTo>
                    <a:pt x="31242" y="0"/>
                  </a:lnTo>
                  <a:lnTo>
                    <a:pt x="31242" y="5334"/>
                  </a:lnTo>
                  <a:lnTo>
                    <a:pt x="36576" y="5334"/>
                  </a:lnTo>
                  <a:lnTo>
                    <a:pt x="36576" y="0"/>
                  </a:lnTo>
                  <a:close/>
                </a:path>
                <a:path w="740410" h="5714">
                  <a:moveTo>
                    <a:pt x="47244" y="0"/>
                  </a:moveTo>
                  <a:lnTo>
                    <a:pt x="41910" y="0"/>
                  </a:lnTo>
                  <a:lnTo>
                    <a:pt x="41910" y="5334"/>
                  </a:lnTo>
                  <a:lnTo>
                    <a:pt x="47244" y="5334"/>
                  </a:lnTo>
                  <a:lnTo>
                    <a:pt x="47244" y="0"/>
                  </a:lnTo>
                  <a:close/>
                </a:path>
                <a:path w="740410" h="5714">
                  <a:moveTo>
                    <a:pt x="57150" y="0"/>
                  </a:moveTo>
                  <a:lnTo>
                    <a:pt x="52578" y="0"/>
                  </a:lnTo>
                  <a:lnTo>
                    <a:pt x="52578" y="5334"/>
                  </a:lnTo>
                  <a:lnTo>
                    <a:pt x="57150" y="5334"/>
                  </a:lnTo>
                  <a:lnTo>
                    <a:pt x="57150" y="0"/>
                  </a:lnTo>
                  <a:close/>
                </a:path>
                <a:path w="740410" h="5714">
                  <a:moveTo>
                    <a:pt x="67818" y="0"/>
                  </a:moveTo>
                  <a:lnTo>
                    <a:pt x="62484" y="0"/>
                  </a:lnTo>
                  <a:lnTo>
                    <a:pt x="62484" y="5334"/>
                  </a:lnTo>
                  <a:lnTo>
                    <a:pt x="67818" y="5334"/>
                  </a:lnTo>
                  <a:lnTo>
                    <a:pt x="67818" y="0"/>
                  </a:lnTo>
                  <a:close/>
                </a:path>
                <a:path w="740410" h="5714">
                  <a:moveTo>
                    <a:pt x="78486" y="0"/>
                  </a:moveTo>
                  <a:lnTo>
                    <a:pt x="73152" y="0"/>
                  </a:lnTo>
                  <a:lnTo>
                    <a:pt x="73152" y="5334"/>
                  </a:lnTo>
                  <a:lnTo>
                    <a:pt x="78486" y="5334"/>
                  </a:lnTo>
                  <a:lnTo>
                    <a:pt x="78486" y="0"/>
                  </a:lnTo>
                  <a:close/>
                </a:path>
                <a:path w="740410" h="5714">
                  <a:moveTo>
                    <a:pt x="89154" y="0"/>
                  </a:moveTo>
                  <a:lnTo>
                    <a:pt x="83820" y="0"/>
                  </a:lnTo>
                  <a:lnTo>
                    <a:pt x="83820" y="5334"/>
                  </a:lnTo>
                  <a:lnTo>
                    <a:pt x="89154" y="5334"/>
                  </a:lnTo>
                  <a:lnTo>
                    <a:pt x="89154" y="0"/>
                  </a:lnTo>
                  <a:close/>
                </a:path>
                <a:path w="740410" h="5714">
                  <a:moveTo>
                    <a:pt x="99822" y="0"/>
                  </a:moveTo>
                  <a:lnTo>
                    <a:pt x="94488" y="0"/>
                  </a:lnTo>
                  <a:lnTo>
                    <a:pt x="94488" y="5334"/>
                  </a:lnTo>
                  <a:lnTo>
                    <a:pt x="99822" y="5334"/>
                  </a:lnTo>
                  <a:lnTo>
                    <a:pt x="99822" y="0"/>
                  </a:lnTo>
                  <a:close/>
                </a:path>
                <a:path w="740410" h="5714">
                  <a:moveTo>
                    <a:pt x="109728" y="0"/>
                  </a:moveTo>
                  <a:lnTo>
                    <a:pt x="104394" y="0"/>
                  </a:lnTo>
                  <a:lnTo>
                    <a:pt x="104394" y="5334"/>
                  </a:lnTo>
                  <a:lnTo>
                    <a:pt x="109728" y="5334"/>
                  </a:lnTo>
                  <a:lnTo>
                    <a:pt x="109728" y="0"/>
                  </a:lnTo>
                  <a:close/>
                </a:path>
                <a:path w="740410" h="5714">
                  <a:moveTo>
                    <a:pt x="120396" y="0"/>
                  </a:moveTo>
                  <a:lnTo>
                    <a:pt x="115062" y="0"/>
                  </a:lnTo>
                  <a:lnTo>
                    <a:pt x="115062" y="5334"/>
                  </a:lnTo>
                  <a:lnTo>
                    <a:pt x="120396" y="5334"/>
                  </a:lnTo>
                  <a:lnTo>
                    <a:pt x="120396" y="0"/>
                  </a:lnTo>
                  <a:close/>
                </a:path>
                <a:path w="740410" h="5714">
                  <a:moveTo>
                    <a:pt x="131064" y="0"/>
                  </a:moveTo>
                  <a:lnTo>
                    <a:pt x="125730" y="0"/>
                  </a:lnTo>
                  <a:lnTo>
                    <a:pt x="125730" y="5334"/>
                  </a:lnTo>
                  <a:lnTo>
                    <a:pt x="131064" y="5334"/>
                  </a:lnTo>
                  <a:lnTo>
                    <a:pt x="131064" y="0"/>
                  </a:lnTo>
                  <a:close/>
                </a:path>
                <a:path w="740410" h="5714">
                  <a:moveTo>
                    <a:pt x="141732" y="0"/>
                  </a:moveTo>
                  <a:lnTo>
                    <a:pt x="136398" y="0"/>
                  </a:lnTo>
                  <a:lnTo>
                    <a:pt x="136398" y="5334"/>
                  </a:lnTo>
                  <a:lnTo>
                    <a:pt x="141732" y="5334"/>
                  </a:lnTo>
                  <a:lnTo>
                    <a:pt x="141732" y="0"/>
                  </a:lnTo>
                  <a:close/>
                </a:path>
                <a:path w="740410" h="5714">
                  <a:moveTo>
                    <a:pt x="151638" y="0"/>
                  </a:moveTo>
                  <a:lnTo>
                    <a:pt x="147066" y="0"/>
                  </a:lnTo>
                  <a:lnTo>
                    <a:pt x="147066" y="5334"/>
                  </a:lnTo>
                  <a:lnTo>
                    <a:pt x="151638" y="5334"/>
                  </a:lnTo>
                  <a:lnTo>
                    <a:pt x="151638" y="0"/>
                  </a:lnTo>
                  <a:close/>
                </a:path>
                <a:path w="740410" h="5714">
                  <a:moveTo>
                    <a:pt x="162306" y="0"/>
                  </a:moveTo>
                  <a:lnTo>
                    <a:pt x="156972" y="0"/>
                  </a:lnTo>
                  <a:lnTo>
                    <a:pt x="156972" y="5334"/>
                  </a:lnTo>
                  <a:lnTo>
                    <a:pt x="162306" y="5334"/>
                  </a:lnTo>
                  <a:lnTo>
                    <a:pt x="162306" y="0"/>
                  </a:lnTo>
                  <a:close/>
                </a:path>
                <a:path w="740410" h="5714">
                  <a:moveTo>
                    <a:pt x="172974" y="0"/>
                  </a:moveTo>
                  <a:lnTo>
                    <a:pt x="167640" y="0"/>
                  </a:lnTo>
                  <a:lnTo>
                    <a:pt x="167640" y="5334"/>
                  </a:lnTo>
                  <a:lnTo>
                    <a:pt x="172974" y="5334"/>
                  </a:lnTo>
                  <a:lnTo>
                    <a:pt x="172974" y="0"/>
                  </a:lnTo>
                  <a:close/>
                </a:path>
                <a:path w="740410" h="5714">
                  <a:moveTo>
                    <a:pt x="183642" y="0"/>
                  </a:moveTo>
                  <a:lnTo>
                    <a:pt x="178308" y="0"/>
                  </a:lnTo>
                  <a:lnTo>
                    <a:pt x="178308" y="5334"/>
                  </a:lnTo>
                  <a:lnTo>
                    <a:pt x="183642" y="5334"/>
                  </a:lnTo>
                  <a:lnTo>
                    <a:pt x="183642" y="0"/>
                  </a:lnTo>
                  <a:close/>
                </a:path>
                <a:path w="740410" h="5714">
                  <a:moveTo>
                    <a:pt x="194310" y="0"/>
                  </a:moveTo>
                  <a:lnTo>
                    <a:pt x="188976" y="0"/>
                  </a:lnTo>
                  <a:lnTo>
                    <a:pt x="188976" y="5334"/>
                  </a:lnTo>
                  <a:lnTo>
                    <a:pt x="194310" y="5334"/>
                  </a:lnTo>
                  <a:lnTo>
                    <a:pt x="194310" y="0"/>
                  </a:lnTo>
                  <a:close/>
                </a:path>
                <a:path w="740410" h="5714">
                  <a:moveTo>
                    <a:pt x="204216" y="0"/>
                  </a:moveTo>
                  <a:lnTo>
                    <a:pt x="198882" y="0"/>
                  </a:lnTo>
                  <a:lnTo>
                    <a:pt x="198882" y="5334"/>
                  </a:lnTo>
                  <a:lnTo>
                    <a:pt x="204216" y="5334"/>
                  </a:lnTo>
                  <a:lnTo>
                    <a:pt x="204216" y="0"/>
                  </a:lnTo>
                  <a:close/>
                </a:path>
                <a:path w="740410" h="5714">
                  <a:moveTo>
                    <a:pt x="214884" y="0"/>
                  </a:moveTo>
                  <a:lnTo>
                    <a:pt x="209550" y="0"/>
                  </a:lnTo>
                  <a:lnTo>
                    <a:pt x="209550" y="5334"/>
                  </a:lnTo>
                  <a:lnTo>
                    <a:pt x="214884" y="5334"/>
                  </a:lnTo>
                  <a:lnTo>
                    <a:pt x="214884" y="0"/>
                  </a:lnTo>
                  <a:close/>
                </a:path>
                <a:path w="740410" h="5714">
                  <a:moveTo>
                    <a:pt x="225552" y="0"/>
                  </a:moveTo>
                  <a:lnTo>
                    <a:pt x="220218" y="0"/>
                  </a:lnTo>
                  <a:lnTo>
                    <a:pt x="220218" y="5334"/>
                  </a:lnTo>
                  <a:lnTo>
                    <a:pt x="225552" y="5334"/>
                  </a:lnTo>
                  <a:lnTo>
                    <a:pt x="225552" y="0"/>
                  </a:lnTo>
                  <a:close/>
                </a:path>
                <a:path w="740410" h="5714">
                  <a:moveTo>
                    <a:pt x="236220" y="0"/>
                  </a:moveTo>
                  <a:lnTo>
                    <a:pt x="230886" y="0"/>
                  </a:lnTo>
                  <a:lnTo>
                    <a:pt x="230886" y="5334"/>
                  </a:lnTo>
                  <a:lnTo>
                    <a:pt x="236220" y="5334"/>
                  </a:lnTo>
                  <a:lnTo>
                    <a:pt x="236220" y="0"/>
                  </a:lnTo>
                  <a:close/>
                </a:path>
                <a:path w="740410" h="5714">
                  <a:moveTo>
                    <a:pt x="246113" y="0"/>
                  </a:moveTo>
                  <a:lnTo>
                    <a:pt x="241554" y="0"/>
                  </a:lnTo>
                  <a:lnTo>
                    <a:pt x="241554" y="5334"/>
                  </a:lnTo>
                  <a:lnTo>
                    <a:pt x="246113" y="5334"/>
                  </a:lnTo>
                  <a:lnTo>
                    <a:pt x="246113" y="0"/>
                  </a:lnTo>
                  <a:close/>
                </a:path>
                <a:path w="740410" h="5714">
                  <a:moveTo>
                    <a:pt x="256781" y="0"/>
                  </a:moveTo>
                  <a:lnTo>
                    <a:pt x="251460" y="0"/>
                  </a:lnTo>
                  <a:lnTo>
                    <a:pt x="251460" y="5334"/>
                  </a:lnTo>
                  <a:lnTo>
                    <a:pt x="256781" y="5334"/>
                  </a:lnTo>
                  <a:lnTo>
                    <a:pt x="256781" y="0"/>
                  </a:lnTo>
                  <a:close/>
                </a:path>
                <a:path w="740410" h="5714">
                  <a:moveTo>
                    <a:pt x="267462" y="0"/>
                  </a:moveTo>
                  <a:lnTo>
                    <a:pt x="262128" y="0"/>
                  </a:lnTo>
                  <a:lnTo>
                    <a:pt x="262128" y="5334"/>
                  </a:lnTo>
                  <a:lnTo>
                    <a:pt x="267462" y="5334"/>
                  </a:lnTo>
                  <a:lnTo>
                    <a:pt x="267462" y="0"/>
                  </a:lnTo>
                  <a:close/>
                </a:path>
                <a:path w="740410" h="5714">
                  <a:moveTo>
                    <a:pt x="278130" y="0"/>
                  </a:moveTo>
                  <a:lnTo>
                    <a:pt x="272796" y="0"/>
                  </a:lnTo>
                  <a:lnTo>
                    <a:pt x="272796" y="5334"/>
                  </a:lnTo>
                  <a:lnTo>
                    <a:pt x="278130" y="5334"/>
                  </a:lnTo>
                  <a:lnTo>
                    <a:pt x="278130" y="0"/>
                  </a:lnTo>
                  <a:close/>
                </a:path>
                <a:path w="740410" h="5714">
                  <a:moveTo>
                    <a:pt x="288798" y="0"/>
                  </a:moveTo>
                  <a:lnTo>
                    <a:pt x="283464" y="0"/>
                  </a:lnTo>
                  <a:lnTo>
                    <a:pt x="283464" y="5334"/>
                  </a:lnTo>
                  <a:lnTo>
                    <a:pt x="288798" y="5334"/>
                  </a:lnTo>
                  <a:lnTo>
                    <a:pt x="288798" y="0"/>
                  </a:lnTo>
                  <a:close/>
                </a:path>
                <a:path w="740410" h="5714">
                  <a:moveTo>
                    <a:pt x="298704" y="0"/>
                  </a:moveTo>
                  <a:lnTo>
                    <a:pt x="293370" y="0"/>
                  </a:lnTo>
                  <a:lnTo>
                    <a:pt x="293370" y="5334"/>
                  </a:lnTo>
                  <a:lnTo>
                    <a:pt x="298704" y="5334"/>
                  </a:lnTo>
                  <a:lnTo>
                    <a:pt x="298704" y="0"/>
                  </a:lnTo>
                  <a:close/>
                </a:path>
                <a:path w="740410" h="5714">
                  <a:moveTo>
                    <a:pt x="309372" y="0"/>
                  </a:moveTo>
                  <a:lnTo>
                    <a:pt x="304038" y="0"/>
                  </a:lnTo>
                  <a:lnTo>
                    <a:pt x="304038" y="5334"/>
                  </a:lnTo>
                  <a:lnTo>
                    <a:pt x="309372" y="5334"/>
                  </a:lnTo>
                  <a:lnTo>
                    <a:pt x="309372" y="0"/>
                  </a:lnTo>
                  <a:close/>
                </a:path>
                <a:path w="740410" h="5714">
                  <a:moveTo>
                    <a:pt x="320040" y="0"/>
                  </a:moveTo>
                  <a:lnTo>
                    <a:pt x="314706" y="0"/>
                  </a:lnTo>
                  <a:lnTo>
                    <a:pt x="314706" y="5334"/>
                  </a:lnTo>
                  <a:lnTo>
                    <a:pt x="320040" y="5334"/>
                  </a:lnTo>
                  <a:lnTo>
                    <a:pt x="320040" y="0"/>
                  </a:lnTo>
                  <a:close/>
                </a:path>
                <a:path w="740410" h="5714">
                  <a:moveTo>
                    <a:pt x="330708" y="0"/>
                  </a:moveTo>
                  <a:lnTo>
                    <a:pt x="325374" y="0"/>
                  </a:lnTo>
                  <a:lnTo>
                    <a:pt x="325374" y="5334"/>
                  </a:lnTo>
                  <a:lnTo>
                    <a:pt x="330708" y="5334"/>
                  </a:lnTo>
                  <a:lnTo>
                    <a:pt x="330708" y="0"/>
                  </a:lnTo>
                  <a:close/>
                </a:path>
                <a:path w="740410" h="5714">
                  <a:moveTo>
                    <a:pt x="340614" y="0"/>
                  </a:moveTo>
                  <a:lnTo>
                    <a:pt x="336042" y="0"/>
                  </a:lnTo>
                  <a:lnTo>
                    <a:pt x="336042" y="5334"/>
                  </a:lnTo>
                  <a:lnTo>
                    <a:pt x="340614" y="5334"/>
                  </a:lnTo>
                  <a:lnTo>
                    <a:pt x="340614" y="0"/>
                  </a:lnTo>
                  <a:close/>
                </a:path>
                <a:path w="740410" h="5714">
                  <a:moveTo>
                    <a:pt x="351282" y="0"/>
                  </a:moveTo>
                  <a:lnTo>
                    <a:pt x="345948" y="0"/>
                  </a:lnTo>
                  <a:lnTo>
                    <a:pt x="345948" y="5334"/>
                  </a:lnTo>
                  <a:lnTo>
                    <a:pt x="351282" y="5334"/>
                  </a:lnTo>
                  <a:lnTo>
                    <a:pt x="351282" y="0"/>
                  </a:lnTo>
                  <a:close/>
                </a:path>
                <a:path w="740410" h="5714">
                  <a:moveTo>
                    <a:pt x="361950" y="0"/>
                  </a:moveTo>
                  <a:lnTo>
                    <a:pt x="356616" y="0"/>
                  </a:lnTo>
                  <a:lnTo>
                    <a:pt x="356616" y="5334"/>
                  </a:lnTo>
                  <a:lnTo>
                    <a:pt x="361950" y="5334"/>
                  </a:lnTo>
                  <a:lnTo>
                    <a:pt x="361950" y="0"/>
                  </a:lnTo>
                  <a:close/>
                </a:path>
                <a:path w="740410" h="5714">
                  <a:moveTo>
                    <a:pt x="372618" y="0"/>
                  </a:moveTo>
                  <a:lnTo>
                    <a:pt x="367284" y="0"/>
                  </a:lnTo>
                  <a:lnTo>
                    <a:pt x="367284" y="5334"/>
                  </a:lnTo>
                  <a:lnTo>
                    <a:pt x="372618" y="5334"/>
                  </a:lnTo>
                  <a:lnTo>
                    <a:pt x="372618" y="0"/>
                  </a:lnTo>
                  <a:close/>
                </a:path>
                <a:path w="740410" h="5714">
                  <a:moveTo>
                    <a:pt x="383286" y="0"/>
                  </a:moveTo>
                  <a:lnTo>
                    <a:pt x="377952" y="0"/>
                  </a:lnTo>
                  <a:lnTo>
                    <a:pt x="377952" y="5334"/>
                  </a:lnTo>
                  <a:lnTo>
                    <a:pt x="383286" y="5334"/>
                  </a:lnTo>
                  <a:lnTo>
                    <a:pt x="383286" y="0"/>
                  </a:lnTo>
                  <a:close/>
                </a:path>
                <a:path w="740410" h="5714">
                  <a:moveTo>
                    <a:pt x="393192" y="0"/>
                  </a:moveTo>
                  <a:lnTo>
                    <a:pt x="387858" y="0"/>
                  </a:lnTo>
                  <a:lnTo>
                    <a:pt x="387858" y="5334"/>
                  </a:lnTo>
                  <a:lnTo>
                    <a:pt x="393192" y="5334"/>
                  </a:lnTo>
                  <a:lnTo>
                    <a:pt x="393192" y="0"/>
                  </a:lnTo>
                  <a:close/>
                </a:path>
                <a:path w="740410" h="5714">
                  <a:moveTo>
                    <a:pt x="403860" y="0"/>
                  </a:moveTo>
                  <a:lnTo>
                    <a:pt x="398526" y="0"/>
                  </a:lnTo>
                  <a:lnTo>
                    <a:pt x="398526" y="5334"/>
                  </a:lnTo>
                  <a:lnTo>
                    <a:pt x="403860" y="5334"/>
                  </a:lnTo>
                  <a:lnTo>
                    <a:pt x="403860" y="0"/>
                  </a:lnTo>
                  <a:close/>
                </a:path>
                <a:path w="740410" h="5714">
                  <a:moveTo>
                    <a:pt x="414515" y="0"/>
                  </a:moveTo>
                  <a:lnTo>
                    <a:pt x="409194" y="0"/>
                  </a:lnTo>
                  <a:lnTo>
                    <a:pt x="409194" y="5334"/>
                  </a:lnTo>
                  <a:lnTo>
                    <a:pt x="414515" y="5334"/>
                  </a:lnTo>
                  <a:lnTo>
                    <a:pt x="414515" y="0"/>
                  </a:lnTo>
                  <a:close/>
                </a:path>
                <a:path w="740410" h="5714">
                  <a:moveTo>
                    <a:pt x="425196" y="0"/>
                  </a:moveTo>
                  <a:lnTo>
                    <a:pt x="419862" y="0"/>
                  </a:lnTo>
                  <a:lnTo>
                    <a:pt x="419862" y="5334"/>
                  </a:lnTo>
                  <a:lnTo>
                    <a:pt x="425196" y="5334"/>
                  </a:lnTo>
                  <a:lnTo>
                    <a:pt x="425196" y="0"/>
                  </a:lnTo>
                  <a:close/>
                </a:path>
                <a:path w="740410" h="5714">
                  <a:moveTo>
                    <a:pt x="435089" y="0"/>
                  </a:moveTo>
                  <a:lnTo>
                    <a:pt x="429768" y="0"/>
                  </a:lnTo>
                  <a:lnTo>
                    <a:pt x="429768" y="5334"/>
                  </a:lnTo>
                  <a:lnTo>
                    <a:pt x="435089" y="5334"/>
                  </a:lnTo>
                  <a:lnTo>
                    <a:pt x="435089" y="0"/>
                  </a:lnTo>
                  <a:close/>
                </a:path>
                <a:path w="740410" h="5714">
                  <a:moveTo>
                    <a:pt x="445770" y="0"/>
                  </a:moveTo>
                  <a:lnTo>
                    <a:pt x="440436" y="0"/>
                  </a:lnTo>
                  <a:lnTo>
                    <a:pt x="440436" y="5334"/>
                  </a:lnTo>
                  <a:lnTo>
                    <a:pt x="445770" y="5334"/>
                  </a:lnTo>
                  <a:lnTo>
                    <a:pt x="445770" y="0"/>
                  </a:lnTo>
                  <a:close/>
                </a:path>
                <a:path w="740410" h="5714">
                  <a:moveTo>
                    <a:pt x="456425" y="0"/>
                  </a:moveTo>
                  <a:lnTo>
                    <a:pt x="451104" y="0"/>
                  </a:lnTo>
                  <a:lnTo>
                    <a:pt x="451104" y="5334"/>
                  </a:lnTo>
                  <a:lnTo>
                    <a:pt x="456425" y="5334"/>
                  </a:lnTo>
                  <a:lnTo>
                    <a:pt x="456425" y="0"/>
                  </a:lnTo>
                  <a:close/>
                </a:path>
                <a:path w="740410" h="5714">
                  <a:moveTo>
                    <a:pt x="467106" y="0"/>
                  </a:moveTo>
                  <a:lnTo>
                    <a:pt x="461772" y="0"/>
                  </a:lnTo>
                  <a:lnTo>
                    <a:pt x="461772" y="5334"/>
                  </a:lnTo>
                  <a:lnTo>
                    <a:pt x="467106" y="5334"/>
                  </a:lnTo>
                  <a:lnTo>
                    <a:pt x="467106" y="0"/>
                  </a:lnTo>
                  <a:close/>
                </a:path>
                <a:path w="740410" h="5714">
                  <a:moveTo>
                    <a:pt x="476999" y="0"/>
                  </a:moveTo>
                  <a:lnTo>
                    <a:pt x="472440" y="0"/>
                  </a:lnTo>
                  <a:lnTo>
                    <a:pt x="472440" y="5334"/>
                  </a:lnTo>
                  <a:lnTo>
                    <a:pt x="476999" y="5334"/>
                  </a:lnTo>
                  <a:lnTo>
                    <a:pt x="476999" y="0"/>
                  </a:lnTo>
                  <a:close/>
                </a:path>
                <a:path w="740410" h="5714">
                  <a:moveTo>
                    <a:pt x="487680" y="0"/>
                  </a:moveTo>
                  <a:lnTo>
                    <a:pt x="482346" y="0"/>
                  </a:lnTo>
                  <a:lnTo>
                    <a:pt x="482346" y="5334"/>
                  </a:lnTo>
                  <a:lnTo>
                    <a:pt x="487680" y="5334"/>
                  </a:lnTo>
                  <a:lnTo>
                    <a:pt x="487680" y="0"/>
                  </a:lnTo>
                  <a:close/>
                </a:path>
                <a:path w="740410" h="5714">
                  <a:moveTo>
                    <a:pt x="498348" y="0"/>
                  </a:moveTo>
                  <a:lnTo>
                    <a:pt x="493014" y="0"/>
                  </a:lnTo>
                  <a:lnTo>
                    <a:pt x="493014" y="5334"/>
                  </a:lnTo>
                  <a:lnTo>
                    <a:pt x="498348" y="5334"/>
                  </a:lnTo>
                  <a:lnTo>
                    <a:pt x="498348" y="0"/>
                  </a:lnTo>
                  <a:close/>
                </a:path>
                <a:path w="740410" h="5714">
                  <a:moveTo>
                    <a:pt x="509003" y="0"/>
                  </a:moveTo>
                  <a:lnTo>
                    <a:pt x="503682" y="0"/>
                  </a:lnTo>
                  <a:lnTo>
                    <a:pt x="503682" y="5334"/>
                  </a:lnTo>
                  <a:lnTo>
                    <a:pt x="509003" y="5334"/>
                  </a:lnTo>
                  <a:lnTo>
                    <a:pt x="509003" y="0"/>
                  </a:lnTo>
                  <a:close/>
                </a:path>
                <a:path w="740410" h="5714">
                  <a:moveTo>
                    <a:pt x="519684" y="0"/>
                  </a:moveTo>
                  <a:lnTo>
                    <a:pt x="514350" y="0"/>
                  </a:lnTo>
                  <a:lnTo>
                    <a:pt x="514350" y="5334"/>
                  </a:lnTo>
                  <a:lnTo>
                    <a:pt x="519684" y="5334"/>
                  </a:lnTo>
                  <a:lnTo>
                    <a:pt x="519684" y="0"/>
                  </a:lnTo>
                  <a:close/>
                </a:path>
                <a:path w="740410" h="5714">
                  <a:moveTo>
                    <a:pt x="529577" y="0"/>
                  </a:moveTo>
                  <a:lnTo>
                    <a:pt x="524256" y="0"/>
                  </a:lnTo>
                  <a:lnTo>
                    <a:pt x="524256" y="5334"/>
                  </a:lnTo>
                  <a:lnTo>
                    <a:pt x="529577" y="5334"/>
                  </a:lnTo>
                  <a:lnTo>
                    <a:pt x="529577" y="0"/>
                  </a:lnTo>
                  <a:close/>
                </a:path>
                <a:path w="740410" h="5714">
                  <a:moveTo>
                    <a:pt x="540258" y="0"/>
                  </a:moveTo>
                  <a:lnTo>
                    <a:pt x="534924" y="0"/>
                  </a:lnTo>
                  <a:lnTo>
                    <a:pt x="534924" y="5334"/>
                  </a:lnTo>
                  <a:lnTo>
                    <a:pt x="540258" y="5334"/>
                  </a:lnTo>
                  <a:lnTo>
                    <a:pt x="540258" y="0"/>
                  </a:lnTo>
                  <a:close/>
                </a:path>
                <a:path w="740410" h="5714">
                  <a:moveTo>
                    <a:pt x="550913" y="0"/>
                  </a:moveTo>
                  <a:lnTo>
                    <a:pt x="545592" y="0"/>
                  </a:lnTo>
                  <a:lnTo>
                    <a:pt x="545592" y="5334"/>
                  </a:lnTo>
                  <a:lnTo>
                    <a:pt x="550913" y="5334"/>
                  </a:lnTo>
                  <a:lnTo>
                    <a:pt x="550913" y="0"/>
                  </a:lnTo>
                  <a:close/>
                </a:path>
                <a:path w="740410" h="5714">
                  <a:moveTo>
                    <a:pt x="561594" y="0"/>
                  </a:moveTo>
                  <a:lnTo>
                    <a:pt x="556260" y="0"/>
                  </a:lnTo>
                  <a:lnTo>
                    <a:pt x="556260" y="5334"/>
                  </a:lnTo>
                  <a:lnTo>
                    <a:pt x="561594" y="5334"/>
                  </a:lnTo>
                  <a:lnTo>
                    <a:pt x="561594" y="0"/>
                  </a:lnTo>
                  <a:close/>
                </a:path>
                <a:path w="740410" h="5714">
                  <a:moveTo>
                    <a:pt x="571487" y="0"/>
                  </a:moveTo>
                  <a:lnTo>
                    <a:pt x="566928" y="0"/>
                  </a:lnTo>
                  <a:lnTo>
                    <a:pt x="566928" y="5334"/>
                  </a:lnTo>
                  <a:lnTo>
                    <a:pt x="571487" y="5334"/>
                  </a:lnTo>
                  <a:lnTo>
                    <a:pt x="571487" y="0"/>
                  </a:lnTo>
                  <a:close/>
                </a:path>
                <a:path w="740410" h="5714">
                  <a:moveTo>
                    <a:pt x="582168" y="0"/>
                  </a:moveTo>
                  <a:lnTo>
                    <a:pt x="576834" y="0"/>
                  </a:lnTo>
                  <a:lnTo>
                    <a:pt x="576834" y="5334"/>
                  </a:lnTo>
                  <a:lnTo>
                    <a:pt x="582168" y="5334"/>
                  </a:lnTo>
                  <a:lnTo>
                    <a:pt x="582168" y="0"/>
                  </a:lnTo>
                  <a:close/>
                </a:path>
                <a:path w="740410" h="5714">
                  <a:moveTo>
                    <a:pt x="592823" y="0"/>
                  </a:moveTo>
                  <a:lnTo>
                    <a:pt x="587502" y="0"/>
                  </a:lnTo>
                  <a:lnTo>
                    <a:pt x="587502" y="5334"/>
                  </a:lnTo>
                  <a:lnTo>
                    <a:pt x="592823" y="5334"/>
                  </a:lnTo>
                  <a:lnTo>
                    <a:pt x="592823" y="0"/>
                  </a:lnTo>
                  <a:close/>
                </a:path>
                <a:path w="740410" h="5714">
                  <a:moveTo>
                    <a:pt x="603504" y="0"/>
                  </a:moveTo>
                  <a:lnTo>
                    <a:pt x="598170" y="0"/>
                  </a:lnTo>
                  <a:lnTo>
                    <a:pt x="598170" y="5334"/>
                  </a:lnTo>
                  <a:lnTo>
                    <a:pt x="603504" y="5334"/>
                  </a:lnTo>
                  <a:lnTo>
                    <a:pt x="603504" y="0"/>
                  </a:lnTo>
                  <a:close/>
                </a:path>
                <a:path w="740410" h="5714">
                  <a:moveTo>
                    <a:pt x="614172" y="0"/>
                  </a:moveTo>
                  <a:lnTo>
                    <a:pt x="608838" y="0"/>
                  </a:lnTo>
                  <a:lnTo>
                    <a:pt x="608838" y="5334"/>
                  </a:lnTo>
                  <a:lnTo>
                    <a:pt x="614172" y="5334"/>
                  </a:lnTo>
                  <a:lnTo>
                    <a:pt x="614172" y="0"/>
                  </a:lnTo>
                  <a:close/>
                </a:path>
                <a:path w="740410" h="5714">
                  <a:moveTo>
                    <a:pt x="624065" y="0"/>
                  </a:moveTo>
                  <a:lnTo>
                    <a:pt x="618744" y="0"/>
                  </a:lnTo>
                  <a:lnTo>
                    <a:pt x="618744" y="5334"/>
                  </a:lnTo>
                  <a:lnTo>
                    <a:pt x="624065" y="5334"/>
                  </a:lnTo>
                  <a:lnTo>
                    <a:pt x="624065" y="0"/>
                  </a:lnTo>
                  <a:close/>
                </a:path>
                <a:path w="740410" h="5714">
                  <a:moveTo>
                    <a:pt x="634746" y="0"/>
                  </a:moveTo>
                  <a:lnTo>
                    <a:pt x="629412" y="0"/>
                  </a:lnTo>
                  <a:lnTo>
                    <a:pt x="629412" y="5334"/>
                  </a:lnTo>
                  <a:lnTo>
                    <a:pt x="634746" y="5334"/>
                  </a:lnTo>
                  <a:lnTo>
                    <a:pt x="634746" y="0"/>
                  </a:lnTo>
                  <a:close/>
                </a:path>
                <a:path w="740410" h="5714">
                  <a:moveTo>
                    <a:pt x="645401" y="0"/>
                  </a:moveTo>
                  <a:lnTo>
                    <a:pt x="640080" y="0"/>
                  </a:lnTo>
                  <a:lnTo>
                    <a:pt x="640080" y="5334"/>
                  </a:lnTo>
                  <a:lnTo>
                    <a:pt x="645401" y="5334"/>
                  </a:lnTo>
                  <a:lnTo>
                    <a:pt x="645401" y="0"/>
                  </a:lnTo>
                  <a:close/>
                </a:path>
                <a:path w="740410" h="5714">
                  <a:moveTo>
                    <a:pt x="656082" y="0"/>
                  </a:moveTo>
                  <a:lnTo>
                    <a:pt x="650748" y="0"/>
                  </a:lnTo>
                  <a:lnTo>
                    <a:pt x="650748" y="5334"/>
                  </a:lnTo>
                  <a:lnTo>
                    <a:pt x="656082" y="5334"/>
                  </a:lnTo>
                  <a:lnTo>
                    <a:pt x="656082" y="0"/>
                  </a:lnTo>
                  <a:close/>
                </a:path>
                <a:path w="740410" h="5714">
                  <a:moveTo>
                    <a:pt x="665975" y="0"/>
                  </a:moveTo>
                  <a:lnTo>
                    <a:pt x="661416" y="0"/>
                  </a:lnTo>
                  <a:lnTo>
                    <a:pt x="661416" y="5334"/>
                  </a:lnTo>
                  <a:lnTo>
                    <a:pt x="665975" y="5334"/>
                  </a:lnTo>
                  <a:lnTo>
                    <a:pt x="665975" y="0"/>
                  </a:lnTo>
                  <a:close/>
                </a:path>
                <a:path w="740410" h="5714">
                  <a:moveTo>
                    <a:pt x="676656" y="0"/>
                  </a:moveTo>
                  <a:lnTo>
                    <a:pt x="671322" y="0"/>
                  </a:lnTo>
                  <a:lnTo>
                    <a:pt x="671322" y="5334"/>
                  </a:lnTo>
                  <a:lnTo>
                    <a:pt x="676656" y="5334"/>
                  </a:lnTo>
                  <a:lnTo>
                    <a:pt x="676656" y="0"/>
                  </a:lnTo>
                  <a:close/>
                </a:path>
                <a:path w="740410" h="5714">
                  <a:moveTo>
                    <a:pt x="687311" y="0"/>
                  </a:moveTo>
                  <a:lnTo>
                    <a:pt x="681990" y="0"/>
                  </a:lnTo>
                  <a:lnTo>
                    <a:pt x="681990" y="5334"/>
                  </a:lnTo>
                  <a:lnTo>
                    <a:pt x="687311" y="5334"/>
                  </a:lnTo>
                  <a:lnTo>
                    <a:pt x="687311" y="0"/>
                  </a:lnTo>
                  <a:close/>
                </a:path>
                <a:path w="740410" h="5714">
                  <a:moveTo>
                    <a:pt x="697992" y="0"/>
                  </a:moveTo>
                  <a:lnTo>
                    <a:pt x="692658" y="0"/>
                  </a:lnTo>
                  <a:lnTo>
                    <a:pt x="692658" y="5334"/>
                  </a:lnTo>
                  <a:lnTo>
                    <a:pt x="697992" y="5334"/>
                  </a:lnTo>
                  <a:lnTo>
                    <a:pt x="697992" y="0"/>
                  </a:lnTo>
                  <a:close/>
                </a:path>
                <a:path w="740410" h="5714">
                  <a:moveTo>
                    <a:pt x="708660" y="0"/>
                  </a:moveTo>
                  <a:lnTo>
                    <a:pt x="703326" y="0"/>
                  </a:lnTo>
                  <a:lnTo>
                    <a:pt x="703326" y="5334"/>
                  </a:lnTo>
                  <a:lnTo>
                    <a:pt x="708660" y="5334"/>
                  </a:lnTo>
                  <a:lnTo>
                    <a:pt x="708660" y="0"/>
                  </a:lnTo>
                  <a:close/>
                </a:path>
                <a:path w="740410" h="5714">
                  <a:moveTo>
                    <a:pt x="718553" y="0"/>
                  </a:moveTo>
                  <a:lnTo>
                    <a:pt x="713232" y="0"/>
                  </a:lnTo>
                  <a:lnTo>
                    <a:pt x="713232" y="5334"/>
                  </a:lnTo>
                  <a:lnTo>
                    <a:pt x="718553" y="5334"/>
                  </a:lnTo>
                  <a:lnTo>
                    <a:pt x="718553" y="0"/>
                  </a:lnTo>
                  <a:close/>
                </a:path>
                <a:path w="740410" h="5714">
                  <a:moveTo>
                    <a:pt x="729234" y="0"/>
                  </a:moveTo>
                  <a:lnTo>
                    <a:pt x="723900" y="0"/>
                  </a:lnTo>
                  <a:lnTo>
                    <a:pt x="723900" y="5334"/>
                  </a:lnTo>
                  <a:lnTo>
                    <a:pt x="729234" y="5334"/>
                  </a:lnTo>
                  <a:lnTo>
                    <a:pt x="729234" y="0"/>
                  </a:lnTo>
                  <a:close/>
                </a:path>
                <a:path w="740410" h="5714">
                  <a:moveTo>
                    <a:pt x="739889" y="0"/>
                  </a:moveTo>
                  <a:lnTo>
                    <a:pt x="734568" y="0"/>
                  </a:lnTo>
                  <a:lnTo>
                    <a:pt x="734568" y="5334"/>
                  </a:lnTo>
                  <a:lnTo>
                    <a:pt x="739889" y="5334"/>
                  </a:lnTo>
                  <a:lnTo>
                    <a:pt x="7398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387487" y="4802136"/>
              <a:ext cx="2436495" cy="196215"/>
            </a:xfrm>
            <a:custGeom>
              <a:avLst/>
              <a:gdLst/>
              <a:ahLst/>
              <a:cxnLst/>
              <a:rect l="l" t="t" r="r" b="b"/>
              <a:pathLst>
                <a:path w="2436495" h="196214">
                  <a:moveTo>
                    <a:pt x="4559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4559" y="4572"/>
                  </a:lnTo>
                  <a:lnTo>
                    <a:pt x="4559" y="0"/>
                  </a:lnTo>
                  <a:close/>
                </a:path>
                <a:path w="2436495" h="196214">
                  <a:moveTo>
                    <a:pt x="15227" y="0"/>
                  </a:moveTo>
                  <a:lnTo>
                    <a:pt x="9906" y="0"/>
                  </a:lnTo>
                  <a:lnTo>
                    <a:pt x="9906" y="4572"/>
                  </a:lnTo>
                  <a:lnTo>
                    <a:pt x="15227" y="4572"/>
                  </a:lnTo>
                  <a:lnTo>
                    <a:pt x="15227" y="0"/>
                  </a:lnTo>
                  <a:close/>
                </a:path>
                <a:path w="2436495" h="196214">
                  <a:moveTo>
                    <a:pt x="25908" y="0"/>
                  </a:moveTo>
                  <a:lnTo>
                    <a:pt x="20574" y="0"/>
                  </a:lnTo>
                  <a:lnTo>
                    <a:pt x="20574" y="4572"/>
                  </a:lnTo>
                  <a:lnTo>
                    <a:pt x="25908" y="4572"/>
                  </a:lnTo>
                  <a:lnTo>
                    <a:pt x="25908" y="0"/>
                  </a:lnTo>
                  <a:close/>
                </a:path>
                <a:path w="2436495" h="196214">
                  <a:moveTo>
                    <a:pt x="36576" y="0"/>
                  </a:moveTo>
                  <a:lnTo>
                    <a:pt x="31242" y="0"/>
                  </a:lnTo>
                  <a:lnTo>
                    <a:pt x="31242" y="4572"/>
                  </a:lnTo>
                  <a:lnTo>
                    <a:pt x="36576" y="4572"/>
                  </a:lnTo>
                  <a:lnTo>
                    <a:pt x="36576" y="0"/>
                  </a:lnTo>
                  <a:close/>
                </a:path>
                <a:path w="2436495" h="196214">
                  <a:moveTo>
                    <a:pt x="46482" y="0"/>
                  </a:moveTo>
                  <a:lnTo>
                    <a:pt x="41910" y="0"/>
                  </a:lnTo>
                  <a:lnTo>
                    <a:pt x="41910" y="4572"/>
                  </a:lnTo>
                  <a:lnTo>
                    <a:pt x="46482" y="4572"/>
                  </a:lnTo>
                  <a:lnTo>
                    <a:pt x="46482" y="0"/>
                  </a:lnTo>
                  <a:close/>
                </a:path>
                <a:path w="2436495" h="196214">
                  <a:moveTo>
                    <a:pt x="57150" y="0"/>
                  </a:moveTo>
                  <a:lnTo>
                    <a:pt x="51816" y="0"/>
                  </a:lnTo>
                  <a:lnTo>
                    <a:pt x="51816" y="4572"/>
                  </a:lnTo>
                  <a:lnTo>
                    <a:pt x="57150" y="4572"/>
                  </a:lnTo>
                  <a:lnTo>
                    <a:pt x="57150" y="0"/>
                  </a:lnTo>
                  <a:close/>
                </a:path>
                <a:path w="2436495" h="196214">
                  <a:moveTo>
                    <a:pt x="67818" y="0"/>
                  </a:moveTo>
                  <a:lnTo>
                    <a:pt x="62484" y="0"/>
                  </a:lnTo>
                  <a:lnTo>
                    <a:pt x="62484" y="4572"/>
                  </a:lnTo>
                  <a:lnTo>
                    <a:pt x="67818" y="4572"/>
                  </a:lnTo>
                  <a:lnTo>
                    <a:pt x="67818" y="0"/>
                  </a:lnTo>
                  <a:close/>
                </a:path>
                <a:path w="2436495" h="196214">
                  <a:moveTo>
                    <a:pt x="78473" y="0"/>
                  </a:moveTo>
                  <a:lnTo>
                    <a:pt x="73152" y="0"/>
                  </a:lnTo>
                  <a:lnTo>
                    <a:pt x="73152" y="4572"/>
                  </a:lnTo>
                  <a:lnTo>
                    <a:pt x="78473" y="4572"/>
                  </a:lnTo>
                  <a:lnTo>
                    <a:pt x="78473" y="0"/>
                  </a:lnTo>
                  <a:close/>
                </a:path>
                <a:path w="2436495" h="196214">
                  <a:moveTo>
                    <a:pt x="89141" y="0"/>
                  </a:moveTo>
                  <a:lnTo>
                    <a:pt x="83820" y="0"/>
                  </a:lnTo>
                  <a:lnTo>
                    <a:pt x="83820" y="4572"/>
                  </a:lnTo>
                  <a:lnTo>
                    <a:pt x="89141" y="4572"/>
                  </a:lnTo>
                  <a:lnTo>
                    <a:pt x="89141" y="0"/>
                  </a:lnTo>
                  <a:close/>
                </a:path>
                <a:path w="2436495" h="196214">
                  <a:moveTo>
                    <a:pt x="99047" y="0"/>
                  </a:moveTo>
                  <a:lnTo>
                    <a:pt x="93726" y="0"/>
                  </a:lnTo>
                  <a:lnTo>
                    <a:pt x="93726" y="4572"/>
                  </a:lnTo>
                  <a:lnTo>
                    <a:pt x="99047" y="4572"/>
                  </a:lnTo>
                  <a:lnTo>
                    <a:pt x="99047" y="0"/>
                  </a:lnTo>
                  <a:close/>
                </a:path>
                <a:path w="2436495" h="196214">
                  <a:moveTo>
                    <a:pt x="109715" y="0"/>
                  </a:moveTo>
                  <a:lnTo>
                    <a:pt x="104394" y="0"/>
                  </a:lnTo>
                  <a:lnTo>
                    <a:pt x="104394" y="4572"/>
                  </a:lnTo>
                  <a:lnTo>
                    <a:pt x="109715" y="4572"/>
                  </a:lnTo>
                  <a:lnTo>
                    <a:pt x="109715" y="0"/>
                  </a:lnTo>
                  <a:close/>
                </a:path>
                <a:path w="2436495" h="196214">
                  <a:moveTo>
                    <a:pt x="120383" y="0"/>
                  </a:moveTo>
                  <a:lnTo>
                    <a:pt x="115062" y="0"/>
                  </a:lnTo>
                  <a:lnTo>
                    <a:pt x="115062" y="4572"/>
                  </a:lnTo>
                  <a:lnTo>
                    <a:pt x="120383" y="4572"/>
                  </a:lnTo>
                  <a:lnTo>
                    <a:pt x="120383" y="0"/>
                  </a:lnTo>
                  <a:close/>
                </a:path>
                <a:path w="2436495" h="196214">
                  <a:moveTo>
                    <a:pt x="131064" y="0"/>
                  </a:moveTo>
                  <a:lnTo>
                    <a:pt x="125730" y="0"/>
                  </a:lnTo>
                  <a:lnTo>
                    <a:pt x="125730" y="4572"/>
                  </a:lnTo>
                  <a:lnTo>
                    <a:pt x="131064" y="4572"/>
                  </a:lnTo>
                  <a:lnTo>
                    <a:pt x="131064" y="0"/>
                  </a:lnTo>
                  <a:close/>
                </a:path>
                <a:path w="2436495" h="196214">
                  <a:moveTo>
                    <a:pt x="140970" y="0"/>
                  </a:moveTo>
                  <a:lnTo>
                    <a:pt x="136398" y="0"/>
                  </a:lnTo>
                  <a:lnTo>
                    <a:pt x="136398" y="4572"/>
                  </a:lnTo>
                  <a:lnTo>
                    <a:pt x="140970" y="4572"/>
                  </a:lnTo>
                  <a:lnTo>
                    <a:pt x="140970" y="0"/>
                  </a:lnTo>
                  <a:close/>
                </a:path>
                <a:path w="2436495" h="196214">
                  <a:moveTo>
                    <a:pt x="151638" y="0"/>
                  </a:moveTo>
                  <a:lnTo>
                    <a:pt x="146304" y="0"/>
                  </a:lnTo>
                  <a:lnTo>
                    <a:pt x="146304" y="4572"/>
                  </a:lnTo>
                  <a:lnTo>
                    <a:pt x="151638" y="4572"/>
                  </a:lnTo>
                  <a:lnTo>
                    <a:pt x="151638" y="0"/>
                  </a:lnTo>
                  <a:close/>
                </a:path>
                <a:path w="2436495" h="196214">
                  <a:moveTo>
                    <a:pt x="162306" y="0"/>
                  </a:moveTo>
                  <a:lnTo>
                    <a:pt x="156972" y="0"/>
                  </a:lnTo>
                  <a:lnTo>
                    <a:pt x="156972" y="4572"/>
                  </a:lnTo>
                  <a:lnTo>
                    <a:pt x="162306" y="4572"/>
                  </a:lnTo>
                  <a:lnTo>
                    <a:pt x="162306" y="0"/>
                  </a:lnTo>
                  <a:close/>
                </a:path>
                <a:path w="2436495" h="196214">
                  <a:moveTo>
                    <a:pt x="172974" y="0"/>
                  </a:moveTo>
                  <a:lnTo>
                    <a:pt x="167640" y="0"/>
                  </a:lnTo>
                  <a:lnTo>
                    <a:pt x="167640" y="4572"/>
                  </a:lnTo>
                  <a:lnTo>
                    <a:pt x="172974" y="4572"/>
                  </a:lnTo>
                  <a:lnTo>
                    <a:pt x="172974" y="0"/>
                  </a:lnTo>
                  <a:close/>
                </a:path>
                <a:path w="2436495" h="196214">
                  <a:moveTo>
                    <a:pt x="183629" y="0"/>
                  </a:moveTo>
                  <a:lnTo>
                    <a:pt x="178308" y="0"/>
                  </a:lnTo>
                  <a:lnTo>
                    <a:pt x="178308" y="4572"/>
                  </a:lnTo>
                  <a:lnTo>
                    <a:pt x="183629" y="4572"/>
                  </a:lnTo>
                  <a:lnTo>
                    <a:pt x="183629" y="0"/>
                  </a:lnTo>
                  <a:close/>
                </a:path>
                <a:path w="2436495" h="196214">
                  <a:moveTo>
                    <a:pt x="193535" y="0"/>
                  </a:moveTo>
                  <a:lnTo>
                    <a:pt x="188214" y="0"/>
                  </a:lnTo>
                  <a:lnTo>
                    <a:pt x="188214" y="4572"/>
                  </a:lnTo>
                  <a:lnTo>
                    <a:pt x="193535" y="4572"/>
                  </a:lnTo>
                  <a:lnTo>
                    <a:pt x="193535" y="0"/>
                  </a:lnTo>
                  <a:close/>
                </a:path>
                <a:path w="2436495" h="196214">
                  <a:moveTo>
                    <a:pt x="204203" y="0"/>
                  </a:moveTo>
                  <a:lnTo>
                    <a:pt x="198882" y="0"/>
                  </a:lnTo>
                  <a:lnTo>
                    <a:pt x="198882" y="4572"/>
                  </a:lnTo>
                  <a:lnTo>
                    <a:pt x="204203" y="4572"/>
                  </a:lnTo>
                  <a:lnTo>
                    <a:pt x="204203" y="0"/>
                  </a:lnTo>
                  <a:close/>
                </a:path>
                <a:path w="2436495" h="196214">
                  <a:moveTo>
                    <a:pt x="214871" y="0"/>
                  </a:moveTo>
                  <a:lnTo>
                    <a:pt x="209550" y="0"/>
                  </a:lnTo>
                  <a:lnTo>
                    <a:pt x="209550" y="4572"/>
                  </a:lnTo>
                  <a:lnTo>
                    <a:pt x="214871" y="4572"/>
                  </a:lnTo>
                  <a:lnTo>
                    <a:pt x="214871" y="0"/>
                  </a:lnTo>
                  <a:close/>
                </a:path>
                <a:path w="2436495" h="196214">
                  <a:moveTo>
                    <a:pt x="225552" y="0"/>
                  </a:moveTo>
                  <a:lnTo>
                    <a:pt x="220218" y="0"/>
                  </a:lnTo>
                  <a:lnTo>
                    <a:pt x="220218" y="4572"/>
                  </a:lnTo>
                  <a:lnTo>
                    <a:pt x="225552" y="4572"/>
                  </a:lnTo>
                  <a:lnTo>
                    <a:pt x="225552" y="0"/>
                  </a:lnTo>
                  <a:close/>
                </a:path>
                <a:path w="2436495" h="196214">
                  <a:moveTo>
                    <a:pt x="235458" y="0"/>
                  </a:moveTo>
                  <a:lnTo>
                    <a:pt x="230886" y="0"/>
                  </a:lnTo>
                  <a:lnTo>
                    <a:pt x="230886" y="4572"/>
                  </a:lnTo>
                  <a:lnTo>
                    <a:pt x="235458" y="4572"/>
                  </a:lnTo>
                  <a:lnTo>
                    <a:pt x="235458" y="0"/>
                  </a:lnTo>
                  <a:close/>
                </a:path>
                <a:path w="2436495" h="196214">
                  <a:moveTo>
                    <a:pt x="246126" y="0"/>
                  </a:moveTo>
                  <a:lnTo>
                    <a:pt x="240792" y="0"/>
                  </a:lnTo>
                  <a:lnTo>
                    <a:pt x="240792" y="4572"/>
                  </a:lnTo>
                  <a:lnTo>
                    <a:pt x="246126" y="4572"/>
                  </a:lnTo>
                  <a:lnTo>
                    <a:pt x="246126" y="0"/>
                  </a:lnTo>
                  <a:close/>
                </a:path>
                <a:path w="2436495" h="196214">
                  <a:moveTo>
                    <a:pt x="256794" y="0"/>
                  </a:moveTo>
                  <a:lnTo>
                    <a:pt x="251460" y="0"/>
                  </a:lnTo>
                  <a:lnTo>
                    <a:pt x="251460" y="4572"/>
                  </a:lnTo>
                  <a:lnTo>
                    <a:pt x="256794" y="4572"/>
                  </a:lnTo>
                  <a:lnTo>
                    <a:pt x="256794" y="0"/>
                  </a:lnTo>
                  <a:close/>
                </a:path>
                <a:path w="2436495" h="196214">
                  <a:moveTo>
                    <a:pt x="267462" y="0"/>
                  </a:moveTo>
                  <a:lnTo>
                    <a:pt x="262128" y="0"/>
                  </a:lnTo>
                  <a:lnTo>
                    <a:pt x="262128" y="4572"/>
                  </a:lnTo>
                  <a:lnTo>
                    <a:pt x="267462" y="4572"/>
                  </a:lnTo>
                  <a:lnTo>
                    <a:pt x="267462" y="0"/>
                  </a:lnTo>
                  <a:close/>
                </a:path>
                <a:path w="2436495" h="196214">
                  <a:moveTo>
                    <a:pt x="278117" y="0"/>
                  </a:moveTo>
                  <a:lnTo>
                    <a:pt x="272796" y="0"/>
                  </a:lnTo>
                  <a:lnTo>
                    <a:pt x="272796" y="4572"/>
                  </a:lnTo>
                  <a:lnTo>
                    <a:pt x="278117" y="4572"/>
                  </a:lnTo>
                  <a:lnTo>
                    <a:pt x="278117" y="0"/>
                  </a:lnTo>
                  <a:close/>
                </a:path>
                <a:path w="2436495" h="196214">
                  <a:moveTo>
                    <a:pt x="288023" y="0"/>
                  </a:moveTo>
                  <a:lnTo>
                    <a:pt x="282702" y="0"/>
                  </a:lnTo>
                  <a:lnTo>
                    <a:pt x="282702" y="4572"/>
                  </a:lnTo>
                  <a:lnTo>
                    <a:pt x="288023" y="4572"/>
                  </a:lnTo>
                  <a:lnTo>
                    <a:pt x="288023" y="0"/>
                  </a:lnTo>
                  <a:close/>
                </a:path>
                <a:path w="2436495" h="196214">
                  <a:moveTo>
                    <a:pt x="298691" y="0"/>
                  </a:moveTo>
                  <a:lnTo>
                    <a:pt x="293370" y="0"/>
                  </a:lnTo>
                  <a:lnTo>
                    <a:pt x="293370" y="4572"/>
                  </a:lnTo>
                  <a:lnTo>
                    <a:pt x="298691" y="4572"/>
                  </a:lnTo>
                  <a:lnTo>
                    <a:pt x="298691" y="0"/>
                  </a:lnTo>
                  <a:close/>
                </a:path>
                <a:path w="2436495" h="196214">
                  <a:moveTo>
                    <a:pt x="309359" y="0"/>
                  </a:moveTo>
                  <a:lnTo>
                    <a:pt x="304038" y="0"/>
                  </a:lnTo>
                  <a:lnTo>
                    <a:pt x="304038" y="4572"/>
                  </a:lnTo>
                  <a:lnTo>
                    <a:pt x="309359" y="4572"/>
                  </a:lnTo>
                  <a:lnTo>
                    <a:pt x="309359" y="0"/>
                  </a:lnTo>
                  <a:close/>
                </a:path>
                <a:path w="2436495" h="196214">
                  <a:moveTo>
                    <a:pt x="320040" y="0"/>
                  </a:moveTo>
                  <a:lnTo>
                    <a:pt x="314706" y="0"/>
                  </a:lnTo>
                  <a:lnTo>
                    <a:pt x="314706" y="4572"/>
                  </a:lnTo>
                  <a:lnTo>
                    <a:pt x="320040" y="4572"/>
                  </a:lnTo>
                  <a:lnTo>
                    <a:pt x="320040" y="0"/>
                  </a:lnTo>
                  <a:close/>
                </a:path>
                <a:path w="2436495" h="196214">
                  <a:moveTo>
                    <a:pt x="329946" y="0"/>
                  </a:moveTo>
                  <a:lnTo>
                    <a:pt x="325374" y="0"/>
                  </a:lnTo>
                  <a:lnTo>
                    <a:pt x="325374" y="4572"/>
                  </a:lnTo>
                  <a:lnTo>
                    <a:pt x="329946" y="4572"/>
                  </a:lnTo>
                  <a:lnTo>
                    <a:pt x="329946" y="0"/>
                  </a:lnTo>
                  <a:close/>
                </a:path>
                <a:path w="2436495" h="196214">
                  <a:moveTo>
                    <a:pt x="340614" y="0"/>
                  </a:moveTo>
                  <a:lnTo>
                    <a:pt x="335280" y="0"/>
                  </a:lnTo>
                  <a:lnTo>
                    <a:pt x="335280" y="4572"/>
                  </a:lnTo>
                  <a:lnTo>
                    <a:pt x="340614" y="4572"/>
                  </a:lnTo>
                  <a:lnTo>
                    <a:pt x="340614" y="0"/>
                  </a:lnTo>
                  <a:close/>
                </a:path>
                <a:path w="2436495" h="196214">
                  <a:moveTo>
                    <a:pt x="351282" y="0"/>
                  </a:moveTo>
                  <a:lnTo>
                    <a:pt x="345948" y="0"/>
                  </a:lnTo>
                  <a:lnTo>
                    <a:pt x="345948" y="4572"/>
                  </a:lnTo>
                  <a:lnTo>
                    <a:pt x="351282" y="4572"/>
                  </a:lnTo>
                  <a:lnTo>
                    <a:pt x="351282" y="0"/>
                  </a:lnTo>
                  <a:close/>
                </a:path>
                <a:path w="2436495" h="196214">
                  <a:moveTo>
                    <a:pt x="361950" y="0"/>
                  </a:moveTo>
                  <a:lnTo>
                    <a:pt x="356616" y="0"/>
                  </a:lnTo>
                  <a:lnTo>
                    <a:pt x="356616" y="4572"/>
                  </a:lnTo>
                  <a:lnTo>
                    <a:pt x="361950" y="4572"/>
                  </a:lnTo>
                  <a:lnTo>
                    <a:pt x="361950" y="0"/>
                  </a:lnTo>
                  <a:close/>
                </a:path>
                <a:path w="2436495" h="196214">
                  <a:moveTo>
                    <a:pt x="372618" y="0"/>
                  </a:moveTo>
                  <a:lnTo>
                    <a:pt x="367284" y="0"/>
                  </a:lnTo>
                  <a:lnTo>
                    <a:pt x="367284" y="4572"/>
                  </a:lnTo>
                  <a:lnTo>
                    <a:pt x="372618" y="4572"/>
                  </a:lnTo>
                  <a:lnTo>
                    <a:pt x="372618" y="0"/>
                  </a:lnTo>
                  <a:close/>
                </a:path>
                <a:path w="2436495" h="196214">
                  <a:moveTo>
                    <a:pt x="382511" y="0"/>
                  </a:moveTo>
                  <a:lnTo>
                    <a:pt x="377190" y="0"/>
                  </a:lnTo>
                  <a:lnTo>
                    <a:pt x="377190" y="4572"/>
                  </a:lnTo>
                  <a:lnTo>
                    <a:pt x="382511" y="4572"/>
                  </a:lnTo>
                  <a:lnTo>
                    <a:pt x="382511" y="0"/>
                  </a:lnTo>
                  <a:close/>
                </a:path>
                <a:path w="2436495" h="196214">
                  <a:moveTo>
                    <a:pt x="393179" y="0"/>
                  </a:moveTo>
                  <a:lnTo>
                    <a:pt x="387858" y="0"/>
                  </a:lnTo>
                  <a:lnTo>
                    <a:pt x="387858" y="4572"/>
                  </a:lnTo>
                  <a:lnTo>
                    <a:pt x="393179" y="4572"/>
                  </a:lnTo>
                  <a:lnTo>
                    <a:pt x="393179" y="0"/>
                  </a:lnTo>
                  <a:close/>
                </a:path>
                <a:path w="2436495" h="196214">
                  <a:moveTo>
                    <a:pt x="403847" y="0"/>
                  </a:moveTo>
                  <a:lnTo>
                    <a:pt x="398526" y="0"/>
                  </a:lnTo>
                  <a:lnTo>
                    <a:pt x="398526" y="4572"/>
                  </a:lnTo>
                  <a:lnTo>
                    <a:pt x="403847" y="4572"/>
                  </a:lnTo>
                  <a:lnTo>
                    <a:pt x="403847" y="0"/>
                  </a:lnTo>
                  <a:close/>
                </a:path>
                <a:path w="2436495" h="196214">
                  <a:moveTo>
                    <a:pt x="414515" y="0"/>
                  </a:moveTo>
                  <a:lnTo>
                    <a:pt x="409194" y="0"/>
                  </a:lnTo>
                  <a:lnTo>
                    <a:pt x="409194" y="4572"/>
                  </a:lnTo>
                  <a:lnTo>
                    <a:pt x="414515" y="4572"/>
                  </a:lnTo>
                  <a:lnTo>
                    <a:pt x="414515" y="0"/>
                  </a:lnTo>
                  <a:close/>
                </a:path>
                <a:path w="2436495" h="196214">
                  <a:moveTo>
                    <a:pt x="424421" y="0"/>
                  </a:moveTo>
                  <a:lnTo>
                    <a:pt x="419100" y="0"/>
                  </a:lnTo>
                  <a:lnTo>
                    <a:pt x="419100" y="4572"/>
                  </a:lnTo>
                  <a:lnTo>
                    <a:pt x="424421" y="4572"/>
                  </a:lnTo>
                  <a:lnTo>
                    <a:pt x="424421" y="0"/>
                  </a:lnTo>
                  <a:close/>
                </a:path>
                <a:path w="2436495" h="196214">
                  <a:moveTo>
                    <a:pt x="1705356" y="0"/>
                  </a:moveTo>
                  <a:lnTo>
                    <a:pt x="1700022" y="0"/>
                  </a:lnTo>
                  <a:lnTo>
                    <a:pt x="1700022" y="4572"/>
                  </a:lnTo>
                  <a:lnTo>
                    <a:pt x="1705356" y="4572"/>
                  </a:lnTo>
                  <a:lnTo>
                    <a:pt x="1705356" y="0"/>
                  </a:lnTo>
                  <a:close/>
                </a:path>
                <a:path w="2436495" h="196214">
                  <a:moveTo>
                    <a:pt x="1716024" y="0"/>
                  </a:moveTo>
                  <a:lnTo>
                    <a:pt x="1710690" y="0"/>
                  </a:lnTo>
                  <a:lnTo>
                    <a:pt x="1710690" y="4572"/>
                  </a:lnTo>
                  <a:lnTo>
                    <a:pt x="1716024" y="4572"/>
                  </a:lnTo>
                  <a:lnTo>
                    <a:pt x="1716024" y="0"/>
                  </a:lnTo>
                  <a:close/>
                </a:path>
                <a:path w="2436495" h="196214">
                  <a:moveTo>
                    <a:pt x="1725917" y="0"/>
                  </a:moveTo>
                  <a:lnTo>
                    <a:pt x="1721358" y="0"/>
                  </a:lnTo>
                  <a:lnTo>
                    <a:pt x="1721358" y="4572"/>
                  </a:lnTo>
                  <a:lnTo>
                    <a:pt x="1725917" y="4572"/>
                  </a:lnTo>
                  <a:lnTo>
                    <a:pt x="1725917" y="0"/>
                  </a:lnTo>
                  <a:close/>
                </a:path>
                <a:path w="2436495" h="196214">
                  <a:moveTo>
                    <a:pt x="1736585" y="0"/>
                  </a:moveTo>
                  <a:lnTo>
                    <a:pt x="1731264" y="0"/>
                  </a:lnTo>
                  <a:lnTo>
                    <a:pt x="1731264" y="4572"/>
                  </a:lnTo>
                  <a:lnTo>
                    <a:pt x="1736585" y="4572"/>
                  </a:lnTo>
                  <a:lnTo>
                    <a:pt x="1736585" y="0"/>
                  </a:lnTo>
                  <a:close/>
                </a:path>
                <a:path w="2436495" h="196214">
                  <a:moveTo>
                    <a:pt x="1747266" y="0"/>
                  </a:moveTo>
                  <a:lnTo>
                    <a:pt x="1741932" y="0"/>
                  </a:lnTo>
                  <a:lnTo>
                    <a:pt x="1741932" y="4572"/>
                  </a:lnTo>
                  <a:lnTo>
                    <a:pt x="1747266" y="4572"/>
                  </a:lnTo>
                  <a:lnTo>
                    <a:pt x="1747266" y="0"/>
                  </a:lnTo>
                  <a:close/>
                </a:path>
                <a:path w="2436495" h="196214">
                  <a:moveTo>
                    <a:pt x="1757934" y="0"/>
                  </a:moveTo>
                  <a:lnTo>
                    <a:pt x="1752600" y="0"/>
                  </a:lnTo>
                  <a:lnTo>
                    <a:pt x="1752600" y="4572"/>
                  </a:lnTo>
                  <a:lnTo>
                    <a:pt x="1757934" y="4572"/>
                  </a:lnTo>
                  <a:lnTo>
                    <a:pt x="1757934" y="0"/>
                  </a:lnTo>
                  <a:close/>
                </a:path>
                <a:path w="2436495" h="196214">
                  <a:moveTo>
                    <a:pt x="1768602" y="0"/>
                  </a:moveTo>
                  <a:lnTo>
                    <a:pt x="1763268" y="0"/>
                  </a:lnTo>
                  <a:lnTo>
                    <a:pt x="1763268" y="4572"/>
                  </a:lnTo>
                  <a:lnTo>
                    <a:pt x="1768602" y="4572"/>
                  </a:lnTo>
                  <a:lnTo>
                    <a:pt x="1768602" y="0"/>
                  </a:lnTo>
                  <a:close/>
                </a:path>
                <a:path w="2436495" h="196214">
                  <a:moveTo>
                    <a:pt x="1778508" y="0"/>
                  </a:moveTo>
                  <a:lnTo>
                    <a:pt x="1773174" y="0"/>
                  </a:lnTo>
                  <a:lnTo>
                    <a:pt x="1773174" y="4572"/>
                  </a:lnTo>
                  <a:lnTo>
                    <a:pt x="1778508" y="4572"/>
                  </a:lnTo>
                  <a:lnTo>
                    <a:pt x="1778508" y="0"/>
                  </a:lnTo>
                  <a:close/>
                </a:path>
                <a:path w="2436495" h="196214">
                  <a:moveTo>
                    <a:pt x="2219693" y="190500"/>
                  </a:moveTo>
                  <a:lnTo>
                    <a:pt x="2214372" y="190500"/>
                  </a:lnTo>
                  <a:lnTo>
                    <a:pt x="2214372" y="195834"/>
                  </a:lnTo>
                  <a:lnTo>
                    <a:pt x="2219693" y="195834"/>
                  </a:lnTo>
                  <a:lnTo>
                    <a:pt x="2219693" y="190500"/>
                  </a:lnTo>
                  <a:close/>
                </a:path>
                <a:path w="2436495" h="196214">
                  <a:moveTo>
                    <a:pt x="2230374" y="190500"/>
                  </a:moveTo>
                  <a:lnTo>
                    <a:pt x="2225040" y="190500"/>
                  </a:lnTo>
                  <a:lnTo>
                    <a:pt x="2225040" y="195834"/>
                  </a:lnTo>
                  <a:lnTo>
                    <a:pt x="2230374" y="195834"/>
                  </a:lnTo>
                  <a:lnTo>
                    <a:pt x="2230374" y="190500"/>
                  </a:lnTo>
                  <a:close/>
                </a:path>
                <a:path w="2436495" h="196214">
                  <a:moveTo>
                    <a:pt x="2240267" y="190500"/>
                  </a:moveTo>
                  <a:lnTo>
                    <a:pt x="2235708" y="190500"/>
                  </a:lnTo>
                  <a:lnTo>
                    <a:pt x="2235708" y="195834"/>
                  </a:lnTo>
                  <a:lnTo>
                    <a:pt x="2240267" y="195834"/>
                  </a:lnTo>
                  <a:lnTo>
                    <a:pt x="2240267" y="190500"/>
                  </a:lnTo>
                  <a:close/>
                </a:path>
                <a:path w="2436495" h="196214">
                  <a:moveTo>
                    <a:pt x="2250948" y="190500"/>
                  </a:moveTo>
                  <a:lnTo>
                    <a:pt x="2245614" y="190500"/>
                  </a:lnTo>
                  <a:lnTo>
                    <a:pt x="2245614" y="195834"/>
                  </a:lnTo>
                  <a:lnTo>
                    <a:pt x="2250948" y="195834"/>
                  </a:lnTo>
                  <a:lnTo>
                    <a:pt x="2250948" y="190500"/>
                  </a:lnTo>
                  <a:close/>
                </a:path>
                <a:path w="2436495" h="196214">
                  <a:moveTo>
                    <a:pt x="2261603" y="190500"/>
                  </a:moveTo>
                  <a:lnTo>
                    <a:pt x="2256282" y="190500"/>
                  </a:lnTo>
                  <a:lnTo>
                    <a:pt x="2256282" y="195834"/>
                  </a:lnTo>
                  <a:lnTo>
                    <a:pt x="2261603" y="195834"/>
                  </a:lnTo>
                  <a:lnTo>
                    <a:pt x="2261603" y="190500"/>
                  </a:lnTo>
                  <a:close/>
                </a:path>
                <a:path w="2436495" h="196214">
                  <a:moveTo>
                    <a:pt x="2272284" y="190500"/>
                  </a:moveTo>
                  <a:lnTo>
                    <a:pt x="2266950" y="190500"/>
                  </a:lnTo>
                  <a:lnTo>
                    <a:pt x="2266950" y="195834"/>
                  </a:lnTo>
                  <a:lnTo>
                    <a:pt x="2272284" y="195834"/>
                  </a:lnTo>
                  <a:lnTo>
                    <a:pt x="2272284" y="190500"/>
                  </a:lnTo>
                  <a:close/>
                </a:path>
                <a:path w="2436495" h="196214">
                  <a:moveTo>
                    <a:pt x="2282177" y="190500"/>
                  </a:moveTo>
                  <a:lnTo>
                    <a:pt x="2277618" y="190500"/>
                  </a:lnTo>
                  <a:lnTo>
                    <a:pt x="2277618" y="195834"/>
                  </a:lnTo>
                  <a:lnTo>
                    <a:pt x="2282177" y="195834"/>
                  </a:lnTo>
                  <a:lnTo>
                    <a:pt x="2282177" y="190500"/>
                  </a:lnTo>
                  <a:close/>
                </a:path>
                <a:path w="2436495" h="196214">
                  <a:moveTo>
                    <a:pt x="2292845" y="190500"/>
                  </a:moveTo>
                  <a:lnTo>
                    <a:pt x="2287524" y="190500"/>
                  </a:lnTo>
                  <a:lnTo>
                    <a:pt x="2287524" y="195834"/>
                  </a:lnTo>
                  <a:lnTo>
                    <a:pt x="2292845" y="195834"/>
                  </a:lnTo>
                  <a:lnTo>
                    <a:pt x="2292845" y="190500"/>
                  </a:lnTo>
                  <a:close/>
                </a:path>
                <a:path w="2436495" h="196214">
                  <a:moveTo>
                    <a:pt x="2303526" y="190500"/>
                  </a:moveTo>
                  <a:lnTo>
                    <a:pt x="2298192" y="190500"/>
                  </a:lnTo>
                  <a:lnTo>
                    <a:pt x="2298192" y="195834"/>
                  </a:lnTo>
                  <a:lnTo>
                    <a:pt x="2303526" y="195834"/>
                  </a:lnTo>
                  <a:lnTo>
                    <a:pt x="2303526" y="190500"/>
                  </a:lnTo>
                  <a:close/>
                </a:path>
                <a:path w="2436495" h="196214">
                  <a:moveTo>
                    <a:pt x="2314181" y="190500"/>
                  </a:moveTo>
                  <a:lnTo>
                    <a:pt x="2308860" y="190500"/>
                  </a:lnTo>
                  <a:lnTo>
                    <a:pt x="2308860" y="195834"/>
                  </a:lnTo>
                  <a:lnTo>
                    <a:pt x="2314181" y="195834"/>
                  </a:lnTo>
                  <a:lnTo>
                    <a:pt x="2314181" y="190500"/>
                  </a:lnTo>
                  <a:close/>
                </a:path>
                <a:path w="2436495" h="196214">
                  <a:moveTo>
                    <a:pt x="2324862" y="190500"/>
                  </a:moveTo>
                  <a:lnTo>
                    <a:pt x="2319528" y="190500"/>
                  </a:lnTo>
                  <a:lnTo>
                    <a:pt x="2319528" y="195834"/>
                  </a:lnTo>
                  <a:lnTo>
                    <a:pt x="2324862" y="195834"/>
                  </a:lnTo>
                  <a:lnTo>
                    <a:pt x="2324862" y="190500"/>
                  </a:lnTo>
                  <a:close/>
                </a:path>
                <a:path w="2436495" h="196214">
                  <a:moveTo>
                    <a:pt x="2334755" y="190500"/>
                  </a:moveTo>
                  <a:lnTo>
                    <a:pt x="2329434" y="190500"/>
                  </a:lnTo>
                  <a:lnTo>
                    <a:pt x="2329434" y="195834"/>
                  </a:lnTo>
                  <a:lnTo>
                    <a:pt x="2334755" y="195834"/>
                  </a:lnTo>
                  <a:lnTo>
                    <a:pt x="2334755" y="190500"/>
                  </a:lnTo>
                  <a:close/>
                </a:path>
                <a:path w="2436495" h="196214">
                  <a:moveTo>
                    <a:pt x="2345423" y="190500"/>
                  </a:moveTo>
                  <a:lnTo>
                    <a:pt x="2340102" y="190500"/>
                  </a:lnTo>
                  <a:lnTo>
                    <a:pt x="2340102" y="195834"/>
                  </a:lnTo>
                  <a:lnTo>
                    <a:pt x="2345423" y="195834"/>
                  </a:lnTo>
                  <a:lnTo>
                    <a:pt x="2345423" y="190500"/>
                  </a:lnTo>
                  <a:close/>
                </a:path>
                <a:path w="2436495" h="196214">
                  <a:moveTo>
                    <a:pt x="2356091" y="190500"/>
                  </a:moveTo>
                  <a:lnTo>
                    <a:pt x="2350770" y="190500"/>
                  </a:lnTo>
                  <a:lnTo>
                    <a:pt x="2350770" y="195834"/>
                  </a:lnTo>
                  <a:lnTo>
                    <a:pt x="2356091" y="195834"/>
                  </a:lnTo>
                  <a:lnTo>
                    <a:pt x="2356091" y="190500"/>
                  </a:lnTo>
                  <a:close/>
                </a:path>
                <a:path w="2436495" h="196214">
                  <a:moveTo>
                    <a:pt x="2366772" y="190500"/>
                  </a:moveTo>
                  <a:lnTo>
                    <a:pt x="2361438" y="190500"/>
                  </a:lnTo>
                  <a:lnTo>
                    <a:pt x="2361438" y="195834"/>
                  </a:lnTo>
                  <a:lnTo>
                    <a:pt x="2366772" y="195834"/>
                  </a:lnTo>
                  <a:lnTo>
                    <a:pt x="2366772" y="190500"/>
                  </a:lnTo>
                  <a:close/>
                </a:path>
                <a:path w="2436495" h="196214">
                  <a:moveTo>
                    <a:pt x="2376678" y="190500"/>
                  </a:moveTo>
                  <a:lnTo>
                    <a:pt x="2372106" y="190500"/>
                  </a:lnTo>
                  <a:lnTo>
                    <a:pt x="2372106" y="195834"/>
                  </a:lnTo>
                  <a:lnTo>
                    <a:pt x="2376678" y="195834"/>
                  </a:lnTo>
                  <a:lnTo>
                    <a:pt x="2376678" y="190500"/>
                  </a:lnTo>
                  <a:close/>
                </a:path>
                <a:path w="2436495" h="196214">
                  <a:moveTo>
                    <a:pt x="2387346" y="190500"/>
                  </a:moveTo>
                  <a:lnTo>
                    <a:pt x="2382012" y="190500"/>
                  </a:lnTo>
                  <a:lnTo>
                    <a:pt x="2382012" y="195834"/>
                  </a:lnTo>
                  <a:lnTo>
                    <a:pt x="2387346" y="195834"/>
                  </a:lnTo>
                  <a:lnTo>
                    <a:pt x="2387346" y="190500"/>
                  </a:lnTo>
                  <a:close/>
                </a:path>
                <a:path w="2436495" h="196214">
                  <a:moveTo>
                    <a:pt x="2398014" y="190500"/>
                  </a:moveTo>
                  <a:lnTo>
                    <a:pt x="2392680" y="190500"/>
                  </a:lnTo>
                  <a:lnTo>
                    <a:pt x="2392680" y="195834"/>
                  </a:lnTo>
                  <a:lnTo>
                    <a:pt x="2398014" y="195834"/>
                  </a:lnTo>
                  <a:lnTo>
                    <a:pt x="2398014" y="190500"/>
                  </a:lnTo>
                  <a:close/>
                </a:path>
                <a:path w="2436495" h="196214">
                  <a:moveTo>
                    <a:pt x="2408669" y="190500"/>
                  </a:moveTo>
                  <a:lnTo>
                    <a:pt x="2403348" y="190500"/>
                  </a:lnTo>
                  <a:lnTo>
                    <a:pt x="2403348" y="195834"/>
                  </a:lnTo>
                  <a:lnTo>
                    <a:pt x="2408669" y="195834"/>
                  </a:lnTo>
                  <a:lnTo>
                    <a:pt x="2408669" y="190500"/>
                  </a:lnTo>
                  <a:close/>
                </a:path>
                <a:path w="2436495" h="196214">
                  <a:moveTo>
                    <a:pt x="2419350" y="190500"/>
                  </a:moveTo>
                  <a:lnTo>
                    <a:pt x="2414016" y="190500"/>
                  </a:lnTo>
                  <a:lnTo>
                    <a:pt x="2414016" y="195834"/>
                  </a:lnTo>
                  <a:lnTo>
                    <a:pt x="2419350" y="195834"/>
                  </a:lnTo>
                  <a:lnTo>
                    <a:pt x="2419350" y="190500"/>
                  </a:lnTo>
                  <a:close/>
                </a:path>
                <a:path w="2436495" h="196214">
                  <a:moveTo>
                    <a:pt x="2429243" y="190500"/>
                  </a:moveTo>
                  <a:lnTo>
                    <a:pt x="2423922" y="190500"/>
                  </a:lnTo>
                  <a:lnTo>
                    <a:pt x="2423922" y="195834"/>
                  </a:lnTo>
                  <a:lnTo>
                    <a:pt x="2429243" y="195834"/>
                  </a:lnTo>
                  <a:lnTo>
                    <a:pt x="2429243" y="190500"/>
                  </a:lnTo>
                  <a:close/>
                </a:path>
                <a:path w="2436495" h="196214">
                  <a:moveTo>
                    <a:pt x="2436114" y="190500"/>
                  </a:moveTo>
                  <a:lnTo>
                    <a:pt x="2434590" y="190500"/>
                  </a:lnTo>
                  <a:lnTo>
                    <a:pt x="2434590" y="195834"/>
                  </a:lnTo>
                  <a:lnTo>
                    <a:pt x="2436114" y="195834"/>
                  </a:lnTo>
                  <a:lnTo>
                    <a:pt x="2436114" y="190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384439" y="4802136"/>
              <a:ext cx="2444115" cy="1927225"/>
            </a:xfrm>
            <a:custGeom>
              <a:avLst/>
              <a:gdLst/>
              <a:ahLst/>
              <a:cxnLst/>
              <a:rect l="l" t="t" r="r" b="b"/>
              <a:pathLst>
                <a:path w="2444115" h="1927225">
                  <a:moveTo>
                    <a:pt x="2443734" y="2286"/>
                  </a:moveTo>
                  <a:lnTo>
                    <a:pt x="2439162" y="2286"/>
                  </a:lnTo>
                  <a:lnTo>
                    <a:pt x="2439162" y="1524"/>
                  </a:lnTo>
                  <a:lnTo>
                    <a:pt x="2439162" y="0"/>
                  </a:lnTo>
                  <a:lnTo>
                    <a:pt x="2438387" y="0"/>
                  </a:lnTo>
                  <a:lnTo>
                    <a:pt x="2438387" y="6858"/>
                  </a:lnTo>
                  <a:lnTo>
                    <a:pt x="2436876" y="1921764"/>
                  </a:lnTo>
                  <a:lnTo>
                    <a:pt x="5524" y="1920278"/>
                  </a:lnTo>
                  <a:lnTo>
                    <a:pt x="6858" y="1900428"/>
                  </a:lnTo>
                  <a:lnTo>
                    <a:pt x="5346" y="1900224"/>
                  </a:lnTo>
                  <a:lnTo>
                    <a:pt x="6845" y="4597"/>
                  </a:lnTo>
                  <a:lnTo>
                    <a:pt x="2438387" y="6858"/>
                  </a:lnTo>
                  <a:lnTo>
                    <a:pt x="2438387" y="0"/>
                  </a:lnTo>
                  <a:lnTo>
                    <a:pt x="2437638" y="0"/>
                  </a:lnTo>
                  <a:lnTo>
                    <a:pt x="2437638" y="1524"/>
                  </a:lnTo>
                  <a:lnTo>
                    <a:pt x="2432291" y="1524"/>
                  </a:lnTo>
                  <a:lnTo>
                    <a:pt x="2432291" y="0"/>
                  </a:lnTo>
                  <a:lnTo>
                    <a:pt x="2426970" y="0"/>
                  </a:lnTo>
                  <a:lnTo>
                    <a:pt x="2426970" y="1524"/>
                  </a:lnTo>
                  <a:lnTo>
                    <a:pt x="2422398" y="1524"/>
                  </a:lnTo>
                  <a:lnTo>
                    <a:pt x="2422398" y="0"/>
                  </a:lnTo>
                  <a:lnTo>
                    <a:pt x="2417064" y="0"/>
                  </a:lnTo>
                  <a:lnTo>
                    <a:pt x="2417064" y="1511"/>
                  </a:lnTo>
                  <a:lnTo>
                    <a:pt x="2411717" y="1511"/>
                  </a:lnTo>
                  <a:lnTo>
                    <a:pt x="2411717" y="0"/>
                  </a:lnTo>
                  <a:lnTo>
                    <a:pt x="2406396" y="0"/>
                  </a:lnTo>
                  <a:lnTo>
                    <a:pt x="2406396" y="1511"/>
                  </a:lnTo>
                  <a:lnTo>
                    <a:pt x="2401062" y="1511"/>
                  </a:lnTo>
                  <a:lnTo>
                    <a:pt x="2401062" y="0"/>
                  </a:lnTo>
                  <a:lnTo>
                    <a:pt x="2395728" y="0"/>
                  </a:lnTo>
                  <a:lnTo>
                    <a:pt x="2395728" y="1498"/>
                  </a:lnTo>
                  <a:lnTo>
                    <a:pt x="2390394" y="1498"/>
                  </a:lnTo>
                  <a:lnTo>
                    <a:pt x="2390394" y="0"/>
                  </a:lnTo>
                  <a:lnTo>
                    <a:pt x="2385060" y="0"/>
                  </a:lnTo>
                  <a:lnTo>
                    <a:pt x="2385060" y="1498"/>
                  </a:lnTo>
                  <a:lnTo>
                    <a:pt x="2379726" y="1498"/>
                  </a:lnTo>
                  <a:lnTo>
                    <a:pt x="2379726" y="0"/>
                  </a:lnTo>
                  <a:lnTo>
                    <a:pt x="2375154" y="0"/>
                  </a:lnTo>
                  <a:lnTo>
                    <a:pt x="2375154" y="1485"/>
                  </a:lnTo>
                  <a:lnTo>
                    <a:pt x="2369820" y="1485"/>
                  </a:lnTo>
                  <a:lnTo>
                    <a:pt x="2369820" y="0"/>
                  </a:lnTo>
                  <a:lnTo>
                    <a:pt x="2364486" y="0"/>
                  </a:lnTo>
                  <a:lnTo>
                    <a:pt x="2364486" y="1485"/>
                  </a:lnTo>
                  <a:lnTo>
                    <a:pt x="2359139" y="1485"/>
                  </a:lnTo>
                  <a:lnTo>
                    <a:pt x="2359139" y="0"/>
                  </a:lnTo>
                  <a:lnTo>
                    <a:pt x="2353818" y="0"/>
                  </a:lnTo>
                  <a:lnTo>
                    <a:pt x="2353818" y="1473"/>
                  </a:lnTo>
                  <a:lnTo>
                    <a:pt x="2348471" y="1473"/>
                  </a:lnTo>
                  <a:lnTo>
                    <a:pt x="2348471" y="0"/>
                  </a:lnTo>
                  <a:lnTo>
                    <a:pt x="2343150" y="0"/>
                  </a:lnTo>
                  <a:lnTo>
                    <a:pt x="2343150" y="1473"/>
                  </a:lnTo>
                  <a:lnTo>
                    <a:pt x="2337803" y="1473"/>
                  </a:lnTo>
                  <a:lnTo>
                    <a:pt x="2337803" y="0"/>
                  </a:lnTo>
                  <a:lnTo>
                    <a:pt x="2332482" y="0"/>
                  </a:lnTo>
                  <a:lnTo>
                    <a:pt x="2332482" y="1460"/>
                  </a:lnTo>
                  <a:lnTo>
                    <a:pt x="2327910" y="1460"/>
                  </a:lnTo>
                  <a:lnTo>
                    <a:pt x="2327910" y="0"/>
                  </a:lnTo>
                  <a:lnTo>
                    <a:pt x="2322576" y="0"/>
                  </a:lnTo>
                  <a:lnTo>
                    <a:pt x="2322576" y="1460"/>
                  </a:lnTo>
                  <a:lnTo>
                    <a:pt x="2317229" y="1447"/>
                  </a:lnTo>
                  <a:lnTo>
                    <a:pt x="2317229" y="0"/>
                  </a:lnTo>
                  <a:lnTo>
                    <a:pt x="2311908" y="0"/>
                  </a:lnTo>
                  <a:lnTo>
                    <a:pt x="2311908" y="1447"/>
                  </a:lnTo>
                  <a:lnTo>
                    <a:pt x="2306574" y="1447"/>
                  </a:lnTo>
                  <a:lnTo>
                    <a:pt x="2306574" y="0"/>
                  </a:lnTo>
                  <a:lnTo>
                    <a:pt x="2301240" y="0"/>
                  </a:lnTo>
                  <a:lnTo>
                    <a:pt x="2301240" y="1447"/>
                  </a:lnTo>
                  <a:lnTo>
                    <a:pt x="2295893" y="1435"/>
                  </a:lnTo>
                  <a:lnTo>
                    <a:pt x="2295893" y="0"/>
                  </a:lnTo>
                  <a:lnTo>
                    <a:pt x="2290572" y="0"/>
                  </a:lnTo>
                  <a:lnTo>
                    <a:pt x="2290572" y="1435"/>
                  </a:lnTo>
                  <a:lnTo>
                    <a:pt x="2285225" y="1435"/>
                  </a:lnTo>
                  <a:lnTo>
                    <a:pt x="2285225" y="0"/>
                  </a:lnTo>
                  <a:lnTo>
                    <a:pt x="2280666" y="0"/>
                  </a:lnTo>
                  <a:lnTo>
                    <a:pt x="2280666" y="1435"/>
                  </a:lnTo>
                  <a:lnTo>
                    <a:pt x="2275332" y="1422"/>
                  </a:lnTo>
                  <a:lnTo>
                    <a:pt x="2275332" y="0"/>
                  </a:lnTo>
                  <a:lnTo>
                    <a:pt x="2269998" y="0"/>
                  </a:lnTo>
                  <a:lnTo>
                    <a:pt x="2269998" y="1422"/>
                  </a:lnTo>
                  <a:lnTo>
                    <a:pt x="2264651" y="1422"/>
                  </a:lnTo>
                  <a:lnTo>
                    <a:pt x="2264651" y="0"/>
                  </a:lnTo>
                  <a:lnTo>
                    <a:pt x="2259330" y="0"/>
                  </a:lnTo>
                  <a:lnTo>
                    <a:pt x="2259330" y="1422"/>
                  </a:lnTo>
                  <a:lnTo>
                    <a:pt x="2253996" y="1409"/>
                  </a:lnTo>
                  <a:lnTo>
                    <a:pt x="2253996" y="0"/>
                  </a:lnTo>
                  <a:lnTo>
                    <a:pt x="2248662" y="0"/>
                  </a:lnTo>
                  <a:lnTo>
                    <a:pt x="2248662" y="1409"/>
                  </a:lnTo>
                  <a:lnTo>
                    <a:pt x="2243315" y="1409"/>
                  </a:lnTo>
                  <a:lnTo>
                    <a:pt x="2243315" y="0"/>
                  </a:lnTo>
                  <a:lnTo>
                    <a:pt x="2238756" y="0"/>
                  </a:lnTo>
                  <a:lnTo>
                    <a:pt x="2238756" y="1409"/>
                  </a:lnTo>
                  <a:lnTo>
                    <a:pt x="2233422" y="1397"/>
                  </a:lnTo>
                  <a:lnTo>
                    <a:pt x="2233422" y="0"/>
                  </a:lnTo>
                  <a:lnTo>
                    <a:pt x="2228088" y="0"/>
                  </a:lnTo>
                  <a:lnTo>
                    <a:pt x="2228088" y="1397"/>
                  </a:lnTo>
                  <a:lnTo>
                    <a:pt x="2222741" y="1397"/>
                  </a:lnTo>
                  <a:lnTo>
                    <a:pt x="2222741" y="0"/>
                  </a:lnTo>
                  <a:lnTo>
                    <a:pt x="2217420" y="0"/>
                  </a:lnTo>
                  <a:lnTo>
                    <a:pt x="2217420" y="1397"/>
                  </a:lnTo>
                  <a:lnTo>
                    <a:pt x="2212086" y="1384"/>
                  </a:lnTo>
                  <a:lnTo>
                    <a:pt x="2212086" y="0"/>
                  </a:lnTo>
                  <a:lnTo>
                    <a:pt x="2206752" y="0"/>
                  </a:lnTo>
                  <a:lnTo>
                    <a:pt x="2206752" y="1384"/>
                  </a:lnTo>
                  <a:lnTo>
                    <a:pt x="2201405" y="1384"/>
                  </a:lnTo>
                  <a:lnTo>
                    <a:pt x="2201405" y="0"/>
                  </a:lnTo>
                  <a:lnTo>
                    <a:pt x="2196084" y="0"/>
                  </a:lnTo>
                  <a:lnTo>
                    <a:pt x="2196084" y="1384"/>
                  </a:lnTo>
                  <a:lnTo>
                    <a:pt x="2191512" y="1371"/>
                  </a:lnTo>
                  <a:lnTo>
                    <a:pt x="2191512" y="0"/>
                  </a:lnTo>
                  <a:lnTo>
                    <a:pt x="2186178" y="0"/>
                  </a:lnTo>
                  <a:lnTo>
                    <a:pt x="2186178" y="1371"/>
                  </a:lnTo>
                  <a:lnTo>
                    <a:pt x="2180844" y="1371"/>
                  </a:lnTo>
                  <a:lnTo>
                    <a:pt x="2180844" y="0"/>
                  </a:lnTo>
                  <a:lnTo>
                    <a:pt x="2175510" y="0"/>
                  </a:lnTo>
                  <a:lnTo>
                    <a:pt x="2175510" y="1371"/>
                  </a:lnTo>
                  <a:lnTo>
                    <a:pt x="2170163" y="1358"/>
                  </a:lnTo>
                  <a:lnTo>
                    <a:pt x="2170163" y="0"/>
                  </a:lnTo>
                  <a:lnTo>
                    <a:pt x="2164842" y="0"/>
                  </a:lnTo>
                  <a:lnTo>
                    <a:pt x="2164842" y="1358"/>
                  </a:lnTo>
                  <a:lnTo>
                    <a:pt x="2159508" y="1358"/>
                  </a:lnTo>
                  <a:lnTo>
                    <a:pt x="2159508" y="0"/>
                  </a:lnTo>
                  <a:lnTo>
                    <a:pt x="2154174" y="0"/>
                  </a:lnTo>
                  <a:lnTo>
                    <a:pt x="2154174" y="1346"/>
                  </a:lnTo>
                  <a:lnTo>
                    <a:pt x="2148827" y="1346"/>
                  </a:lnTo>
                  <a:lnTo>
                    <a:pt x="2148827" y="0"/>
                  </a:lnTo>
                  <a:lnTo>
                    <a:pt x="2144268" y="0"/>
                  </a:lnTo>
                  <a:lnTo>
                    <a:pt x="2144268" y="1346"/>
                  </a:lnTo>
                  <a:lnTo>
                    <a:pt x="2138934" y="1346"/>
                  </a:lnTo>
                  <a:lnTo>
                    <a:pt x="2138934" y="0"/>
                  </a:lnTo>
                  <a:lnTo>
                    <a:pt x="2133600" y="0"/>
                  </a:lnTo>
                  <a:lnTo>
                    <a:pt x="2133600" y="1333"/>
                  </a:lnTo>
                  <a:lnTo>
                    <a:pt x="2128253" y="1333"/>
                  </a:lnTo>
                  <a:lnTo>
                    <a:pt x="2128253" y="0"/>
                  </a:lnTo>
                  <a:lnTo>
                    <a:pt x="2122932" y="0"/>
                  </a:lnTo>
                  <a:lnTo>
                    <a:pt x="2122932" y="1333"/>
                  </a:lnTo>
                  <a:lnTo>
                    <a:pt x="2117598" y="1333"/>
                  </a:lnTo>
                  <a:lnTo>
                    <a:pt x="2117598" y="0"/>
                  </a:lnTo>
                  <a:lnTo>
                    <a:pt x="2112264" y="0"/>
                  </a:lnTo>
                  <a:lnTo>
                    <a:pt x="2112264" y="1320"/>
                  </a:lnTo>
                  <a:lnTo>
                    <a:pt x="2106917" y="1320"/>
                  </a:lnTo>
                  <a:lnTo>
                    <a:pt x="2106917" y="0"/>
                  </a:lnTo>
                  <a:lnTo>
                    <a:pt x="2101596" y="0"/>
                  </a:lnTo>
                  <a:lnTo>
                    <a:pt x="2101596" y="1320"/>
                  </a:lnTo>
                  <a:lnTo>
                    <a:pt x="2097024" y="1320"/>
                  </a:lnTo>
                  <a:lnTo>
                    <a:pt x="2097024" y="0"/>
                  </a:lnTo>
                  <a:lnTo>
                    <a:pt x="2091690" y="0"/>
                  </a:lnTo>
                  <a:lnTo>
                    <a:pt x="2091690" y="1308"/>
                  </a:lnTo>
                  <a:lnTo>
                    <a:pt x="2086356" y="1308"/>
                  </a:lnTo>
                  <a:lnTo>
                    <a:pt x="2086356" y="0"/>
                  </a:lnTo>
                  <a:lnTo>
                    <a:pt x="2081022" y="0"/>
                  </a:lnTo>
                  <a:lnTo>
                    <a:pt x="2081022" y="1308"/>
                  </a:lnTo>
                  <a:lnTo>
                    <a:pt x="2075675" y="1308"/>
                  </a:lnTo>
                  <a:lnTo>
                    <a:pt x="2075675" y="0"/>
                  </a:lnTo>
                  <a:lnTo>
                    <a:pt x="2070354" y="0"/>
                  </a:lnTo>
                  <a:lnTo>
                    <a:pt x="2070354" y="1295"/>
                  </a:lnTo>
                  <a:lnTo>
                    <a:pt x="2065020" y="1295"/>
                  </a:lnTo>
                  <a:lnTo>
                    <a:pt x="2065020" y="0"/>
                  </a:lnTo>
                  <a:lnTo>
                    <a:pt x="2059686" y="0"/>
                  </a:lnTo>
                  <a:lnTo>
                    <a:pt x="2059686" y="1295"/>
                  </a:lnTo>
                  <a:lnTo>
                    <a:pt x="2054339" y="1295"/>
                  </a:lnTo>
                  <a:lnTo>
                    <a:pt x="2054339" y="0"/>
                  </a:lnTo>
                  <a:lnTo>
                    <a:pt x="2049780" y="0"/>
                  </a:lnTo>
                  <a:lnTo>
                    <a:pt x="2049780" y="1282"/>
                  </a:lnTo>
                  <a:lnTo>
                    <a:pt x="2044446" y="1282"/>
                  </a:lnTo>
                  <a:lnTo>
                    <a:pt x="2044446" y="0"/>
                  </a:lnTo>
                  <a:lnTo>
                    <a:pt x="2039112" y="0"/>
                  </a:lnTo>
                  <a:lnTo>
                    <a:pt x="2039112" y="1282"/>
                  </a:lnTo>
                  <a:lnTo>
                    <a:pt x="2033765" y="1282"/>
                  </a:lnTo>
                  <a:lnTo>
                    <a:pt x="2033765" y="0"/>
                  </a:lnTo>
                  <a:lnTo>
                    <a:pt x="2028444" y="0"/>
                  </a:lnTo>
                  <a:lnTo>
                    <a:pt x="2028444" y="1270"/>
                  </a:lnTo>
                  <a:lnTo>
                    <a:pt x="2023110" y="1270"/>
                  </a:lnTo>
                  <a:lnTo>
                    <a:pt x="2023110" y="0"/>
                  </a:lnTo>
                  <a:lnTo>
                    <a:pt x="2017776" y="0"/>
                  </a:lnTo>
                  <a:lnTo>
                    <a:pt x="2017776" y="1270"/>
                  </a:lnTo>
                  <a:lnTo>
                    <a:pt x="2012429" y="1257"/>
                  </a:lnTo>
                  <a:lnTo>
                    <a:pt x="2012429" y="0"/>
                  </a:lnTo>
                  <a:lnTo>
                    <a:pt x="2007108" y="0"/>
                  </a:lnTo>
                  <a:lnTo>
                    <a:pt x="2007108" y="1257"/>
                  </a:lnTo>
                  <a:lnTo>
                    <a:pt x="2002536" y="1257"/>
                  </a:lnTo>
                  <a:lnTo>
                    <a:pt x="2002536" y="0"/>
                  </a:lnTo>
                  <a:lnTo>
                    <a:pt x="1997202" y="0"/>
                  </a:lnTo>
                  <a:lnTo>
                    <a:pt x="1997202" y="1257"/>
                  </a:lnTo>
                  <a:lnTo>
                    <a:pt x="1991855" y="1244"/>
                  </a:lnTo>
                  <a:lnTo>
                    <a:pt x="1991855" y="0"/>
                  </a:lnTo>
                  <a:lnTo>
                    <a:pt x="1986534" y="0"/>
                  </a:lnTo>
                  <a:lnTo>
                    <a:pt x="1986534" y="1244"/>
                  </a:lnTo>
                  <a:lnTo>
                    <a:pt x="1981200" y="1244"/>
                  </a:lnTo>
                  <a:lnTo>
                    <a:pt x="1981200" y="0"/>
                  </a:lnTo>
                  <a:lnTo>
                    <a:pt x="1975866" y="0"/>
                  </a:lnTo>
                  <a:lnTo>
                    <a:pt x="1975866" y="1244"/>
                  </a:lnTo>
                  <a:lnTo>
                    <a:pt x="1970532" y="1231"/>
                  </a:lnTo>
                  <a:lnTo>
                    <a:pt x="1970532" y="0"/>
                  </a:lnTo>
                  <a:lnTo>
                    <a:pt x="1965198" y="0"/>
                  </a:lnTo>
                  <a:lnTo>
                    <a:pt x="1965198" y="1231"/>
                  </a:lnTo>
                  <a:lnTo>
                    <a:pt x="1959851" y="1231"/>
                  </a:lnTo>
                  <a:lnTo>
                    <a:pt x="1959851" y="0"/>
                  </a:lnTo>
                  <a:lnTo>
                    <a:pt x="1955292" y="0"/>
                  </a:lnTo>
                  <a:lnTo>
                    <a:pt x="1955292" y="1231"/>
                  </a:lnTo>
                  <a:lnTo>
                    <a:pt x="1949958" y="1219"/>
                  </a:lnTo>
                  <a:lnTo>
                    <a:pt x="1949958" y="0"/>
                  </a:lnTo>
                  <a:lnTo>
                    <a:pt x="1944624" y="0"/>
                  </a:lnTo>
                  <a:lnTo>
                    <a:pt x="1944624" y="1219"/>
                  </a:lnTo>
                  <a:lnTo>
                    <a:pt x="1939277" y="1219"/>
                  </a:lnTo>
                  <a:lnTo>
                    <a:pt x="1939277" y="0"/>
                  </a:lnTo>
                  <a:lnTo>
                    <a:pt x="1933956" y="0"/>
                  </a:lnTo>
                  <a:lnTo>
                    <a:pt x="1933956" y="1219"/>
                  </a:lnTo>
                  <a:lnTo>
                    <a:pt x="1928622" y="1206"/>
                  </a:lnTo>
                  <a:lnTo>
                    <a:pt x="1928622" y="0"/>
                  </a:lnTo>
                  <a:lnTo>
                    <a:pt x="1923288" y="0"/>
                  </a:lnTo>
                  <a:lnTo>
                    <a:pt x="1923288" y="1206"/>
                  </a:lnTo>
                  <a:lnTo>
                    <a:pt x="1917941" y="1206"/>
                  </a:lnTo>
                  <a:lnTo>
                    <a:pt x="1917941" y="0"/>
                  </a:lnTo>
                  <a:lnTo>
                    <a:pt x="1912620" y="0"/>
                  </a:lnTo>
                  <a:lnTo>
                    <a:pt x="1912620" y="1206"/>
                  </a:lnTo>
                  <a:lnTo>
                    <a:pt x="1908048" y="1193"/>
                  </a:lnTo>
                  <a:lnTo>
                    <a:pt x="1908048" y="0"/>
                  </a:lnTo>
                  <a:lnTo>
                    <a:pt x="1902714" y="0"/>
                  </a:lnTo>
                  <a:lnTo>
                    <a:pt x="1902714" y="1193"/>
                  </a:lnTo>
                  <a:lnTo>
                    <a:pt x="1897367" y="1193"/>
                  </a:lnTo>
                  <a:lnTo>
                    <a:pt x="1897367" y="0"/>
                  </a:lnTo>
                  <a:lnTo>
                    <a:pt x="1892046" y="0"/>
                  </a:lnTo>
                  <a:lnTo>
                    <a:pt x="1892046" y="1193"/>
                  </a:lnTo>
                  <a:lnTo>
                    <a:pt x="1886712" y="1181"/>
                  </a:lnTo>
                  <a:lnTo>
                    <a:pt x="1886712" y="0"/>
                  </a:lnTo>
                  <a:lnTo>
                    <a:pt x="1881378" y="0"/>
                  </a:lnTo>
                  <a:lnTo>
                    <a:pt x="1881378" y="1181"/>
                  </a:lnTo>
                  <a:lnTo>
                    <a:pt x="1876044" y="1181"/>
                  </a:lnTo>
                  <a:lnTo>
                    <a:pt x="1876044" y="0"/>
                  </a:lnTo>
                  <a:lnTo>
                    <a:pt x="1870710" y="0"/>
                  </a:lnTo>
                  <a:lnTo>
                    <a:pt x="1870710" y="1168"/>
                  </a:lnTo>
                  <a:lnTo>
                    <a:pt x="1866138" y="1168"/>
                  </a:lnTo>
                  <a:lnTo>
                    <a:pt x="1866138" y="0"/>
                  </a:lnTo>
                  <a:lnTo>
                    <a:pt x="1860804" y="0"/>
                  </a:lnTo>
                  <a:lnTo>
                    <a:pt x="1860804" y="1168"/>
                  </a:lnTo>
                  <a:lnTo>
                    <a:pt x="1855470" y="1168"/>
                  </a:lnTo>
                  <a:lnTo>
                    <a:pt x="1855470" y="0"/>
                  </a:lnTo>
                  <a:lnTo>
                    <a:pt x="1850136" y="0"/>
                  </a:lnTo>
                  <a:lnTo>
                    <a:pt x="1850136" y="1155"/>
                  </a:lnTo>
                  <a:lnTo>
                    <a:pt x="1844802" y="1155"/>
                  </a:lnTo>
                  <a:lnTo>
                    <a:pt x="1844802" y="0"/>
                  </a:lnTo>
                  <a:lnTo>
                    <a:pt x="1839468" y="0"/>
                  </a:lnTo>
                  <a:lnTo>
                    <a:pt x="1839468" y="1155"/>
                  </a:lnTo>
                  <a:lnTo>
                    <a:pt x="1834134" y="1155"/>
                  </a:lnTo>
                  <a:lnTo>
                    <a:pt x="1834134" y="0"/>
                  </a:lnTo>
                  <a:lnTo>
                    <a:pt x="1828800" y="0"/>
                  </a:lnTo>
                  <a:lnTo>
                    <a:pt x="1828800" y="1143"/>
                  </a:lnTo>
                  <a:lnTo>
                    <a:pt x="1823466" y="1143"/>
                  </a:lnTo>
                  <a:lnTo>
                    <a:pt x="1823466" y="0"/>
                  </a:lnTo>
                  <a:lnTo>
                    <a:pt x="1818894" y="0"/>
                  </a:lnTo>
                  <a:lnTo>
                    <a:pt x="1818894" y="1143"/>
                  </a:lnTo>
                  <a:lnTo>
                    <a:pt x="1813560" y="1143"/>
                  </a:lnTo>
                  <a:lnTo>
                    <a:pt x="1813560" y="0"/>
                  </a:lnTo>
                  <a:lnTo>
                    <a:pt x="1808226" y="0"/>
                  </a:lnTo>
                  <a:lnTo>
                    <a:pt x="1808226" y="1130"/>
                  </a:lnTo>
                  <a:lnTo>
                    <a:pt x="1802892" y="1130"/>
                  </a:lnTo>
                  <a:lnTo>
                    <a:pt x="1802892" y="0"/>
                  </a:lnTo>
                  <a:lnTo>
                    <a:pt x="1797558" y="0"/>
                  </a:lnTo>
                  <a:lnTo>
                    <a:pt x="1797558" y="1130"/>
                  </a:lnTo>
                  <a:lnTo>
                    <a:pt x="1792224" y="1130"/>
                  </a:lnTo>
                  <a:lnTo>
                    <a:pt x="1792224" y="0"/>
                  </a:lnTo>
                  <a:lnTo>
                    <a:pt x="1786890" y="0"/>
                  </a:lnTo>
                  <a:lnTo>
                    <a:pt x="1786890" y="1117"/>
                  </a:lnTo>
                  <a:lnTo>
                    <a:pt x="1781556" y="1117"/>
                  </a:lnTo>
                  <a:lnTo>
                    <a:pt x="1781556" y="0"/>
                  </a:lnTo>
                  <a:lnTo>
                    <a:pt x="1776222" y="0"/>
                  </a:lnTo>
                  <a:lnTo>
                    <a:pt x="1776222" y="1117"/>
                  </a:lnTo>
                  <a:lnTo>
                    <a:pt x="3048" y="0"/>
                  </a:lnTo>
                  <a:lnTo>
                    <a:pt x="3048" y="2286"/>
                  </a:lnTo>
                  <a:lnTo>
                    <a:pt x="1524" y="2286"/>
                  </a:lnTo>
                  <a:lnTo>
                    <a:pt x="0" y="1922526"/>
                  </a:lnTo>
                  <a:lnTo>
                    <a:pt x="0" y="1923288"/>
                  </a:lnTo>
                  <a:lnTo>
                    <a:pt x="3048" y="1923288"/>
                  </a:lnTo>
                  <a:lnTo>
                    <a:pt x="3048" y="1925574"/>
                  </a:lnTo>
                  <a:lnTo>
                    <a:pt x="2439162" y="1927098"/>
                  </a:lnTo>
                  <a:lnTo>
                    <a:pt x="2439162" y="1923288"/>
                  </a:lnTo>
                  <a:lnTo>
                    <a:pt x="2442210" y="1923288"/>
                  </a:lnTo>
                  <a:lnTo>
                    <a:pt x="2443734" y="2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384439" y="4802136"/>
              <a:ext cx="2444115" cy="1927225"/>
            </a:xfrm>
            <a:custGeom>
              <a:avLst/>
              <a:gdLst/>
              <a:ahLst/>
              <a:cxnLst/>
              <a:rect l="l" t="t" r="r" b="b"/>
              <a:pathLst>
                <a:path w="2444115" h="1927225">
                  <a:moveTo>
                    <a:pt x="2443734" y="2286"/>
                  </a:moveTo>
                  <a:lnTo>
                    <a:pt x="2442210" y="2286"/>
                  </a:lnTo>
                  <a:lnTo>
                    <a:pt x="2439162" y="2286"/>
                  </a:lnTo>
                  <a:lnTo>
                    <a:pt x="2439162" y="1524"/>
                  </a:lnTo>
                  <a:lnTo>
                    <a:pt x="2439162" y="0"/>
                  </a:lnTo>
                  <a:lnTo>
                    <a:pt x="2438374" y="63"/>
                  </a:lnTo>
                  <a:lnTo>
                    <a:pt x="2438374" y="24892"/>
                  </a:lnTo>
                  <a:lnTo>
                    <a:pt x="2438247" y="190563"/>
                  </a:lnTo>
                  <a:lnTo>
                    <a:pt x="2416302" y="192024"/>
                  </a:lnTo>
                  <a:lnTo>
                    <a:pt x="2417064" y="197358"/>
                  </a:lnTo>
                  <a:lnTo>
                    <a:pt x="2438235" y="195897"/>
                  </a:lnTo>
                  <a:lnTo>
                    <a:pt x="2438095" y="382638"/>
                  </a:lnTo>
                  <a:lnTo>
                    <a:pt x="2416302" y="384810"/>
                  </a:lnTo>
                  <a:lnTo>
                    <a:pt x="2417064" y="389382"/>
                  </a:lnTo>
                  <a:lnTo>
                    <a:pt x="2438082" y="387934"/>
                  </a:lnTo>
                  <a:lnTo>
                    <a:pt x="2437942" y="573874"/>
                  </a:lnTo>
                  <a:lnTo>
                    <a:pt x="2416302" y="575310"/>
                  </a:lnTo>
                  <a:lnTo>
                    <a:pt x="2417064" y="580644"/>
                  </a:lnTo>
                  <a:lnTo>
                    <a:pt x="2437942" y="578485"/>
                  </a:lnTo>
                  <a:lnTo>
                    <a:pt x="2437790" y="765911"/>
                  </a:lnTo>
                  <a:lnTo>
                    <a:pt x="2416302" y="767334"/>
                  </a:lnTo>
                  <a:lnTo>
                    <a:pt x="2417064" y="772668"/>
                  </a:lnTo>
                  <a:lnTo>
                    <a:pt x="2437777" y="771245"/>
                  </a:lnTo>
                  <a:lnTo>
                    <a:pt x="2437638" y="961745"/>
                  </a:lnTo>
                  <a:lnTo>
                    <a:pt x="2416302" y="963168"/>
                  </a:lnTo>
                  <a:lnTo>
                    <a:pt x="2417064" y="968502"/>
                  </a:lnTo>
                  <a:lnTo>
                    <a:pt x="2437625" y="967092"/>
                  </a:lnTo>
                  <a:lnTo>
                    <a:pt x="2437485" y="1154544"/>
                  </a:lnTo>
                  <a:lnTo>
                    <a:pt x="2416302" y="1155954"/>
                  </a:lnTo>
                  <a:lnTo>
                    <a:pt x="2417064" y="1161288"/>
                  </a:lnTo>
                  <a:lnTo>
                    <a:pt x="2437473" y="1159891"/>
                  </a:lnTo>
                  <a:lnTo>
                    <a:pt x="2437333" y="1345057"/>
                  </a:lnTo>
                  <a:lnTo>
                    <a:pt x="2416302" y="1346454"/>
                  </a:lnTo>
                  <a:lnTo>
                    <a:pt x="2417064" y="1351788"/>
                  </a:lnTo>
                  <a:lnTo>
                    <a:pt x="2437320" y="1350391"/>
                  </a:lnTo>
                  <a:lnTo>
                    <a:pt x="2437180" y="1537157"/>
                  </a:lnTo>
                  <a:lnTo>
                    <a:pt x="2416302" y="1539240"/>
                  </a:lnTo>
                  <a:lnTo>
                    <a:pt x="2417064" y="1544574"/>
                  </a:lnTo>
                  <a:lnTo>
                    <a:pt x="2437168" y="1542503"/>
                  </a:lnTo>
                  <a:lnTo>
                    <a:pt x="2437028" y="1728368"/>
                  </a:lnTo>
                  <a:lnTo>
                    <a:pt x="2416302" y="1729740"/>
                  </a:lnTo>
                  <a:lnTo>
                    <a:pt x="2417064" y="1735074"/>
                  </a:lnTo>
                  <a:lnTo>
                    <a:pt x="2437015" y="1733016"/>
                  </a:lnTo>
                  <a:lnTo>
                    <a:pt x="2436876" y="1920405"/>
                  </a:lnTo>
                  <a:lnTo>
                    <a:pt x="2416505" y="1921751"/>
                  </a:lnTo>
                  <a:lnTo>
                    <a:pt x="1952358" y="1921471"/>
                  </a:lnTo>
                  <a:lnTo>
                    <a:pt x="1953768" y="1900428"/>
                  </a:lnTo>
                  <a:lnTo>
                    <a:pt x="1948434" y="1899666"/>
                  </a:lnTo>
                  <a:lnTo>
                    <a:pt x="1946973" y="1921459"/>
                  </a:lnTo>
                  <a:lnTo>
                    <a:pt x="1467751" y="1921167"/>
                  </a:lnTo>
                  <a:lnTo>
                    <a:pt x="1469136" y="1900428"/>
                  </a:lnTo>
                  <a:lnTo>
                    <a:pt x="1463802" y="1899666"/>
                  </a:lnTo>
                  <a:lnTo>
                    <a:pt x="1462366" y="1921154"/>
                  </a:lnTo>
                  <a:lnTo>
                    <a:pt x="977887" y="1920862"/>
                  </a:lnTo>
                  <a:lnTo>
                    <a:pt x="979932" y="1900428"/>
                  </a:lnTo>
                  <a:lnTo>
                    <a:pt x="974598" y="1899666"/>
                  </a:lnTo>
                  <a:lnTo>
                    <a:pt x="972477" y="1920849"/>
                  </a:lnTo>
                  <a:lnTo>
                    <a:pt x="495477" y="1920557"/>
                  </a:lnTo>
                  <a:lnTo>
                    <a:pt x="496824" y="1900428"/>
                  </a:lnTo>
                  <a:lnTo>
                    <a:pt x="491490" y="1899666"/>
                  </a:lnTo>
                  <a:lnTo>
                    <a:pt x="490093" y="1920544"/>
                  </a:lnTo>
                  <a:lnTo>
                    <a:pt x="5524" y="1920252"/>
                  </a:lnTo>
                  <a:lnTo>
                    <a:pt x="6858" y="1900428"/>
                  </a:lnTo>
                  <a:lnTo>
                    <a:pt x="5346" y="1900224"/>
                  </a:lnTo>
                  <a:lnTo>
                    <a:pt x="5473" y="1733118"/>
                  </a:lnTo>
                  <a:lnTo>
                    <a:pt x="25146" y="1735074"/>
                  </a:lnTo>
                  <a:lnTo>
                    <a:pt x="25908" y="1729740"/>
                  </a:lnTo>
                  <a:lnTo>
                    <a:pt x="5486" y="1728381"/>
                  </a:lnTo>
                  <a:lnTo>
                    <a:pt x="5626" y="1542630"/>
                  </a:lnTo>
                  <a:lnTo>
                    <a:pt x="25146" y="1544574"/>
                  </a:lnTo>
                  <a:lnTo>
                    <a:pt x="25908" y="1539240"/>
                  </a:lnTo>
                  <a:lnTo>
                    <a:pt x="5638" y="1537220"/>
                  </a:lnTo>
                  <a:lnTo>
                    <a:pt x="5778" y="1350505"/>
                  </a:lnTo>
                  <a:lnTo>
                    <a:pt x="25146" y="1351788"/>
                  </a:lnTo>
                  <a:lnTo>
                    <a:pt x="25908" y="1346454"/>
                  </a:lnTo>
                  <a:lnTo>
                    <a:pt x="5791" y="1345120"/>
                  </a:lnTo>
                  <a:lnTo>
                    <a:pt x="5930" y="1160018"/>
                  </a:lnTo>
                  <a:lnTo>
                    <a:pt x="25146" y="1161288"/>
                  </a:lnTo>
                  <a:lnTo>
                    <a:pt x="25908" y="1155954"/>
                  </a:lnTo>
                  <a:lnTo>
                    <a:pt x="5943" y="1154633"/>
                  </a:lnTo>
                  <a:lnTo>
                    <a:pt x="6083" y="967232"/>
                  </a:lnTo>
                  <a:lnTo>
                    <a:pt x="25146" y="968502"/>
                  </a:lnTo>
                  <a:lnTo>
                    <a:pt x="25908" y="963168"/>
                  </a:lnTo>
                  <a:lnTo>
                    <a:pt x="6096" y="961859"/>
                  </a:lnTo>
                  <a:lnTo>
                    <a:pt x="6235" y="771410"/>
                  </a:lnTo>
                  <a:lnTo>
                    <a:pt x="25146" y="772668"/>
                  </a:lnTo>
                  <a:lnTo>
                    <a:pt x="25908" y="767334"/>
                  </a:lnTo>
                  <a:lnTo>
                    <a:pt x="6248" y="766025"/>
                  </a:lnTo>
                  <a:lnTo>
                    <a:pt x="6388" y="578777"/>
                  </a:lnTo>
                  <a:lnTo>
                    <a:pt x="25146" y="580644"/>
                  </a:lnTo>
                  <a:lnTo>
                    <a:pt x="25908" y="575310"/>
                  </a:lnTo>
                  <a:lnTo>
                    <a:pt x="6400" y="574014"/>
                  </a:lnTo>
                  <a:lnTo>
                    <a:pt x="6540" y="388150"/>
                  </a:lnTo>
                  <a:lnTo>
                    <a:pt x="25146" y="389382"/>
                  </a:lnTo>
                  <a:lnTo>
                    <a:pt x="25908" y="384810"/>
                  </a:lnTo>
                  <a:lnTo>
                    <a:pt x="6553" y="382879"/>
                  </a:lnTo>
                  <a:lnTo>
                    <a:pt x="6692" y="196138"/>
                  </a:lnTo>
                  <a:lnTo>
                    <a:pt x="25146" y="197358"/>
                  </a:lnTo>
                  <a:lnTo>
                    <a:pt x="25908" y="192024"/>
                  </a:lnTo>
                  <a:lnTo>
                    <a:pt x="6705" y="190754"/>
                  </a:lnTo>
                  <a:lnTo>
                    <a:pt x="6832" y="25146"/>
                  </a:lnTo>
                  <a:lnTo>
                    <a:pt x="6832" y="24879"/>
                  </a:lnTo>
                  <a:lnTo>
                    <a:pt x="6845" y="5041"/>
                  </a:lnTo>
                  <a:lnTo>
                    <a:pt x="25146" y="6858"/>
                  </a:lnTo>
                  <a:lnTo>
                    <a:pt x="25463" y="4597"/>
                  </a:lnTo>
                  <a:lnTo>
                    <a:pt x="490143" y="5029"/>
                  </a:lnTo>
                  <a:lnTo>
                    <a:pt x="491490" y="25146"/>
                  </a:lnTo>
                  <a:lnTo>
                    <a:pt x="496824" y="25146"/>
                  </a:lnTo>
                  <a:lnTo>
                    <a:pt x="495477" y="5041"/>
                  </a:lnTo>
                  <a:lnTo>
                    <a:pt x="972629" y="5486"/>
                  </a:lnTo>
                  <a:lnTo>
                    <a:pt x="974598" y="25146"/>
                  </a:lnTo>
                  <a:lnTo>
                    <a:pt x="979932" y="25146"/>
                  </a:lnTo>
                  <a:lnTo>
                    <a:pt x="977963" y="5499"/>
                  </a:lnTo>
                  <a:lnTo>
                    <a:pt x="1462519" y="5943"/>
                  </a:lnTo>
                  <a:lnTo>
                    <a:pt x="1463802" y="25146"/>
                  </a:lnTo>
                  <a:lnTo>
                    <a:pt x="1469136" y="25146"/>
                  </a:lnTo>
                  <a:lnTo>
                    <a:pt x="1467853" y="5956"/>
                  </a:lnTo>
                  <a:lnTo>
                    <a:pt x="1947176" y="6400"/>
                  </a:lnTo>
                  <a:lnTo>
                    <a:pt x="1948434" y="25146"/>
                  </a:lnTo>
                  <a:lnTo>
                    <a:pt x="1953768" y="25146"/>
                  </a:lnTo>
                  <a:lnTo>
                    <a:pt x="1952510" y="6413"/>
                  </a:lnTo>
                  <a:lnTo>
                    <a:pt x="2417051" y="6845"/>
                  </a:lnTo>
                  <a:lnTo>
                    <a:pt x="2417254" y="6845"/>
                  </a:lnTo>
                  <a:lnTo>
                    <a:pt x="2437168" y="6858"/>
                  </a:lnTo>
                  <a:lnTo>
                    <a:pt x="2438374" y="24892"/>
                  </a:lnTo>
                  <a:lnTo>
                    <a:pt x="2438374" y="63"/>
                  </a:lnTo>
                  <a:lnTo>
                    <a:pt x="2416505" y="1511"/>
                  </a:lnTo>
                  <a:lnTo>
                    <a:pt x="3048" y="0"/>
                  </a:lnTo>
                  <a:lnTo>
                    <a:pt x="2667" y="2286"/>
                  </a:lnTo>
                  <a:lnTo>
                    <a:pt x="1524" y="2286"/>
                  </a:lnTo>
                  <a:lnTo>
                    <a:pt x="0" y="2286"/>
                  </a:lnTo>
                  <a:lnTo>
                    <a:pt x="1498" y="24879"/>
                  </a:lnTo>
                  <a:lnTo>
                    <a:pt x="0" y="1922526"/>
                  </a:lnTo>
                  <a:lnTo>
                    <a:pt x="0" y="1923288"/>
                  </a:lnTo>
                  <a:lnTo>
                    <a:pt x="2603" y="1923288"/>
                  </a:lnTo>
                  <a:lnTo>
                    <a:pt x="2286" y="1925574"/>
                  </a:lnTo>
                  <a:lnTo>
                    <a:pt x="25146" y="1927098"/>
                  </a:lnTo>
                  <a:lnTo>
                    <a:pt x="25349" y="1925599"/>
                  </a:lnTo>
                  <a:lnTo>
                    <a:pt x="2417051" y="1927085"/>
                  </a:lnTo>
                  <a:lnTo>
                    <a:pt x="2417254" y="1927085"/>
                  </a:lnTo>
                  <a:lnTo>
                    <a:pt x="2439162" y="1927098"/>
                  </a:lnTo>
                  <a:lnTo>
                    <a:pt x="2439162" y="1925574"/>
                  </a:lnTo>
                  <a:lnTo>
                    <a:pt x="2439162" y="1923288"/>
                  </a:lnTo>
                  <a:lnTo>
                    <a:pt x="2442210" y="1923288"/>
                  </a:lnTo>
                  <a:lnTo>
                    <a:pt x="2443734" y="1900428"/>
                  </a:lnTo>
                  <a:lnTo>
                    <a:pt x="2442222" y="1900224"/>
                  </a:lnTo>
                  <a:lnTo>
                    <a:pt x="2443708" y="25146"/>
                  </a:lnTo>
                  <a:lnTo>
                    <a:pt x="2443708" y="24879"/>
                  </a:lnTo>
                  <a:lnTo>
                    <a:pt x="2443734" y="2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462925" y="4784597"/>
              <a:ext cx="49530" cy="50800"/>
            </a:xfrm>
            <a:custGeom>
              <a:avLst/>
              <a:gdLst/>
              <a:ahLst/>
              <a:cxnLst/>
              <a:rect l="l" t="t" r="r" b="b"/>
              <a:pathLst>
                <a:path w="49530" h="50800">
                  <a:moveTo>
                    <a:pt x="762" y="29718"/>
                  </a:moveTo>
                  <a:lnTo>
                    <a:pt x="761" y="20574"/>
                  </a:lnTo>
                  <a:lnTo>
                    <a:pt x="0" y="25146"/>
                  </a:lnTo>
                  <a:lnTo>
                    <a:pt x="762" y="29718"/>
                  </a:lnTo>
                  <a:close/>
                </a:path>
                <a:path w="49530" h="50800">
                  <a:moveTo>
                    <a:pt x="4572" y="38862"/>
                  </a:moveTo>
                  <a:lnTo>
                    <a:pt x="4571" y="11430"/>
                  </a:lnTo>
                  <a:lnTo>
                    <a:pt x="2285" y="15240"/>
                  </a:lnTo>
                  <a:lnTo>
                    <a:pt x="761" y="19812"/>
                  </a:lnTo>
                  <a:lnTo>
                    <a:pt x="762" y="30480"/>
                  </a:lnTo>
                  <a:lnTo>
                    <a:pt x="2286" y="35052"/>
                  </a:lnTo>
                  <a:lnTo>
                    <a:pt x="4572" y="38862"/>
                  </a:lnTo>
                  <a:close/>
                </a:path>
                <a:path w="49530" h="50800">
                  <a:moveTo>
                    <a:pt x="11429" y="10668"/>
                  </a:moveTo>
                  <a:lnTo>
                    <a:pt x="10667" y="10668"/>
                  </a:lnTo>
                  <a:lnTo>
                    <a:pt x="10667" y="4572"/>
                  </a:lnTo>
                  <a:lnTo>
                    <a:pt x="7619" y="6858"/>
                  </a:lnTo>
                  <a:lnTo>
                    <a:pt x="7619" y="7620"/>
                  </a:lnTo>
                  <a:lnTo>
                    <a:pt x="4571" y="10668"/>
                  </a:lnTo>
                  <a:lnTo>
                    <a:pt x="4572" y="39624"/>
                  </a:lnTo>
                  <a:lnTo>
                    <a:pt x="5334" y="40386"/>
                  </a:lnTo>
                  <a:lnTo>
                    <a:pt x="5334" y="25146"/>
                  </a:lnTo>
                  <a:lnTo>
                    <a:pt x="6096" y="20574"/>
                  </a:lnTo>
                  <a:lnTo>
                    <a:pt x="6096" y="21336"/>
                  </a:lnTo>
                  <a:lnTo>
                    <a:pt x="6682" y="17819"/>
                  </a:lnTo>
                  <a:lnTo>
                    <a:pt x="8382" y="14986"/>
                  </a:lnTo>
                  <a:lnTo>
                    <a:pt x="8382" y="13716"/>
                  </a:lnTo>
                  <a:lnTo>
                    <a:pt x="11429" y="10668"/>
                  </a:lnTo>
                  <a:close/>
                </a:path>
                <a:path w="49530" h="50800">
                  <a:moveTo>
                    <a:pt x="9734" y="37504"/>
                  </a:moveTo>
                  <a:lnTo>
                    <a:pt x="6682" y="32472"/>
                  </a:lnTo>
                  <a:lnTo>
                    <a:pt x="6096" y="28956"/>
                  </a:lnTo>
                  <a:lnTo>
                    <a:pt x="6096" y="29718"/>
                  </a:lnTo>
                  <a:lnTo>
                    <a:pt x="5334" y="25146"/>
                  </a:lnTo>
                  <a:lnTo>
                    <a:pt x="5334" y="40386"/>
                  </a:lnTo>
                  <a:lnTo>
                    <a:pt x="7620" y="42672"/>
                  </a:lnTo>
                  <a:lnTo>
                    <a:pt x="7620" y="43434"/>
                  </a:lnTo>
                  <a:lnTo>
                    <a:pt x="8382" y="44005"/>
                  </a:lnTo>
                  <a:lnTo>
                    <a:pt x="8382" y="35814"/>
                  </a:lnTo>
                  <a:lnTo>
                    <a:pt x="9734" y="37504"/>
                  </a:lnTo>
                  <a:close/>
                </a:path>
                <a:path w="49530" h="50800">
                  <a:moveTo>
                    <a:pt x="9051" y="13870"/>
                  </a:moveTo>
                  <a:lnTo>
                    <a:pt x="9051" y="13716"/>
                  </a:lnTo>
                  <a:lnTo>
                    <a:pt x="8382" y="13716"/>
                  </a:lnTo>
                  <a:lnTo>
                    <a:pt x="8382" y="14986"/>
                  </a:lnTo>
                  <a:lnTo>
                    <a:pt x="9051" y="13870"/>
                  </a:lnTo>
                  <a:close/>
                </a:path>
                <a:path w="49530" h="50800">
                  <a:moveTo>
                    <a:pt x="11430" y="46482"/>
                  </a:moveTo>
                  <a:lnTo>
                    <a:pt x="11430" y="39624"/>
                  </a:lnTo>
                  <a:lnTo>
                    <a:pt x="11091" y="39200"/>
                  </a:lnTo>
                  <a:lnTo>
                    <a:pt x="10668" y="38862"/>
                  </a:lnTo>
                  <a:lnTo>
                    <a:pt x="10668" y="38671"/>
                  </a:lnTo>
                  <a:lnTo>
                    <a:pt x="8382" y="35814"/>
                  </a:lnTo>
                  <a:lnTo>
                    <a:pt x="8382" y="44005"/>
                  </a:lnTo>
                  <a:lnTo>
                    <a:pt x="10668" y="45720"/>
                  </a:lnTo>
                  <a:lnTo>
                    <a:pt x="10668" y="38862"/>
                  </a:lnTo>
                  <a:lnTo>
                    <a:pt x="11091" y="39285"/>
                  </a:lnTo>
                  <a:lnTo>
                    <a:pt x="11091" y="46143"/>
                  </a:lnTo>
                  <a:lnTo>
                    <a:pt x="11430" y="46482"/>
                  </a:lnTo>
                  <a:close/>
                </a:path>
                <a:path w="49530" h="50800">
                  <a:moveTo>
                    <a:pt x="38862" y="10668"/>
                  </a:moveTo>
                  <a:lnTo>
                    <a:pt x="38862" y="3810"/>
                  </a:lnTo>
                  <a:lnTo>
                    <a:pt x="38100" y="3810"/>
                  </a:lnTo>
                  <a:lnTo>
                    <a:pt x="34290" y="1524"/>
                  </a:lnTo>
                  <a:lnTo>
                    <a:pt x="29718" y="0"/>
                  </a:lnTo>
                  <a:lnTo>
                    <a:pt x="19811" y="0"/>
                  </a:lnTo>
                  <a:lnTo>
                    <a:pt x="15239" y="1524"/>
                  </a:lnTo>
                  <a:lnTo>
                    <a:pt x="11429" y="3810"/>
                  </a:lnTo>
                  <a:lnTo>
                    <a:pt x="10667" y="3810"/>
                  </a:lnTo>
                  <a:lnTo>
                    <a:pt x="10667" y="10668"/>
                  </a:lnTo>
                  <a:lnTo>
                    <a:pt x="13716" y="8839"/>
                  </a:lnTo>
                  <a:lnTo>
                    <a:pt x="13716" y="8382"/>
                  </a:lnTo>
                  <a:lnTo>
                    <a:pt x="17526" y="6096"/>
                  </a:lnTo>
                  <a:lnTo>
                    <a:pt x="17526" y="6604"/>
                  </a:lnTo>
                  <a:lnTo>
                    <a:pt x="20574" y="5588"/>
                  </a:lnTo>
                  <a:lnTo>
                    <a:pt x="20574" y="5334"/>
                  </a:lnTo>
                  <a:lnTo>
                    <a:pt x="24384" y="4699"/>
                  </a:lnTo>
                  <a:lnTo>
                    <a:pt x="24384" y="4572"/>
                  </a:lnTo>
                  <a:lnTo>
                    <a:pt x="25146" y="4572"/>
                  </a:lnTo>
                  <a:lnTo>
                    <a:pt x="25146" y="4699"/>
                  </a:lnTo>
                  <a:lnTo>
                    <a:pt x="28956" y="5334"/>
                  </a:lnTo>
                  <a:lnTo>
                    <a:pt x="28956" y="5588"/>
                  </a:lnTo>
                  <a:lnTo>
                    <a:pt x="32004" y="6604"/>
                  </a:lnTo>
                  <a:lnTo>
                    <a:pt x="32004" y="6096"/>
                  </a:lnTo>
                  <a:lnTo>
                    <a:pt x="35814" y="8382"/>
                  </a:lnTo>
                  <a:lnTo>
                    <a:pt x="35814" y="8839"/>
                  </a:lnTo>
                  <a:lnTo>
                    <a:pt x="38862" y="10668"/>
                  </a:lnTo>
                  <a:close/>
                </a:path>
                <a:path w="49530" h="50800">
                  <a:moveTo>
                    <a:pt x="14478" y="41910"/>
                  </a:moveTo>
                  <a:lnTo>
                    <a:pt x="11091" y="39200"/>
                  </a:lnTo>
                  <a:lnTo>
                    <a:pt x="11430" y="39624"/>
                  </a:lnTo>
                  <a:lnTo>
                    <a:pt x="11430" y="46482"/>
                  </a:lnTo>
                  <a:lnTo>
                    <a:pt x="13716" y="47396"/>
                  </a:lnTo>
                  <a:lnTo>
                    <a:pt x="13716" y="41910"/>
                  </a:lnTo>
                  <a:lnTo>
                    <a:pt x="14478" y="41910"/>
                  </a:lnTo>
                  <a:close/>
                </a:path>
                <a:path w="49530" h="50800">
                  <a:moveTo>
                    <a:pt x="14478" y="8382"/>
                  </a:moveTo>
                  <a:lnTo>
                    <a:pt x="13716" y="8382"/>
                  </a:lnTo>
                  <a:lnTo>
                    <a:pt x="13716" y="8839"/>
                  </a:lnTo>
                  <a:lnTo>
                    <a:pt x="14478" y="8382"/>
                  </a:lnTo>
                  <a:close/>
                </a:path>
                <a:path w="49530" h="50800">
                  <a:moveTo>
                    <a:pt x="17526" y="43434"/>
                  </a:moveTo>
                  <a:lnTo>
                    <a:pt x="13716" y="41910"/>
                  </a:lnTo>
                  <a:lnTo>
                    <a:pt x="13716" y="47396"/>
                  </a:lnTo>
                  <a:lnTo>
                    <a:pt x="15240" y="48006"/>
                  </a:lnTo>
                  <a:lnTo>
                    <a:pt x="15240" y="48768"/>
                  </a:lnTo>
                  <a:lnTo>
                    <a:pt x="16764" y="49022"/>
                  </a:lnTo>
                  <a:lnTo>
                    <a:pt x="16764" y="43434"/>
                  </a:lnTo>
                  <a:lnTo>
                    <a:pt x="17526" y="43434"/>
                  </a:lnTo>
                  <a:close/>
                </a:path>
                <a:path w="49530" h="50800">
                  <a:moveTo>
                    <a:pt x="17526" y="6604"/>
                  </a:moveTo>
                  <a:lnTo>
                    <a:pt x="17526" y="6096"/>
                  </a:lnTo>
                  <a:lnTo>
                    <a:pt x="16764" y="6858"/>
                  </a:lnTo>
                  <a:lnTo>
                    <a:pt x="17526" y="6604"/>
                  </a:lnTo>
                  <a:close/>
                </a:path>
                <a:path w="49530" h="50800">
                  <a:moveTo>
                    <a:pt x="28956" y="50292"/>
                  </a:moveTo>
                  <a:lnTo>
                    <a:pt x="28956" y="44958"/>
                  </a:lnTo>
                  <a:lnTo>
                    <a:pt x="20574" y="44958"/>
                  </a:lnTo>
                  <a:lnTo>
                    <a:pt x="20574" y="44704"/>
                  </a:lnTo>
                  <a:lnTo>
                    <a:pt x="16764" y="43434"/>
                  </a:lnTo>
                  <a:lnTo>
                    <a:pt x="16764" y="49022"/>
                  </a:lnTo>
                  <a:lnTo>
                    <a:pt x="19812" y="49530"/>
                  </a:lnTo>
                  <a:lnTo>
                    <a:pt x="19812" y="50292"/>
                  </a:lnTo>
                  <a:lnTo>
                    <a:pt x="20574" y="50292"/>
                  </a:lnTo>
                  <a:lnTo>
                    <a:pt x="20574" y="44958"/>
                  </a:lnTo>
                  <a:lnTo>
                    <a:pt x="21315" y="44958"/>
                  </a:lnTo>
                  <a:lnTo>
                    <a:pt x="21315" y="50292"/>
                  </a:lnTo>
                  <a:lnTo>
                    <a:pt x="28956" y="50292"/>
                  </a:lnTo>
                  <a:close/>
                </a:path>
                <a:path w="49530" h="50800">
                  <a:moveTo>
                    <a:pt x="22098" y="5080"/>
                  </a:moveTo>
                  <a:lnTo>
                    <a:pt x="21315" y="5210"/>
                  </a:lnTo>
                  <a:lnTo>
                    <a:pt x="20574" y="5334"/>
                  </a:lnTo>
                  <a:lnTo>
                    <a:pt x="20574" y="5588"/>
                  </a:lnTo>
                  <a:lnTo>
                    <a:pt x="22098" y="5080"/>
                  </a:lnTo>
                  <a:close/>
                </a:path>
                <a:path w="49530" h="50800">
                  <a:moveTo>
                    <a:pt x="28956" y="5588"/>
                  </a:moveTo>
                  <a:lnTo>
                    <a:pt x="28956" y="5334"/>
                  </a:lnTo>
                  <a:lnTo>
                    <a:pt x="27432" y="5080"/>
                  </a:lnTo>
                  <a:lnTo>
                    <a:pt x="28956" y="5588"/>
                  </a:lnTo>
                  <a:close/>
                </a:path>
                <a:path w="49530" h="50800">
                  <a:moveTo>
                    <a:pt x="32766" y="49022"/>
                  </a:moveTo>
                  <a:lnTo>
                    <a:pt x="32766" y="43434"/>
                  </a:lnTo>
                  <a:lnTo>
                    <a:pt x="28194" y="44958"/>
                  </a:lnTo>
                  <a:lnTo>
                    <a:pt x="28956" y="44958"/>
                  </a:lnTo>
                  <a:lnTo>
                    <a:pt x="28956" y="50292"/>
                  </a:lnTo>
                  <a:lnTo>
                    <a:pt x="29718" y="50292"/>
                  </a:lnTo>
                  <a:lnTo>
                    <a:pt x="29718" y="49530"/>
                  </a:lnTo>
                  <a:lnTo>
                    <a:pt x="32766" y="49022"/>
                  </a:lnTo>
                  <a:close/>
                </a:path>
                <a:path w="49530" h="50800">
                  <a:moveTo>
                    <a:pt x="32766" y="6858"/>
                  </a:moveTo>
                  <a:lnTo>
                    <a:pt x="32004" y="6096"/>
                  </a:lnTo>
                  <a:lnTo>
                    <a:pt x="32004" y="6604"/>
                  </a:lnTo>
                  <a:lnTo>
                    <a:pt x="32766" y="6858"/>
                  </a:lnTo>
                  <a:close/>
                </a:path>
                <a:path w="49530" h="50800">
                  <a:moveTo>
                    <a:pt x="35814" y="47396"/>
                  </a:moveTo>
                  <a:lnTo>
                    <a:pt x="35814" y="41910"/>
                  </a:lnTo>
                  <a:lnTo>
                    <a:pt x="32004" y="43434"/>
                  </a:lnTo>
                  <a:lnTo>
                    <a:pt x="32766" y="43434"/>
                  </a:lnTo>
                  <a:lnTo>
                    <a:pt x="32766" y="49022"/>
                  </a:lnTo>
                  <a:lnTo>
                    <a:pt x="34290" y="48768"/>
                  </a:lnTo>
                  <a:lnTo>
                    <a:pt x="34290" y="48006"/>
                  </a:lnTo>
                  <a:lnTo>
                    <a:pt x="35814" y="47396"/>
                  </a:lnTo>
                  <a:close/>
                </a:path>
                <a:path w="49530" h="50800">
                  <a:moveTo>
                    <a:pt x="35814" y="8839"/>
                  </a:moveTo>
                  <a:lnTo>
                    <a:pt x="35814" y="8382"/>
                  </a:lnTo>
                  <a:lnTo>
                    <a:pt x="35052" y="8382"/>
                  </a:lnTo>
                  <a:lnTo>
                    <a:pt x="35814" y="8839"/>
                  </a:lnTo>
                  <a:close/>
                </a:path>
                <a:path w="49530" h="50800">
                  <a:moveTo>
                    <a:pt x="38862" y="45720"/>
                  </a:moveTo>
                  <a:lnTo>
                    <a:pt x="38862" y="38862"/>
                  </a:lnTo>
                  <a:lnTo>
                    <a:pt x="38438" y="39200"/>
                  </a:lnTo>
                  <a:lnTo>
                    <a:pt x="38100" y="39624"/>
                  </a:lnTo>
                  <a:lnTo>
                    <a:pt x="38100" y="39471"/>
                  </a:lnTo>
                  <a:lnTo>
                    <a:pt x="35052" y="41910"/>
                  </a:lnTo>
                  <a:lnTo>
                    <a:pt x="35814" y="41910"/>
                  </a:lnTo>
                  <a:lnTo>
                    <a:pt x="35814" y="47396"/>
                  </a:lnTo>
                  <a:lnTo>
                    <a:pt x="38100" y="46482"/>
                  </a:lnTo>
                  <a:lnTo>
                    <a:pt x="38100" y="39624"/>
                  </a:lnTo>
                  <a:lnTo>
                    <a:pt x="38438" y="39285"/>
                  </a:lnTo>
                  <a:lnTo>
                    <a:pt x="38438" y="46143"/>
                  </a:lnTo>
                  <a:lnTo>
                    <a:pt x="38862" y="45720"/>
                  </a:lnTo>
                  <a:close/>
                </a:path>
                <a:path w="49530" h="50800">
                  <a:moveTo>
                    <a:pt x="44958" y="39624"/>
                  </a:moveTo>
                  <a:lnTo>
                    <a:pt x="44958" y="10668"/>
                  </a:lnTo>
                  <a:lnTo>
                    <a:pt x="42672" y="7620"/>
                  </a:lnTo>
                  <a:lnTo>
                    <a:pt x="41910" y="7620"/>
                  </a:lnTo>
                  <a:lnTo>
                    <a:pt x="41910" y="6858"/>
                  </a:lnTo>
                  <a:lnTo>
                    <a:pt x="38862" y="4572"/>
                  </a:lnTo>
                  <a:lnTo>
                    <a:pt x="38862" y="10668"/>
                  </a:lnTo>
                  <a:lnTo>
                    <a:pt x="38100" y="10668"/>
                  </a:lnTo>
                  <a:lnTo>
                    <a:pt x="41148" y="13716"/>
                  </a:lnTo>
                  <a:lnTo>
                    <a:pt x="41148" y="14986"/>
                  </a:lnTo>
                  <a:lnTo>
                    <a:pt x="42672" y="17526"/>
                  </a:lnTo>
                  <a:lnTo>
                    <a:pt x="42672" y="16764"/>
                  </a:lnTo>
                  <a:lnTo>
                    <a:pt x="43434" y="21336"/>
                  </a:lnTo>
                  <a:lnTo>
                    <a:pt x="43434" y="20574"/>
                  </a:lnTo>
                  <a:lnTo>
                    <a:pt x="44196" y="25146"/>
                  </a:lnTo>
                  <a:lnTo>
                    <a:pt x="44196" y="40640"/>
                  </a:lnTo>
                  <a:lnTo>
                    <a:pt x="44958" y="39624"/>
                  </a:lnTo>
                  <a:close/>
                </a:path>
                <a:path w="49530" h="50800">
                  <a:moveTo>
                    <a:pt x="41148" y="44005"/>
                  </a:moveTo>
                  <a:lnTo>
                    <a:pt x="41148" y="35814"/>
                  </a:lnTo>
                  <a:lnTo>
                    <a:pt x="38438" y="39200"/>
                  </a:lnTo>
                  <a:lnTo>
                    <a:pt x="38862" y="38862"/>
                  </a:lnTo>
                  <a:lnTo>
                    <a:pt x="38862" y="45720"/>
                  </a:lnTo>
                  <a:lnTo>
                    <a:pt x="41148" y="44005"/>
                  </a:lnTo>
                  <a:close/>
                </a:path>
                <a:path w="49530" h="50800">
                  <a:moveTo>
                    <a:pt x="44196" y="40640"/>
                  </a:moveTo>
                  <a:lnTo>
                    <a:pt x="44196" y="25146"/>
                  </a:lnTo>
                  <a:lnTo>
                    <a:pt x="43434" y="29718"/>
                  </a:lnTo>
                  <a:lnTo>
                    <a:pt x="43434" y="28956"/>
                  </a:lnTo>
                  <a:lnTo>
                    <a:pt x="42672" y="33528"/>
                  </a:lnTo>
                  <a:lnTo>
                    <a:pt x="42672" y="32748"/>
                  </a:lnTo>
                  <a:lnTo>
                    <a:pt x="39928" y="37338"/>
                  </a:lnTo>
                  <a:lnTo>
                    <a:pt x="41148" y="35814"/>
                  </a:lnTo>
                  <a:lnTo>
                    <a:pt x="41148" y="44005"/>
                  </a:lnTo>
                  <a:lnTo>
                    <a:pt x="41910" y="43434"/>
                  </a:lnTo>
                  <a:lnTo>
                    <a:pt x="41910" y="42672"/>
                  </a:lnTo>
                  <a:lnTo>
                    <a:pt x="42672" y="42672"/>
                  </a:lnTo>
                  <a:lnTo>
                    <a:pt x="44196" y="40640"/>
                  </a:lnTo>
                  <a:close/>
                </a:path>
                <a:path w="49530" h="50800">
                  <a:moveTo>
                    <a:pt x="41148" y="14986"/>
                  </a:moveTo>
                  <a:lnTo>
                    <a:pt x="41148" y="13716"/>
                  </a:lnTo>
                  <a:lnTo>
                    <a:pt x="40386" y="13716"/>
                  </a:lnTo>
                  <a:lnTo>
                    <a:pt x="41148" y="14986"/>
                  </a:lnTo>
                  <a:close/>
                </a:path>
                <a:path w="49530" h="50800">
                  <a:moveTo>
                    <a:pt x="48768" y="30480"/>
                  </a:moveTo>
                  <a:lnTo>
                    <a:pt x="48768" y="19812"/>
                  </a:lnTo>
                  <a:lnTo>
                    <a:pt x="47244" y="15240"/>
                  </a:lnTo>
                  <a:lnTo>
                    <a:pt x="44958" y="11430"/>
                  </a:lnTo>
                  <a:lnTo>
                    <a:pt x="44958" y="38862"/>
                  </a:lnTo>
                  <a:lnTo>
                    <a:pt x="47244" y="35052"/>
                  </a:lnTo>
                  <a:lnTo>
                    <a:pt x="48768" y="30480"/>
                  </a:lnTo>
                  <a:close/>
                </a:path>
                <a:path w="49530" h="50800">
                  <a:moveTo>
                    <a:pt x="49530" y="25146"/>
                  </a:moveTo>
                  <a:lnTo>
                    <a:pt x="48768" y="20574"/>
                  </a:lnTo>
                  <a:lnTo>
                    <a:pt x="48768" y="29718"/>
                  </a:lnTo>
                  <a:lnTo>
                    <a:pt x="49530" y="2514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5033" y="6704838"/>
              <a:ext cx="730758" cy="51054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2341511" y="5939027"/>
              <a:ext cx="48895" cy="50800"/>
            </a:xfrm>
            <a:custGeom>
              <a:avLst/>
              <a:gdLst/>
              <a:ahLst/>
              <a:cxnLst/>
              <a:rect l="l" t="t" r="r" b="b"/>
              <a:pathLst>
                <a:path w="48894" h="50800">
                  <a:moveTo>
                    <a:pt x="3810" y="38862"/>
                  </a:moveTo>
                  <a:lnTo>
                    <a:pt x="3809" y="11430"/>
                  </a:lnTo>
                  <a:lnTo>
                    <a:pt x="1523" y="15240"/>
                  </a:lnTo>
                  <a:lnTo>
                    <a:pt x="0" y="19812"/>
                  </a:lnTo>
                  <a:lnTo>
                    <a:pt x="0" y="30480"/>
                  </a:lnTo>
                  <a:lnTo>
                    <a:pt x="1524" y="35052"/>
                  </a:lnTo>
                  <a:lnTo>
                    <a:pt x="3810" y="38862"/>
                  </a:lnTo>
                  <a:close/>
                </a:path>
                <a:path w="48894" h="50800">
                  <a:moveTo>
                    <a:pt x="38100" y="10668"/>
                  </a:moveTo>
                  <a:lnTo>
                    <a:pt x="38100" y="3810"/>
                  </a:lnTo>
                  <a:lnTo>
                    <a:pt x="34290" y="1524"/>
                  </a:lnTo>
                  <a:lnTo>
                    <a:pt x="33528" y="1524"/>
                  </a:lnTo>
                  <a:lnTo>
                    <a:pt x="29718" y="0"/>
                  </a:lnTo>
                  <a:lnTo>
                    <a:pt x="19049" y="0"/>
                  </a:lnTo>
                  <a:lnTo>
                    <a:pt x="15239" y="1524"/>
                  </a:lnTo>
                  <a:lnTo>
                    <a:pt x="14477" y="1524"/>
                  </a:lnTo>
                  <a:lnTo>
                    <a:pt x="10667" y="3810"/>
                  </a:lnTo>
                  <a:lnTo>
                    <a:pt x="10667" y="4572"/>
                  </a:lnTo>
                  <a:lnTo>
                    <a:pt x="6857" y="6858"/>
                  </a:lnTo>
                  <a:lnTo>
                    <a:pt x="6857" y="7620"/>
                  </a:lnTo>
                  <a:lnTo>
                    <a:pt x="3809" y="10668"/>
                  </a:lnTo>
                  <a:lnTo>
                    <a:pt x="3810" y="39624"/>
                  </a:lnTo>
                  <a:lnTo>
                    <a:pt x="5334" y="41148"/>
                  </a:lnTo>
                  <a:lnTo>
                    <a:pt x="5334" y="21336"/>
                  </a:lnTo>
                  <a:lnTo>
                    <a:pt x="6095" y="19050"/>
                  </a:lnTo>
                  <a:lnTo>
                    <a:pt x="6095" y="17526"/>
                  </a:lnTo>
                  <a:lnTo>
                    <a:pt x="8382" y="13716"/>
                  </a:lnTo>
                  <a:lnTo>
                    <a:pt x="10667" y="10668"/>
                  </a:lnTo>
                  <a:lnTo>
                    <a:pt x="16764" y="6096"/>
                  </a:lnTo>
                  <a:lnTo>
                    <a:pt x="16764" y="6858"/>
                  </a:lnTo>
                  <a:lnTo>
                    <a:pt x="19812" y="5638"/>
                  </a:lnTo>
                  <a:lnTo>
                    <a:pt x="19812" y="5334"/>
                  </a:lnTo>
                  <a:lnTo>
                    <a:pt x="28194" y="5334"/>
                  </a:lnTo>
                  <a:lnTo>
                    <a:pt x="31242" y="6553"/>
                  </a:lnTo>
                  <a:lnTo>
                    <a:pt x="31242" y="6096"/>
                  </a:lnTo>
                  <a:lnTo>
                    <a:pt x="35052" y="8382"/>
                  </a:lnTo>
                  <a:lnTo>
                    <a:pt x="38100" y="10668"/>
                  </a:lnTo>
                  <a:close/>
                </a:path>
                <a:path w="48894" h="50800">
                  <a:moveTo>
                    <a:pt x="6858" y="33528"/>
                  </a:moveTo>
                  <a:lnTo>
                    <a:pt x="5334" y="28956"/>
                  </a:lnTo>
                  <a:lnTo>
                    <a:pt x="5334" y="41148"/>
                  </a:lnTo>
                  <a:lnTo>
                    <a:pt x="6096" y="41910"/>
                  </a:lnTo>
                  <a:lnTo>
                    <a:pt x="6096" y="32766"/>
                  </a:lnTo>
                  <a:lnTo>
                    <a:pt x="6858" y="33528"/>
                  </a:lnTo>
                  <a:close/>
                </a:path>
                <a:path w="48894" h="50800">
                  <a:moveTo>
                    <a:pt x="6858" y="16764"/>
                  </a:moveTo>
                  <a:lnTo>
                    <a:pt x="6095" y="17526"/>
                  </a:lnTo>
                  <a:lnTo>
                    <a:pt x="6095" y="19050"/>
                  </a:lnTo>
                  <a:lnTo>
                    <a:pt x="6858" y="16764"/>
                  </a:lnTo>
                  <a:close/>
                </a:path>
                <a:path w="48894" h="50800">
                  <a:moveTo>
                    <a:pt x="10668" y="45720"/>
                  </a:moveTo>
                  <a:lnTo>
                    <a:pt x="10668" y="39624"/>
                  </a:lnTo>
                  <a:lnTo>
                    <a:pt x="8382" y="36576"/>
                  </a:lnTo>
                  <a:lnTo>
                    <a:pt x="6096" y="32766"/>
                  </a:lnTo>
                  <a:lnTo>
                    <a:pt x="6096" y="41910"/>
                  </a:lnTo>
                  <a:lnTo>
                    <a:pt x="6858" y="42672"/>
                  </a:lnTo>
                  <a:lnTo>
                    <a:pt x="6858" y="43434"/>
                  </a:lnTo>
                  <a:lnTo>
                    <a:pt x="10668" y="45720"/>
                  </a:lnTo>
                  <a:close/>
                </a:path>
                <a:path w="48894" h="50800">
                  <a:moveTo>
                    <a:pt x="20574" y="44958"/>
                  </a:moveTo>
                  <a:lnTo>
                    <a:pt x="16764" y="43434"/>
                  </a:lnTo>
                  <a:lnTo>
                    <a:pt x="13716" y="41910"/>
                  </a:lnTo>
                  <a:lnTo>
                    <a:pt x="10668" y="38862"/>
                  </a:lnTo>
                  <a:lnTo>
                    <a:pt x="10668" y="46482"/>
                  </a:lnTo>
                  <a:lnTo>
                    <a:pt x="14478" y="48006"/>
                  </a:lnTo>
                  <a:lnTo>
                    <a:pt x="14478" y="48768"/>
                  </a:lnTo>
                  <a:lnTo>
                    <a:pt x="15240" y="48768"/>
                  </a:lnTo>
                  <a:lnTo>
                    <a:pt x="19050" y="49530"/>
                  </a:lnTo>
                  <a:lnTo>
                    <a:pt x="19050" y="50292"/>
                  </a:lnTo>
                  <a:lnTo>
                    <a:pt x="19812" y="50292"/>
                  </a:lnTo>
                  <a:lnTo>
                    <a:pt x="19812" y="44958"/>
                  </a:lnTo>
                  <a:lnTo>
                    <a:pt x="20574" y="44958"/>
                  </a:lnTo>
                  <a:close/>
                </a:path>
                <a:path w="48894" h="50800">
                  <a:moveTo>
                    <a:pt x="20574" y="5334"/>
                  </a:moveTo>
                  <a:lnTo>
                    <a:pt x="19812" y="5334"/>
                  </a:lnTo>
                  <a:lnTo>
                    <a:pt x="19812" y="5638"/>
                  </a:lnTo>
                  <a:lnTo>
                    <a:pt x="20574" y="5334"/>
                  </a:lnTo>
                  <a:close/>
                </a:path>
                <a:path w="48894" h="50800">
                  <a:moveTo>
                    <a:pt x="32004" y="49072"/>
                  </a:moveTo>
                  <a:lnTo>
                    <a:pt x="32004" y="43434"/>
                  </a:lnTo>
                  <a:lnTo>
                    <a:pt x="28194" y="44958"/>
                  </a:lnTo>
                  <a:lnTo>
                    <a:pt x="19812" y="44958"/>
                  </a:lnTo>
                  <a:lnTo>
                    <a:pt x="19812" y="50292"/>
                  </a:lnTo>
                  <a:lnTo>
                    <a:pt x="28956" y="50292"/>
                  </a:lnTo>
                  <a:lnTo>
                    <a:pt x="29718" y="49530"/>
                  </a:lnTo>
                  <a:lnTo>
                    <a:pt x="32004" y="49072"/>
                  </a:lnTo>
                  <a:close/>
                </a:path>
                <a:path w="48894" h="50800">
                  <a:moveTo>
                    <a:pt x="32004" y="6858"/>
                  </a:moveTo>
                  <a:lnTo>
                    <a:pt x="31242" y="6096"/>
                  </a:lnTo>
                  <a:lnTo>
                    <a:pt x="31242" y="6553"/>
                  </a:lnTo>
                  <a:lnTo>
                    <a:pt x="32004" y="6858"/>
                  </a:lnTo>
                  <a:close/>
                </a:path>
                <a:path w="48894" h="50800">
                  <a:moveTo>
                    <a:pt x="41910" y="43434"/>
                  </a:moveTo>
                  <a:lnTo>
                    <a:pt x="41910" y="32766"/>
                  </a:lnTo>
                  <a:lnTo>
                    <a:pt x="40386" y="36576"/>
                  </a:lnTo>
                  <a:lnTo>
                    <a:pt x="35052" y="41910"/>
                  </a:lnTo>
                  <a:lnTo>
                    <a:pt x="31242" y="43434"/>
                  </a:lnTo>
                  <a:lnTo>
                    <a:pt x="32004" y="43434"/>
                  </a:lnTo>
                  <a:lnTo>
                    <a:pt x="32004" y="49072"/>
                  </a:lnTo>
                  <a:lnTo>
                    <a:pt x="33528" y="48768"/>
                  </a:lnTo>
                  <a:lnTo>
                    <a:pt x="34290" y="48768"/>
                  </a:lnTo>
                  <a:lnTo>
                    <a:pt x="34290" y="48006"/>
                  </a:lnTo>
                  <a:lnTo>
                    <a:pt x="38100" y="46482"/>
                  </a:lnTo>
                  <a:lnTo>
                    <a:pt x="38100" y="45720"/>
                  </a:lnTo>
                  <a:lnTo>
                    <a:pt x="41148" y="43434"/>
                  </a:lnTo>
                  <a:lnTo>
                    <a:pt x="41910" y="43434"/>
                  </a:lnTo>
                  <a:close/>
                </a:path>
                <a:path w="48894" h="50800">
                  <a:moveTo>
                    <a:pt x="41910" y="17526"/>
                  </a:moveTo>
                  <a:lnTo>
                    <a:pt x="41910" y="6858"/>
                  </a:lnTo>
                  <a:lnTo>
                    <a:pt x="41148" y="6858"/>
                  </a:lnTo>
                  <a:lnTo>
                    <a:pt x="38100" y="4572"/>
                  </a:lnTo>
                  <a:lnTo>
                    <a:pt x="38100" y="10668"/>
                  </a:lnTo>
                  <a:lnTo>
                    <a:pt x="37338" y="10668"/>
                  </a:lnTo>
                  <a:lnTo>
                    <a:pt x="40386" y="13716"/>
                  </a:lnTo>
                  <a:lnTo>
                    <a:pt x="41910" y="17526"/>
                  </a:lnTo>
                  <a:close/>
                </a:path>
                <a:path w="48894" h="50800">
                  <a:moveTo>
                    <a:pt x="48006" y="30480"/>
                  </a:moveTo>
                  <a:lnTo>
                    <a:pt x="48006" y="19812"/>
                  </a:lnTo>
                  <a:lnTo>
                    <a:pt x="47244" y="15240"/>
                  </a:lnTo>
                  <a:lnTo>
                    <a:pt x="46482" y="15240"/>
                  </a:lnTo>
                  <a:lnTo>
                    <a:pt x="44958" y="11430"/>
                  </a:lnTo>
                  <a:lnTo>
                    <a:pt x="44196" y="10668"/>
                  </a:lnTo>
                  <a:lnTo>
                    <a:pt x="41910" y="7620"/>
                  </a:lnTo>
                  <a:lnTo>
                    <a:pt x="41910" y="16764"/>
                  </a:lnTo>
                  <a:lnTo>
                    <a:pt x="43434" y="21336"/>
                  </a:lnTo>
                  <a:lnTo>
                    <a:pt x="43434" y="40640"/>
                  </a:lnTo>
                  <a:lnTo>
                    <a:pt x="44196" y="39624"/>
                  </a:lnTo>
                  <a:lnTo>
                    <a:pt x="44958" y="38862"/>
                  </a:lnTo>
                  <a:lnTo>
                    <a:pt x="46482" y="35052"/>
                  </a:lnTo>
                  <a:lnTo>
                    <a:pt x="47244" y="35052"/>
                  </a:lnTo>
                  <a:lnTo>
                    <a:pt x="48006" y="30480"/>
                  </a:lnTo>
                  <a:close/>
                </a:path>
                <a:path w="48894" h="50800">
                  <a:moveTo>
                    <a:pt x="43434" y="40640"/>
                  </a:moveTo>
                  <a:lnTo>
                    <a:pt x="43434" y="28956"/>
                  </a:lnTo>
                  <a:lnTo>
                    <a:pt x="41910" y="33528"/>
                  </a:lnTo>
                  <a:lnTo>
                    <a:pt x="41910" y="42672"/>
                  </a:lnTo>
                  <a:lnTo>
                    <a:pt x="43434" y="40640"/>
                  </a:lnTo>
                  <a:close/>
                </a:path>
                <a:path w="48894" h="50800">
                  <a:moveTo>
                    <a:pt x="48768" y="25146"/>
                  </a:moveTo>
                  <a:lnTo>
                    <a:pt x="48006" y="20574"/>
                  </a:lnTo>
                  <a:lnTo>
                    <a:pt x="48006" y="29718"/>
                  </a:lnTo>
                  <a:lnTo>
                    <a:pt x="48768" y="2514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42857" y="6704838"/>
              <a:ext cx="825245" cy="51054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3313823" y="6321551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5">
                  <a:moveTo>
                    <a:pt x="2286" y="35052"/>
                  </a:moveTo>
                  <a:lnTo>
                    <a:pt x="2285" y="16002"/>
                  </a:lnTo>
                  <a:lnTo>
                    <a:pt x="761" y="20574"/>
                  </a:lnTo>
                  <a:lnTo>
                    <a:pt x="0" y="25146"/>
                  </a:lnTo>
                  <a:lnTo>
                    <a:pt x="0" y="25908"/>
                  </a:lnTo>
                  <a:lnTo>
                    <a:pt x="762" y="30480"/>
                  </a:lnTo>
                  <a:lnTo>
                    <a:pt x="762" y="31242"/>
                  </a:lnTo>
                  <a:lnTo>
                    <a:pt x="2286" y="35052"/>
                  </a:lnTo>
                  <a:close/>
                </a:path>
                <a:path w="51435" h="51435">
                  <a:moveTo>
                    <a:pt x="48768" y="35814"/>
                  </a:moveTo>
                  <a:lnTo>
                    <a:pt x="48768" y="15240"/>
                  </a:lnTo>
                  <a:lnTo>
                    <a:pt x="46482" y="11430"/>
                  </a:lnTo>
                  <a:lnTo>
                    <a:pt x="43434" y="7620"/>
                  </a:lnTo>
                  <a:lnTo>
                    <a:pt x="39624" y="4572"/>
                  </a:lnTo>
                  <a:lnTo>
                    <a:pt x="35814" y="2286"/>
                  </a:lnTo>
                  <a:lnTo>
                    <a:pt x="35052" y="2286"/>
                  </a:lnTo>
                  <a:lnTo>
                    <a:pt x="30480" y="762"/>
                  </a:lnTo>
                  <a:lnTo>
                    <a:pt x="25908" y="0"/>
                  </a:lnTo>
                  <a:lnTo>
                    <a:pt x="25145" y="0"/>
                  </a:lnTo>
                  <a:lnTo>
                    <a:pt x="20574" y="762"/>
                  </a:lnTo>
                  <a:lnTo>
                    <a:pt x="19811" y="762"/>
                  </a:lnTo>
                  <a:lnTo>
                    <a:pt x="16001" y="2286"/>
                  </a:lnTo>
                  <a:lnTo>
                    <a:pt x="15239" y="2286"/>
                  </a:lnTo>
                  <a:lnTo>
                    <a:pt x="11429" y="4572"/>
                  </a:lnTo>
                  <a:lnTo>
                    <a:pt x="10667" y="4572"/>
                  </a:lnTo>
                  <a:lnTo>
                    <a:pt x="7619" y="7620"/>
                  </a:lnTo>
                  <a:lnTo>
                    <a:pt x="4571" y="11430"/>
                  </a:lnTo>
                  <a:lnTo>
                    <a:pt x="2285" y="15240"/>
                  </a:lnTo>
                  <a:lnTo>
                    <a:pt x="2286" y="35814"/>
                  </a:lnTo>
                  <a:lnTo>
                    <a:pt x="4572" y="39624"/>
                  </a:lnTo>
                  <a:lnTo>
                    <a:pt x="4572" y="40386"/>
                  </a:lnTo>
                  <a:lnTo>
                    <a:pt x="5334" y="41148"/>
                  </a:lnTo>
                  <a:lnTo>
                    <a:pt x="5334" y="22098"/>
                  </a:lnTo>
                  <a:lnTo>
                    <a:pt x="6858" y="17526"/>
                  </a:lnTo>
                  <a:lnTo>
                    <a:pt x="6858" y="18288"/>
                  </a:lnTo>
                  <a:lnTo>
                    <a:pt x="8382" y="15748"/>
                  </a:lnTo>
                  <a:lnTo>
                    <a:pt x="8382" y="14478"/>
                  </a:lnTo>
                  <a:lnTo>
                    <a:pt x="10667" y="12192"/>
                  </a:lnTo>
                  <a:lnTo>
                    <a:pt x="10667" y="11430"/>
                  </a:lnTo>
                  <a:lnTo>
                    <a:pt x="13641" y="9645"/>
                  </a:lnTo>
                  <a:lnTo>
                    <a:pt x="13641" y="9188"/>
                  </a:lnTo>
                  <a:lnTo>
                    <a:pt x="17526" y="6858"/>
                  </a:lnTo>
                  <a:lnTo>
                    <a:pt x="21336" y="6096"/>
                  </a:lnTo>
                  <a:lnTo>
                    <a:pt x="25146" y="5461"/>
                  </a:lnTo>
                  <a:lnTo>
                    <a:pt x="25146" y="5334"/>
                  </a:lnTo>
                  <a:lnTo>
                    <a:pt x="25908" y="5334"/>
                  </a:lnTo>
                  <a:lnTo>
                    <a:pt x="25908" y="5461"/>
                  </a:lnTo>
                  <a:lnTo>
                    <a:pt x="29718" y="6096"/>
                  </a:lnTo>
                  <a:lnTo>
                    <a:pt x="29718" y="6223"/>
                  </a:lnTo>
                  <a:lnTo>
                    <a:pt x="33528" y="6858"/>
                  </a:lnTo>
                  <a:lnTo>
                    <a:pt x="33528" y="7315"/>
                  </a:lnTo>
                  <a:lnTo>
                    <a:pt x="36576" y="9144"/>
                  </a:lnTo>
                  <a:lnTo>
                    <a:pt x="39624" y="11430"/>
                  </a:lnTo>
                  <a:lnTo>
                    <a:pt x="41910" y="14478"/>
                  </a:lnTo>
                  <a:lnTo>
                    <a:pt x="44196" y="18288"/>
                  </a:lnTo>
                  <a:lnTo>
                    <a:pt x="44196" y="17526"/>
                  </a:lnTo>
                  <a:lnTo>
                    <a:pt x="44958" y="22098"/>
                  </a:lnTo>
                  <a:lnTo>
                    <a:pt x="44958" y="21336"/>
                  </a:lnTo>
                  <a:lnTo>
                    <a:pt x="45656" y="25527"/>
                  </a:lnTo>
                  <a:lnTo>
                    <a:pt x="45656" y="41211"/>
                  </a:lnTo>
                  <a:lnTo>
                    <a:pt x="46482" y="40386"/>
                  </a:lnTo>
                  <a:lnTo>
                    <a:pt x="46482" y="39624"/>
                  </a:lnTo>
                  <a:lnTo>
                    <a:pt x="48768" y="35814"/>
                  </a:lnTo>
                  <a:close/>
                </a:path>
                <a:path w="51435" h="51435">
                  <a:moveTo>
                    <a:pt x="6096" y="21336"/>
                  </a:moveTo>
                  <a:lnTo>
                    <a:pt x="5334" y="22098"/>
                  </a:lnTo>
                  <a:lnTo>
                    <a:pt x="5334" y="25908"/>
                  </a:lnTo>
                  <a:lnTo>
                    <a:pt x="6096" y="21336"/>
                  </a:lnTo>
                  <a:close/>
                </a:path>
                <a:path w="51435" h="51435">
                  <a:moveTo>
                    <a:pt x="6096" y="29718"/>
                  </a:moveTo>
                  <a:lnTo>
                    <a:pt x="5334" y="25146"/>
                  </a:lnTo>
                  <a:lnTo>
                    <a:pt x="5334" y="29718"/>
                  </a:lnTo>
                  <a:lnTo>
                    <a:pt x="6096" y="29718"/>
                  </a:lnTo>
                  <a:close/>
                </a:path>
                <a:path w="51435" h="51435">
                  <a:moveTo>
                    <a:pt x="9601" y="38100"/>
                  </a:moveTo>
                  <a:lnTo>
                    <a:pt x="6858" y="33528"/>
                  </a:lnTo>
                  <a:lnTo>
                    <a:pt x="5334" y="29718"/>
                  </a:lnTo>
                  <a:lnTo>
                    <a:pt x="5334" y="41148"/>
                  </a:lnTo>
                  <a:lnTo>
                    <a:pt x="8382" y="44196"/>
                  </a:lnTo>
                  <a:lnTo>
                    <a:pt x="8382" y="36576"/>
                  </a:lnTo>
                  <a:lnTo>
                    <a:pt x="9601" y="38100"/>
                  </a:lnTo>
                  <a:close/>
                </a:path>
                <a:path w="51435" h="51435">
                  <a:moveTo>
                    <a:pt x="9051" y="14632"/>
                  </a:moveTo>
                  <a:lnTo>
                    <a:pt x="9051" y="14478"/>
                  </a:lnTo>
                  <a:lnTo>
                    <a:pt x="8382" y="14478"/>
                  </a:lnTo>
                  <a:lnTo>
                    <a:pt x="8382" y="15748"/>
                  </a:lnTo>
                  <a:lnTo>
                    <a:pt x="9051" y="14632"/>
                  </a:lnTo>
                  <a:close/>
                </a:path>
                <a:path w="51435" h="51435">
                  <a:moveTo>
                    <a:pt x="11430" y="46482"/>
                  </a:moveTo>
                  <a:lnTo>
                    <a:pt x="11430" y="40386"/>
                  </a:lnTo>
                  <a:lnTo>
                    <a:pt x="11091" y="39962"/>
                  </a:lnTo>
                  <a:lnTo>
                    <a:pt x="10668" y="39624"/>
                  </a:lnTo>
                  <a:lnTo>
                    <a:pt x="10668" y="39433"/>
                  </a:lnTo>
                  <a:lnTo>
                    <a:pt x="8382" y="36576"/>
                  </a:lnTo>
                  <a:lnTo>
                    <a:pt x="8382" y="44196"/>
                  </a:lnTo>
                  <a:lnTo>
                    <a:pt x="10668" y="46482"/>
                  </a:lnTo>
                  <a:lnTo>
                    <a:pt x="10668" y="39624"/>
                  </a:lnTo>
                  <a:lnTo>
                    <a:pt x="11091" y="40047"/>
                  </a:lnTo>
                  <a:lnTo>
                    <a:pt x="11091" y="46482"/>
                  </a:lnTo>
                  <a:lnTo>
                    <a:pt x="11430" y="46482"/>
                  </a:lnTo>
                  <a:close/>
                </a:path>
                <a:path w="51435" h="51435">
                  <a:moveTo>
                    <a:pt x="11429" y="11430"/>
                  </a:moveTo>
                  <a:lnTo>
                    <a:pt x="10667" y="11430"/>
                  </a:lnTo>
                  <a:lnTo>
                    <a:pt x="10667" y="12192"/>
                  </a:lnTo>
                  <a:lnTo>
                    <a:pt x="11429" y="11430"/>
                  </a:lnTo>
                  <a:close/>
                </a:path>
                <a:path w="51435" h="51435">
                  <a:moveTo>
                    <a:pt x="14478" y="48310"/>
                  </a:moveTo>
                  <a:lnTo>
                    <a:pt x="14478" y="42672"/>
                  </a:lnTo>
                  <a:lnTo>
                    <a:pt x="11091" y="39962"/>
                  </a:lnTo>
                  <a:lnTo>
                    <a:pt x="11430" y="40386"/>
                  </a:lnTo>
                  <a:lnTo>
                    <a:pt x="11430" y="46482"/>
                  </a:lnTo>
                  <a:lnTo>
                    <a:pt x="14478" y="48310"/>
                  </a:lnTo>
                  <a:close/>
                </a:path>
                <a:path w="51435" h="51435">
                  <a:moveTo>
                    <a:pt x="25908" y="51054"/>
                  </a:moveTo>
                  <a:lnTo>
                    <a:pt x="25908" y="45720"/>
                  </a:lnTo>
                  <a:lnTo>
                    <a:pt x="25146" y="45720"/>
                  </a:lnTo>
                  <a:lnTo>
                    <a:pt x="21336" y="44958"/>
                  </a:lnTo>
                  <a:lnTo>
                    <a:pt x="21336" y="45720"/>
                  </a:lnTo>
                  <a:lnTo>
                    <a:pt x="17526" y="44196"/>
                  </a:lnTo>
                  <a:lnTo>
                    <a:pt x="12953" y="41452"/>
                  </a:lnTo>
                  <a:lnTo>
                    <a:pt x="14478" y="42672"/>
                  </a:lnTo>
                  <a:lnTo>
                    <a:pt x="14478" y="48310"/>
                  </a:lnTo>
                  <a:lnTo>
                    <a:pt x="15240" y="48768"/>
                  </a:lnTo>
                  <a:lnTo>
                    <a:pt x="16002" y="48768"/>
                  </a:lnTo>
                  <a:lnTo>
                    <a:pt x="16002" y="49530"/>
                  </a:lnTo>
                  <a:lnTo>
                    <a:pt x="19812" y="50292"/>
                  </a:lnTo>
                  <a:lnTo>
                    <a:pt x="20574" y="50292"/>
                  </a:lnTo>
                  <a:lnTo>
                    <a:pt x="25146" y="51054"/>
                  </a:lnTo>
                  <a:lnTo>
                    <a:pt x="25146" y="45720"/>
                  </a:lnTo>
                  <a:lnTo>
                    <a:pt x="25526" y="45720"/>
                  </a:lnTo>
                  <a:lnTo>
                    <a:pt x="25526" y="51054"/>
                  </a:lnTo>
                  <a:lnTo>
                    <a:pt x="25908" y="51054"/>
                  </a:lnTo>
                  <a:close/>
                </a:path>
                <a:path w="51435" h="51435">
                  <a:moveTo>
                    <a:pt x="14478" y="9144"/>
                  </a:moveTo>
                  <a:lnTo>
                    <a:pt x="13641" y="9144"/>
                  </a:lnTo>
                  <a:lnTo>
                    <a:pt x="13641" y="9645"/>
                  </a:lnTo>
                  <a:lnTo>
                    <a:pt x="14478" y="9144"/>
                  </a:lnTo>
                  <a:close/>
                </a:path>
                <a:path w="51435" h="51435">
                  <a:moveTo>
                    <a:pt x="29718" y="44958"/>
                  </a:moveTo>
                  <a:lnTo>
                    <a:pt x="25908" y="45593"/>
                  </a:lnTo>
                  <a:lnTo>
                    <a:pt x="25526" y="45656"/>
                  </a:lnTo>
                  <a:lnTo>
                    <a:pt x="25908" y="45720"/>
                  </a:lnTo>
                  <a:lnTo>
                    <a:pt x="25908" y="51054"/>
                  </a:lnTo>
                  <a:lnTo>
                    <a:pt x="28956" y="50546"/>
                  </a:lnTo>
                  <a:lnTo>
                    <a:pt x="28956" y="45720"/>
                  </a:lnTo>
                  <a:lnTo>
                    <a:pt x="29718" y="44958"/>
                  </a:lnTo>
                  <a:close/>
                </a:path>
                <a:path w="51435" h="51435">
                  <a:moveTo>
                    <a:pt x="29718" y="6223"/>
                  </a:moveTo>
                  <a:lnTo>
                    <a:pt x="29718" y="6096"/>
                  </a:lnTo>
                  <a:lnTo>
                    <a:pt x="28956" y="6096"/>
                  </a:lnTo>
                  <a:lnTo>
                    <a:pt x="29718" y="6223"/>
                  </a:lnTo>
                  <a:close/>
                </a:path>
                <a:path w="51435" h="51435">
                  <a:moveTo>
                    <a:pt x="33528" y="49784"/>
                  </a:moveTo>
                  <a:lnTo>
                    <a:pt x="33528" y="44196"/>
                  </a:lnTo>
                  <a:lnTo>
                    <a:pt x="28956" y="45720"/>
                  </a:lnTo>
                  <a:lnTo>
                    <a:pt x="28956" y="50546"/>
                  </a:lnTo>
                  <a:lnTo>
                    <a:pt x="33528" y="49784"/>
                  </a:lnTo>
                  <a:close/>
                </a:path>
                <a:path w="51435" h="51435">
                  <a:moveTo>
                    <a:pt x="33528" y="7315"/>
                  </a:moveTo>
                  <a:lnTo>
                    <a:pt x="33528" y="6858"/>
                  </a:lnTo>
                  <a:lnTo>
                    <a:pt x="32766" y="6731"/>
                  </a:lnTo>
                  <a:lnTo>
                    <a:pt x="32472" y="6682"/>
                  </a:lnTo>
                  <a:lnTo>
                    <a:pt x="33528" y="7315"/>
                  </a:lnTo>
                  <a:close/>
                </a:path>
                <a:path w="51435" h="51435">
                  <a:moveTo>
                    <a:pt x="45656" y="41211"/>
                  </a:moveTo>
                  <a:lnTo>
                    <a:pt x="45656" y="25527"/>
                  </a:lnTo>
                  <a:lnTo>
                    <a:pt x="44958" y="29718"/>
                  </a:lnTo>
                  <a:lnTo>
                    <a:pt x="44196" y="33528"/>
                  </a:lnTo>
                  <a:lnTo>
                    <a:pt x="41910" y="37338"/>
                  </a:lnTo>
                  <a:lnTo>
                    <a:pt x="41910" y="36576"/>
                  </a:lnTo>
                  <a:lnTo>
                    <a:pt x="39624" y="40386"/>
                  </a:lnTo>
                  <a:lnTo>
                    <a:pt x="39624" y="39624"/>
                  </a:lnTo>
                  <a:lnTo>
                    <a:pt x="36576" y="42672"/>
                  </a:lnTo>
                  <a:lnTo>
                    <a:pt x="36576" y="41910"/>
                  </a:lnTo>
                  <a:lnTo>
                    <a:pt x="32766" y="44196"/>
                  </a:lnTo>
                  <a:lnTo>
                    <a:pt x="33528" y="44196"/>
                  </a:lnTo>
                  <a:lnTo>
                    <a:pt x="33528" y="49784"/>
                  </a:lnTo>
                  <a:lnTo>
                    <a:pt x="35052" y="49530"/>
                  </a:lnTo>
                  <a:lnTo>
                    <a:pt x="35052" y="48768"/>
                  </a:lnTo>
                  <a:lnTo>
                    <a:pt x="35814" y="48768"/>
                  </a:lnTo>
                  <a:lnTo>
                    <a:pt x="39624" y="46482"/>
                  </a:lnTo>
                  <a:lnTo>
                    <a:pt x="43434" y="43434"/>
                  </a:lnTo>
                  <a:lnTo>
                    <a:pt x="45656" y="41211"/>
                  </a:lnTo>
                  <a:close/>
                </a:path>
                <a:path w="51435" h="51435">
                  <a:moveTo>
                    <a:pt x="51053" y="25908"/>
                  </a:moveTo>
                  <a:lnTo>
                    <a:pt x="51053" y="25146"/>
                  </a:lnTo>
                  <a:lnTo>
                    <a:pt x="50292" y="20574"/>
                  </a:lnTo>
                  <a:lnTo>
                    <a:pt x="48768" y="16002"/>
                  </a:lnTo>
                  <a:lnTo>
                    <a:pt x="48768" y="35052"/>
                  </a:lnTo>
                  <a:lnTo>
                    <a:pt x="50292" y="31242"/>
                  </a:lnTo>
                  <a:lnTo>
                    <a:pt x="50292" y="30480"/>
                  </a:lnTo>
                  <a:lnTo>
                    <a:pt x="51053" y="2590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15169" y="6704838"/>
              <a:ext cx="438912" cy="51054"/>
            </a:xfrm>
            <a:prstGeom prst="rect">
              <a:avLst/>
            </a:prstGeom>
          </p:spPr>
        </p:pic>
        <p:sp>
          <p:nvSpPr>
            <p:cNvPr id="50" name="object 50" descr=""/>
            <p:cNvSpPr/>
            <p:nvPr/>
          </p:nvSpPr>
          <p:spPr>
            <a:xfrm>
              <a:off x="1461401" y="4804422"/>
              <a:ext cx="2366010" cy="1924050"/>
            </a:xfrm>
            <a:custGeom>
              <a:avLst/>
              <a:gdLst/>
              <a:ahLst/>
              <a:cxnLst/>
              <a:rect l="l" t="t" r="r" b="b"/>
              <a:pathLst>
                <a:path w="2366010" h="1924050">
                  <a:moveTo>
                    <a:pt x="41910" y="0"/>
                  </a:moveTo>
                  <a:lnTo>
                    <a:pt x="1524" y="0"/>
                  </a:lnTo>
                  <a:lnTo>
                    <a:pt x="0" y="1920240"/>
                  </a:lnTo>
                  <a:lnTo>
                    <a:pt x="40386" y="1921002"/>
                  </a:lnTo>
                  <a:lnTo>
                    <a:pt x="41910" y="0"/>
                  </a:lnTo>
                  <a:close/>
                </a:path>
                <a:path w="2366010" h="1924050">
                  <a:moveTo>
                    <a:pt x="124968" y="1920240"/>
                  </a:moveTo>
                  <a:lnTo>
                    <a:pt x="123444" y="1918716"/>
                  </a:lnTo>
                  <a:lnTo>
                    <a:pt x="119634" y="1922526"/>
                  </a:lnTo>
                  <a:lnTo>
                    <a:pt x="121158" y="1924050"/>
                  </a:lnTo>
                  <a:lnTo>
                    <a:pt x="124968" y="1920240"/>
                  </a:lnTo>
                  <a:close/>
                </a:path>
                <a:path w="2366010" h="1924050">
                  <a:moveTo>
                    <a:pt x="221742" y="1920240"/>
                  </a:moveTo>
                  <a:lnTo>
                    <a:pt x="219456" y="1918716"/>
                  </a:lnTo>
                  <a:lnTo>
                    <a:pt x="215646" y="1922526"/>
                  </a:lnTo>
                  <a:lnTo>
                    <a:pt x="217932" y="1924050"/>
                  </a:lnTo>
                  <a:lnTo>
                    <a:pt x="221742" y="1920240"/>
                  </a:lnTo>
                  <a:close/>
                </a:path>
                <a:path w="2366010" h="1924050">
                  <a:moveTo>
                    <a:pt x="317754" y="1920240"/>
                  </a:moveTo>
                  <a:lnTo>
                    <a:pt x="316230" y="1918716"/>
                  </a:lnTo>
                  <a:lnTo>
                    <a:pt x="312420" y="1922526"/>
                  </a:lnTo>
                  <a:lnTo>
                    <a:pt x="313944" y="1924050"/>
                  </a:lnTo>
                  <a:lnTo>
                    <a:pt x="317754" y="1920240"/>
                  </a:lnTo>
                  <a:close/>
                </a:path>
                <a:path w="2366010" h="1924050">
                  <a:moveTo>
                    <a:pt x="419100" y="1920240"/>
                  </a:moveTo>
                  <a:lnTo>
                    <a:pt x="417576" y="1918716"/>
                  </a:lnTo>
                  <a:lnTo>
                    <a:pt x="413766" y="1922526"/>
                  </a:lnTo>
                  <a:lnTo>
                    <a:pt x="415290" y="1924050"/>
                  </a:lnTo>
                  <a:lnTo>
                    <a:pt x="419100" y="1920240"/>
                  </a:lnTo>
                  <a:close/>
                </a:path>
                <a:path w="2366010" h="1924050">
                  <a:moveTo>
                    <a:pt x="513588" y="1920240"/>
                  </a:moveTo>
                  <a:lnTo>
                    <a:pt x="512064" y="1918716"/>
                  </a:lnTo>
                  <a:lnTo>
                    <a:pt x="508254" y="1922526"/>
                  </a:lnTo>
                  <a:lnTo>
                    <a:pt x="509778" y="1924050"/>
                  </a:lnTo>
                  <a:lnTo>
                    <a:pt x="513588" y="1920240"/>
                  </a:lnTo>
                  <a:close/>
                </a:path>
                <a:path w="2366010" h="1924050">
                  <a:moveTo>
                    <a:pt x="609600" y="1920240"/>
                  </a:moveTo>
                  <a:lnTo>
                    <a:pt x="608076" y="1918716"/>
                  </a:lnTo>
                  <a:lnTo>
                    <a:pt x="604266" y="1922526"/>
                  </a:lnTo>
                  <a:lnTo>
                    <a:pt x="605790" y="1924050"/>
                  </a:lnTo>
                  <a:lnTo>
                    <a:pt x="609600" y="1920240"/>
                  </a:lnTo>
                  <a:close/>
                </a:path>
                <a:path w="2366010" h="1924050">
                  <a:moveTo>
                    <a:pt x="710946" y="1920240"/>
                  </a:moveTo>
                  <a:lnTo>
                    <a:pt x="709422" y="1918716"/>
                  </a:lnTo>
                  <a:lnTo>
                    <a:pt x="705612" y="1922526"/>
                  </a:lnTo>
                  <a:lnTo>
                    <a:pt x="707136" y="1924050"/>
                  </a:lnTo>
                  <a:lnTo>
                    <a:pt x="710946" y="1920240"/>
                  </a:lnTo>
                  <a:close/>
                </a:path>
                <a:path w="2366010" h="1924050">
                  <a:moveTo>
                    <a:pt x="807720" y="1920240"/>
                  </a:moveTo>
                  <a:lnTo>
                    <a:pt x="805434" y="1918716"/>
                  </a:lnTo>
                  <a:lnTo>
                    <a:pt x="801624" y="1922526"/>
                  </a:lnTo>
                  <a:lnTo>
                    <a:pt x="803910" y="1924050"/>
                  </a:lnTo>
                  <a:lnTo>
                    <a:pt x="807720" y="1920240"/>
                  </a:lnTo>
                  <a:close/>
                </a:path>
                <a:path w="2366010" h="1924050">
                  <a:moveTo>
                    <a:pt x="920496" y="1154430"/>
                  </a:moveTo>
                  <a:lnTo>
                    <a:pt x="880110" y="1154430"/>
                  </a:lnTo>
                  <a:lnTo>
                    <a:pt x="877824" y="1920240"/>
                  </a:lnTo>
                  <a:lnTo>
                    <a:pt x="918210" y="1921002"/>
                  </a:lnTo>
                  <a:lnTo>
                    <a:pt x="920496" y="1154430"/>
                  </a:lnTo>
                  <a:close/>
                </a:path>
                <a:path w="2366010" h="1924050">
                  <a:moveTo>
                    <a:pt x="1003554" y="1920240"/>
                  </a:moveTo>
                  <a:lnTo>
                    <a:pt x="1001268" y="1918716"/>
                  </a:lnTo>
                  <a:lnTo>
                    <a:pt x="998220" y="1922526"/>
                  </a:lnTo>
                  <a:lnTo>
                    <a:pt x="999744" y="1924050"/>
                  </a:lnTo>
                  <a:lnTo>
                    <a:pt x="1003554" y="1920240"/>
                  </a:lnTo>
                  <a:close/>
                </a:path>
                <a:path w="2366010" h="1924050">
                  <a:moveTo>
                    <a:pt x="1099566" y="1920240"/>
                  </a:moveTo>
                  <a:lnTo>
                    <a:pt x="1098042" y="1918716"/>
                  </a:lnTo>
                  <a:lnTo>
                    <a:pt x="1094232" y="1922526"/>
                  </a:lnTo>
                  <a:lnTo>
                    <a:pt x="1095756" y="1924050"/>
                  </a:lnTo>
                  <a:lnTo>
                    <a:pt x="1099566" y="1920240"/>
                  </a:lnTo>
                  <a:close/>
                </a:path>
                <a:path w="2366010" h="1924050">
                  <a:moveTo>
                    <a:pt x="1195578" y="1920240"/>
                  </a:moveTo>
                  <a:lnTo>
                    <a:pt x="1194054" y="1918716"/>
                  </a:lnTo>
                  <a:lnTo>
                    <a:pt x="1190244" y="1922526"/>
                  </a:lnTo>
                  <a:lnTo>
                    <a:pt x="1191768" y="1924050"/>
                  </a:lnTo>
                  <a:lnTo>
                    <a:pt x="1195578" y="1920240"/>
                  </a:lnTo>
                  <a:close/>
                </a:path>
                <a:path w="2366010" h="1924050">
                  <a:moveTo>
                    <a:pt x="1290066" y="1920240"/>
                  </a:moveTo>
                  <a:lnTo>
                    <a:pt x="1288542" y="1918716"/>
                  </a:lnTo>
                  <a:lnTo>
                    <a:pt x="1284732" y="1922526"/>
                  </a:lnTo>
                  <a:lnTo>
                    <a:pt x="1286256" y="1924050"/>
                  </a:lnTo>
                  <a:lnTo>
                    <a:pt x="1290066" y="1920240"/>
                  </a:lnTo>
                  <a:close/>
                </a:path>
                <a:path w="2366010" h="1924050">
                  <a:moveTo>
                    <a:pt x="1391412" y="1920240"/>
                  </a:moveTo>
                  <a:lnTo>
                    <a:pt x="1389888" y="1918716"/>
                  </a:lnTo>
                  <a:lnTo>
                    <a:pt x="1386078" y="1922526"/>
                  </a:lnTo>
                  <a:lnTo>
                    <a:pt x="1387602" y="1924050"/>
                  </a:lnTo>
                  <a:lnTo>
                    <a:pt x="1391412" y="1920240"/>
                  </a:lnTo>
                  <a:close/>
                </a:path>
                <a:path w="2366010" h="1924050">
                  <a:moveTo>
                    <a:pt x="1488186" y="1920240"/>
                  </a:moveTo>
                  <a:lnTo>
                    <a:pt x="1485900" y="1918716"/>
                  </a:lnTo>
                  <a:lnTo>
                    <a:pt x="1482090" y="1922526"/>
                  </a:lnTo>
                  <a:lnTo>
                    <a:pt x="1484376" y="1924050"/>
                  </a:lnTo>
                  <a:lnTo>
                    <a:pt x="1488186" y="1920240"/>
                  </a:lnTo>
                  <a:close/>
                </a:path>
                <a:path w="2366010" h="1924050">
                  <a:moveTo>
                    <a:pt x="1584198" y="1920240"/>
                  </a:moveTo>
                  <a:lnTo>
                    <a:pt x="1582674" y="1918716"/>
                  </a:lnTo>
                  <a:lnTo>
                    <a:pt x="1578864" y="1922526"/>
                  </a:lnTo>
                  <a:lnTo>
                    <a:pt x="1580388" y="1924050"/>
                  </a:lnTo>
                  <a:lnTo>
                    <a:pt x="1584198" y="1920240"/>
                  </a:lnTo>
                  <a:close/>
                </a:path>
                <a:path w="2366010" h="1924050">
                  <a:moveTo>
                    <a:pt x="1684020" y="1920240"/>
                  </a:moveTo>
                  <a:lnTo>
                    <a:pt x="1681734" y="1918716"/>
                  </a:lnTo>
                  <a:lnTo>
                    <a:pt x="1677924" y="1922526"/>
                  </a:lnTo>
                  <a:lnTo>
                    <a:pt x="1680210" y="1924050"/>
                  </a:lnTo>
                  <a:lnTo>
                    <a:pt x="1684020" y="1920240"/>
                  </a:lnTo>
                  <a:close/>
                </a:path>
                <a:path w="2366010" h="1924050">
                  <a:moveTo>
                    <a:pt x="1780032" y="1920240"/>
                  </a:moveTo>
                  <a:lnTo>
                    <a:pt x="1778508" y="1918716"/>
                  </a:lnTo>
                  <a:lnTo>
                    <a:pt x="1774698" y="1922526"/>
                  </a:lnTo>
                  <a:lnTo>
                    <a:pt x="1776222" y="1924050"/>
                  </a:lnTo>
                  <a:lnTo>
                    <a:pt x="1780032" y="1920240"/>
                  </a:lnTo>
                  <a:close/>
                </a:path>
                <a:path w="2366010" h="1924050">
                  <a:moveTo>
                    <a:pt x="1894332" y="1537716"/>
                  </a:moveTo>
                  <a:lnTo>
                    <a:pt x="1853946" y="1537716"/>
                  </a:lnTo>
                  <a:lnTo>
                    <a:pt x="1852422" y="1920240"/>
                  </a:lnTo>
                  <a:lnTo>
                    <a:pt x="1892808" y="1921002"/>
                  </a:lnTo>
                  <a:lnTo>
                    <a:pt x="1894332" y="1537716"/>
                  </a:lnTo>
                  <a:close/>
                </a:path>
                <a:path w="2366010" h="1924050">
                  <a:moveTo>
                    <a:pt x="1977390" y="1920240"/>
                  </a:moveTo>
                  <a:lnTo>
                    <a:pt x="1975866" y="1918716"/>
                  </a:lnTo>
                  <a:lnTo>
                    <a:pt x="1972056" y="1922526"/>
                  </a:lnTo>
                  <a:lnTo>
                    <a:pt x="1973580" y="1924050"/>
                  </a:lnTo>
                  <a:lnTo>
                    <a:pt x="1977390" y="1920240"/>
                  </a:lnTo>
                  <a:close/>
                </a:path>
                <a:path w="2366010" h="1924050">
                  <a:moveTo>
                    <a:pt x="2071878" y="1920240"/>
                  </a:moveTo>
                  <a:lnTo>
                    <a:pt x="2070354" y="1918716"/>
                  </a:lnTo>
                  <a:lnTo>
                    <a:pt x="2066544" y="1922526"/>
                  </a:lnTo>
                  <a:lnTo>
                    <a:pt x="2068068" y="1924050"/>
                  </a:lnTo>
                  <a:lnTo>
                    <a:pt x="2071878" y="1920240"/>
                  </a:lnTo>
                  <a:close/>
                </a:path>
                <a:path w="2366010" h="1924050">
                  <a:moveTo>
                    <a:pt x="2168652" y="1920240"/>
                  </a:moveTo>
                  <a:lnTo>
                    <a:pt x="2166366" y="1918716"/>
                  </a:lnTo>
                  <a:lnTo>
                    <a:pt x="2162556" y="1922526"/>
                  </a:lnTo>
                  <a:lnTo>
                    <a:pt x="2164842" y="1924050"/>
                  </a:lnTo>
                  <a:lnTo>
                    <a:pt x="2168652" y="1920240"/>
                  </a:lnTo>
                  <a:close/>
                </a:path>
                <a:path w="2366010" h="1924050">
                  <a:moveTo>
                    <a:pt x="2269998" y="1920240"/>
                  </a:moveTo>
                  <a:lnTo>
                    <a:pt x="2267712" y="1918716"/>
                  </a:lnTo>
                  <a:lnTo>
                    <a:pt x="2263902" y="1922526"/>
                  </a:lnTo>
                  <a:lnTo>
                    <a:pt x="2266188" y="1924050"/>
                  </a:lnTo>
                  <a:lnTo>
                    <a:pt x="2269998" y="1920240"/>
                  </a:lnTo>
                  <a:close/>
                </a:path>
                <a:path w="2366010" h="1924050">
                  <a:moveTo>
                    <a:pt x="2366010" y="1920240"/>
                  </a:moveTo>
                  <a:lnTo>
                    <a:pt x="2364486" y="1918716"/>
                  </a:lnTo>
                  <a:lnTo>
                    <a:pt x="2360676" y="1922526"/>
                  </a:lnTo>
                  <a:lnTo>
                    <a:pt x="2362200" y="1924050"/>
                  </a:lnTo>
                  <a:lnTo>
                    <a:pt x="2366010" y="192024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653425" y="4293107"/>
              <a:ext cx="1685925" cy="671830"/>
            </a:xfrm>
            <a:custGeom>
              <a:avLst/>
              <a:gdLst/>
              <a:ahLst/>
              <a:cxnLst/>
              <a:rect l="l" t="t" r="r" b="b"/>
              <a:pathLst>
                <a:path w="1685925" h="671829">
                  <a:moveTo>
                    <a:pt x="1685544" y="429005"/>
                  </a:moveTo>
                  <a:lnTo>
                    <a:pt x="1459992" y="430530"/>
                  </a:lnTo>
                  <a:lnTo>
                    <a:pt x="1458468" y="231647"/>
                  </a:lnTo>
                  <a:lnTo>
                    <a:pt x="1684020" y="229361"/>
                  </a:lnTo>
                  <a:lnTo>
                    <a:pt x="840486" y="0"/>
                  </a:lnTo>
                  <a:lnTo>
                    <a:pt x="0" y="242316"/>
                  </a:lnTo>
                  <a:lnTo>
                    <a:pt x="225552" y="240030"/>
                  </a:lnTo>
                  <a:lnTo>
                    <a:pt x="227076" y="439673"/>
                  </a:lnTo>
                  <a:lnTo>
                    <a:pt x="1524" y="441198"/>
                  </a:lnTo>
                  <a:lnTo>
                    <a:pt x="845058" y="671322"/>
                  </a:lnTo>
                  <a:lnTo>
                    <a:pt x="1685544" y="42900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615325" y="4287011"/>
              <a:ext cx="1762125" cy="683260"/>
            </a:xfrm>
            <a:custGeom>
              <a:avLst/>
              <a:gdLst/>
              <a:ahLst/>
              <a:cxnLst/>
              <a:rect l="l" t="t" r="r" b="b"/>
              <a:pathLst>
                <a:path w="1762125" h="683260">
                  <a:moveTo>
                    <a:pt x="1760220" y="240791"/>
                  </a:moveTo>
                  <a:lnTo>
                    <a:pt x="878586" y="0"/>
                  </a:lnTo>
                  <a:lnTo>
                    <a:pt x="0" y="253746"/>
                  </a:lnTo>
                  <a:lnTo>
                    <a:pt x="38100" y="253415"/>
                  </a:lnTo>
                  <a:lnTo>
                    <a:pt x="38100" y="243078"/>
                  </a:lnTo>
                  <a:lnTo>
                    <a:pt x="74827" y="242834"/>
                  </a:lnTo>
                  <a:lnTo>
                    <a:pt x="877062" y="11546"/>
                  </a:lnTo>
                  <a:lnTo>
                    <a:pt x="877062" y="10668"/>
                  </a:lnTo>
                  <a:lnTo>
                    <a:pt x="880110" y="10668"/>
                  </a:lnTo>
                  <a:lnTo>
                    <a:pt x="880110" y="11499"/>
                  </a:lnTo>
                  <a:lnTo>
                    <a:pt x="1685178" y="231129"/>
                  </a:lnTo>
                  <a:lnTo>
                    <a:pt x="1720596" y="230896"/>
                  </a:lnTo>
                  <a:lnTo>
                    <a:pt x="1722120" y="230885"/>
                  </a:lnTo>
                  <a:lnTo>
                    <a:pt x="1722120" y="241012"/>
                  </a:lnTo>
                  <a:lnTo>
                    <a:pt x="1760220" y="240791"/>
                  </a:lnTo>
                  <a:close/>
                </a:path>
                <a:path w="1762125" h="683260">
                  <a:moveTo>
                    <a:pt x="264414" y="440436"/>
                  </a:moveTo>
                  <a:lnTo>
                    <a:pt x="762" y="442722"/>
                  </a:lnTo>
                  <a:lnTo>
                    <a:pt x="39624" y="453293"/>
                  </a:lnTo>
                  <a:lnTo>
                    <a:pt x="39624" y="452628"/>
                  </a:lnTo>
                  <a:lnTo>
                    <a:pt x="40386" y="442722"/>
                  </a:lnTo>
                  <a:lnTo>
                    <a:pt x="75964" y="452387"/>
                  </a:lnTo>
                  <a:lnTo>
                    <a:pt x="258318" y="451179"/>
                  </a:lnTo>
                  <a:lnTo>
                    <a:pt x="259801" y="451169"/>
                  </a:lnTo>
                  <a:lnTo>
                    <a:pt x="259801" y="445817"/>
                  </a:lnTo>
                  <a:lnTo>
                    <a:pt x="264414" y="440436"/>
                  </a:lnTo>
                  <a:close/>
                </a:path>
                <a:path w="1762125" h="683260">
                  <a:moveTo>
                    <a:pt x="74827" y="242834"/>
                  </a:moveTo>
                  <a:lnTo>
                    <a:pt x="40386" y="243062"/>
                  </a:lnTo>
                  <a:lnTo>
                    <a:pt x="38100" y="243078"/>
                  </a:lnTo>
                  <a:lnTo>
                    <a:pt x="39624" y="252984"/>
                  </a:lnTo>
                  <a:lnTo>
                    <a:pt x="74827" y="242834"/>
                  </a:lnTo>
                  <a:close/>
                </a:path>
                <a:path w="1762125" h="683260">
                  <a:moveTo>
                    <a:pt x="269748" y="451104"/>
                  </a:moveTo>
                  <a:lnTo>
                    <a:pt x="268224" y="241554"/>
                  </a:lnTo>
                  <a:lnTo>
                    <a:pt x="75964" y="242827"/>
                  </a:lnTo>
                  <a:lnTo>
                    <a:pt x="74827" y="242834"/>
                  </a:lnTo>
                  <a:lnTo>
                    <a:pt x="39624" y="252984"/>
                  </a:lnTo>
                  <a:lnTo>
                    <a:pt x="38100" y="243078"/>
                  </a:lnTo>
                  <a:lnTo>
                    <a:pt x="38100" y="253415"/>
                  </a:lnTo>
                  <a:lnTo>
                    <a:pt x="258318" y="251506"/>
                  </a:lnTo>
                  <a:lnTo>
                    <a:pt x="258318" y="246888"/>
                  </a:lnTo>
                  <a:lnTo>
                    <a:pt x="263652" y="251460"/>
                  </a:lnTo>
                  <a:lnTo>
                    <a:pt x="263652" y="440442"/>
                  </a:lnTo>
                  <a:lnTo>
                    <a:pt x="264414" y="440436"/>
                  </a:lnTo>
                  <a:lnTo>
                    <a:pt x="264414" y="451139"/>
                  </a:lnTo>
                  <a:lnTo>
                    <a:pt x="269748" y="451104"/>
                  </a:lnTo>
                  <a:close/>
                </a:path>
                <a:path w="1762125" h="683260">
                  <a:moveTo>
                    <a:pt x="75964" y="452387"/>
                  </a:moveTo>
                  <a:lnTo>
                    <a:pt x="40386" y="442722"/>
                  </a:lnTo>
                  <a:lnTo>
                    <a:pt x="39624" y="452628"/>
                  </a:lnTo>
                  <a:lnTo>
                    <a:pt x="74827" y="452394"/>
                  </a:lnTo>
                  <a:lnTo>
                    <a:pt x="75964" y="452387"/>
                  </a:lnTo>
                  <a:close/>
                </a:path>
                <a:path w="1762125" h="683260">
                  <a:moveTo>
                    <a:pt x="883112" y="671657"/>
                  </a:moveTo>
                  <a:lnTo>
                    <a:pt x="75964" y="452387"/>
                  </a:lnTo>
                  <a:lnTo>
                    <a:pt x="40386" y="452622"/>
                  </a:lnTo>
                  <a:lnTo>
                    <a:pt x="39624" y="452628"/>
                  </a:lnTo>
                  <a:lnTo>
                    <a:pt x="39624" y="453293"/>
                  </a:lnTo>
                  <a:lnTo>
                    <a:pt x="881634" y="682337"/>
                  </a:lnTo>
                  <a:lnTo>
                    <a:pt x="881634" y="672084"/>
                  </a:lnTo>
                  <a:lnTo>
                    <a:pt x="883112" y="671657"/>
                  </a:lnTo>
                  <a:close/>
                </a:path>
                <a:path w="1762125" h="683260">
                  <a:moveTo>
                    <a:pt x="263652" y="251460"/>
                  </a:moveTo>
                  <a:lnTo>
                    <a:pt x="258318" y="246888"/>
                  </a:lnTo>
                  <a:lnTo>
                    <a:pt x="258318" y="251506"/>
                  </a:lnTo>
                  <a:lnTo>
                    <a:pt x="263652" y="251460"/>
                  </a:lnTo>
                  <a:close/>
                </a:path>
                <a:path w="1762125" h="683260">
                  <a:moveTo>
                    <a:pt x="263652" y="440442"/>
                  </a:moveTo>
                  <a:lnTo>
                    <a:pt x="263652" y="251460"/>
                  </a:lnTo>
                  <a:lnTo>
                    <a:pt x="258318" y="251506"/>
                  </a:lnTo>
                  <a:lnTo>
                    <a:pt x="258318" y="246887"/>
                  </a:lnTo>
                  <a:lnTo>
                    <a:pt x="259801" y="440475"/>
                  </a:lnTo>
                  <a:lnTo>
                    <a:pt x="263652" y="440442"/>
                  </a:lnTo>
                  <a:close/>
                </a:path>
                <a:path w="1762125" h="683260">
                  <a:moveTo>
                    <a:pt x="264414" y="451139"/>
                  </a:moveTo>
                  <a:lnTo>
                    <a:pt x="264414" y="440436"/>
                  </a:lnTo>
                  <a:lnTo>
                    <a:pt x="259801" y="445817"/>
                  </a:lnTo>
                  <a:lnTo>
                    <a:pt x="259801" y="451169"/>
                  </a:lnTo>
                  <a:lnTo>
                    <a:pt x="264414" y="451139"/>
                  </a:lnTo>
                  <a:close/>
                </a:path>
                <a:path w="1762125" h="683260">
                  <a:moveTo>
                    <a:pt x="880110" y="10668"/>
                  </a:moveTo>
                  <a:lnTo>
                    <a:pt x="877062" y="10668"/>
                  </a:lnTo>
                  <a:lnTo>
                    <a:pt x="878586" y="11083"/>
                  </a:lnTo>
                  <a:lnTo>
                    <a:pt x="880110" y="10668"/>
                  </a:lnTo>
                  <a:close/>
                </a:path>
                <a:path w="1762125" h="683260">
                  <a:moveTo>
                    <a:pt x="878586" y="11107"/>
                  </a:moveTo>
                  <a:lnTo>
                    <a:pt x="877062" y="10668"/>
                  </a:lnTo>
                  <a:lnTo>
                    <a:pt x="877062" y="11546"/>
                  </a:lnTo>
                  <a:lnTo>
                    <a:pt x="878586" y="11107"/>
                  </a:lnTo>
                  <a:close/>
                </a:path>
                <a:path w="1762125" h="683260">
                  <a:moveTo>
                    <a:pt x="880110" y="11499"/>
                  </a:moveTo>
                  <a:lnTo>
                    <a:pt x="880110" y="10668"/>
                  </a:lnTo>
                  <a:lnTo>
                    <a:pt x="878586" y="11107"/>
                  </a:lnTo>
                  <a:lnTo>
                    <a:pt x="880110" y="11499"/>
                  </a:lnTo>
                  <a:close/>
                </a:path>
                <a:path w="1762125" h="683260">
                  <a:moveTo>
                    <a:pt x="884682" y="672084"/>
                  </a:moveTo>
                  <a:lnTo>
                    <a:pt x="883112" y="671657"/>
                  </a:lnTo>
                  <a:lnTo>
                    <a:pt x="881634" y="672084"/>
                  </a:lnTo>
                  <a:lnTo>
                    <a:pt x="884682" y="672084"/>
                  </a:lnTo>
                  <a:close/>
                </a:path>
                <a:path w="1762125" h="683260">
                  <a:moveTo>
                    <a:pt x="884682" y="682313"/>
                  </a:moveTo>
                  <a:lnTo>
                    <a:pt x="884682" y="672084"/>
                  </a:lnTo>
                  <a:lnTo>
                    <a:pt x="881634" y="672084"/>
                  </a:lnTo>
                  <a:lnTo>
                    <a:pt x="881634" y="682337"/>
                  </a:lnTo>
                  <a:lnTo>
                    <a:pt x="883112" y="682739"/>
                  </a:lnTo>
                  <a:lnTo>
                    <a:pt x="884682" y="682313"/>
                  </a:lnTo>
                  <a:close/>
                </a:path>
                <a:path w="1762125" h="683260">
                  <a:moveTo>
                    <a:pt x="1723644" y="440738"/>
                  </a:moveTo>
                  <a:lnTo>
                    <a:pt x="1723644" y="440435"/>
                  </a:lnTo>
                  <a:lnTo>
                    <a:pt x="1685178" y="440689"/>
                  </a:lnTo>
                  <a:lnTo>
                    <a:pt x="1684214" y="440696"/>
                  </a:lnTo>
                  <a:lnTo>
                    <a:pt x="883112" y="671657"/>
                  </a:lnTo>
                  <a:lnTo>
                    <a:pt x="884682" y="672084"/>
                  </a:lnTo>
                  <a:lnTo>
                    <a:pt x="884682" y="682313"/>
                  </a:lnTo>
                  <a:lnTo>
                    <a:pt x="1723644" y="440738"/>
                  </a:lnTo>
                  <a:close/>
                </a:path>
                <a:path w="1762125" h="683260">
                  <a:moveTo>
                    <a:pt x="1722120" y="241012"/>
                  </a:moveTo>
                  <a:lnTo>
                    <a:pt x="1722120" y="230885"/>
                  </a:lnTo>
                  <a:lnTo>
                    <a:pt x="1720596" y="240791"/>
                  </a:lnTo>
                  <a:lnTo>
                    <a:pt x="1685178" y="231129"/>
                  </a:lnTo>
                  <a:lnTo>
                    <a:pt x="1503384" y="232329"/>
                  </a:lnTo>
                  <a:lnTo>
                    <a:pt x="1491234" y="232409"/>
                  </a:lnTo>
                  <a:lnTo>
                    <a:pt x="1492758" y="441959"/>
                  </a:lnTo>
                  <a:lnTo>
                    <a:pt x="1496568" y="441934"/>
                  </a:lnTo>
                  <a:lnTo>
                    <a:pt x="1496568" y="242315"/>
                  </a:lnTo>
                  <a:lnTo>
                    <a:pt x="1501902" y="237743"/>
                  </a:lnTo>
                  <a:lnTo>
                    <a:pt x="1501902" y="242285"/>
                  </a:lnTo>
                  <a:lnTo>
                    <a:pt x="1720596" y="241021"/>
                  </a:lnTo>
                  <a:lnTo>
                    <a:pt x="1722120" y="241012"/>
                  </a:lnTo>
                  <a:close/>
                </a:path>
                <a:path w="1762125" h="683260">
                  <a:moveTo>
                    <a:pt x="1503384" y="431261"/>
                  </a:moveTo>
                  <a:lnTo>
                    <a:pt x="1501902" y="237743"/>
                  </a:lnTo>
                  <a:lnTo>
                    <a:pt x="1496568" y="242315"/>
                  </a:lnTo>
                  <a:lnTo>
                    <a:pt x="1501902" y="242285"/>
                  </a:lnTo>
                  <a:lnTo>
                    <a:pt x="1501902" y="431269"/>
                  </a:lnTo>
                  <a:lnTo>
                    <a:pt x="1503384" y="431261"/>
                  </a:lnTo>
                  <a:close/>
                </a:path>
                <a:path w="1762125" h="683260">
                  <a:moveTo>
                    <a:pt x="1501902" y="431269"/>
                  </a:moveTo>
                  <a:lnTo>
                    <a:pt x="1501902" y="242285"/>
                  </a:lnTo>
                  <a:lnTo>
                    <a:pt x="1496568" y="242315"/>
                  </a:lnTo>
                  <a:lnTo>
                    <a:pt x="1496568" y="441934"/>
                  </a:lnTo>
                  <a:lnTo>
                    <a:pt x="1498092" y="441924"/>
                  </a:lnTo>
                  <a:lnTo>
                    <a:pt x="1498092" y="431292"/>
                  </a:lnTo>
                  <a:lnTo>
                    <a:pt x="1501902" y="431269"/>
                  </a:lnTo>
                  <a:close/>
                </a:path>
                <a:path w="1762125" h="683260">
                  <a:moveTo>
                    <a:pt x="1721309" y="430001"/>
                  </a:moveTo>
                  <a:lnTo>
                    <a:pt x="1503384" y="431261"/>
                  </a:lnTo>
                  <a:lnTo>
                    <a:pt x="1498092" y="431292"/>
                  </a:lnTo>
                  <a:lnTo>
                    <a:pt x="1503384" y="436584"/>
                  </a:lnTo>
                  <a:lnTo>
                    <a:pt x="1503384" y="441889"/>
                  </a:lnTo>
                  <a:lnTo>
                    <a:pt x="1684214" y="440696"/>
                  </a:lnTo>
                  <a:lnTo>
                    <a:pt x="1721309" y="430001"/>
                  </a:lnTo>
                  <a:close/>
                </a:path>
                <a:path w="1762125" h="683260">
                  <a:moveTo>
                    <a:pt x="1503384" y="441889"/>
                  </a:moveTo>
                  <a:lnTo>
                    <a:pt x="1503384" y="436584"/>
                  </a:lnTo>
                  <a:lnTo>
                    <a:pt x="1498092" y="431292"/>
                  </a:lnTo>
                  <a:lnTo>
                    <a:pt x="1498092" y="441924"/>
                  </a:lnTo>
                  <a:lnTo>
                    <a:pt x="1503384" y="441889"/>
                  </a:lnTo>
                  <a:close/>
                </a:path>
                <a:path w="1762125" h="683260">
                  <a:moveTo>
                    <a:pt x="1761744" y="429767"/>
                  </a:moveTo>
                  <a:lnTo>
                    <a:pt x="1723644" y="429988"/>
                  </a:lnTo>
                  <a:lnTo>
                    <a:pt x="1721309" y="430001"/>
                  </a:lnTo>
                  <a:lnTo>
                    <a:pt x="1684214" y="440696"/>
                  </a:lnTo>
                  <a:lnTo>
                    <a:pt x="1720596" y="440456"/>
                  </a:lnTo>
                  <a:lnTo>
                    <a:pt x="1722120" y="440446"/>
                  </a:lnTo>
                  <a:lnTo>
                    <a:pt x="1722120" y="429767"/>
                  </a:lnTo>
                  <a:lnTo>
                    <a:pt x="1723644" y="440435"/>
                  </a:lnTo>
                  <a:lnTo>
                    <a:pt x="1723644" y="440738"/>
                  </a:lnTo>
                  <a:lnTo>
                    <a:pt x="1761744" y="429767"/>
                  </a:lnTo>
                  <a:close/>
                </a:path>
                <a:path w="1762125" h="683260">
                  <a:moveTo>
                    <a:pt x="1722120" y="230885"/>
                  </a:moveTo>
                  <a:lnTo>
                    <a:pt x="1685178" y="231129"/>
                  </a:lnTo>
                  <a:lnTo>
                    <a:pt x="1720596" y="240791"/>
                  </a:lnTo>
                  <a:lnTo>
                    <a:pt x="1722120" y="230885"/>
                  </a:lnTo>
                  <a:close/>
                </a:path>
                <a:path w="1762125" h="683260">
                  <a:moveTo>
                    <a:pt x="1723644" y="440435"/>
                  </a:moveTo>
                  <a:lnTo>
                    <a:pt x="1722120" y="429767"/>
                  </a:lnTo>
                  <a:lnTo>
                    <a:pt x="1721309" y="430001"/>
                  </a:lnTo>
                  <a:lnTo>
                    <a:pt x="1722120" y="429997"/>
                  </a:lnTo>
                  <a:lnTo>
                    <a:pt x="1722120" y="440446"/>
                  </a:lnTo>
                  <a:lnTo>
                    <a:pt x="1723644" y="4404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1807597" y="6795768"/>
            <a:ext cx="164338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>
                <a:latin typeface="Arial MT"/>
                <a:cs typeface="Arial MT"/>
              </a:rPr>
              <a:t>frecuencia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(armonico)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980705" y="5455640"/>
            <a:ext cx="212725" cy="6578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55"/>
              </a:lnSpc>
            </a:pPr>
            <a:r>
              <a:rPr dirty="0" sz="1300" spc="-10">
                <a:latin typeface="Arial MT"/>
                <a:cs typeface="Arial MT"/>
              </a:rPr>
              <a:t>amplitud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2251843" y="4412234"/>
            <a:ext cx="622935" cy="4292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650" spc="-25">
                <a:latin typeface="Verdana"/>
                <a:cs typeface="Verdana"/>
              </a:rPr>
              <a:t>FFT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959991" y="4869815"/>
            <a:ext cx="798195" cy="171386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50" spc="-50">
                <a:latin typeface="Symbol"/>
                <a:cs typeface="Symbol"/>
              </a:rPr>
              <a:t></a:t>
            </a:r>
            <a:endParaRPr sz="11050">
              <a:latin typeface="Symbol"/>
              <a:cs typeface="Symbol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5079625" y="2412469"/>
            <a:ext cx="624840" cy="1335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600" spc="-50">
                <a:latin typeface="Symbol"/>
                <a:cs typeface="Symbol"/>
              </a:rPr>
              <a:t></a:t>
            </a:r>
            <a:endParaRPr sz="8600">
              <a:latin typeface="Symbol"/>
              <a:cs typeface="Symbol"/>
            </a:endParaRPr>
          </a:p>
        </p:txBody>
      </p:sp>
      <p:grpSp>
        <p:nvGrpSpPr>
          <p:cNvPr id="58" name="object 58" descr=""/>
          <p:cNvGrpSpPr/>
          <p:nvPr/>
        </p:nvGrpSpPr>
        <p:grpSpPr>
          <a:xfrm>
            <a:off x="7009510" y="4287011"/>
            <a:ext cx="2470785" cy="2470785"/>
            <a:chOff x="7009510" y="4287011"/>
            <a:chExt cx="2470785" cy="2470785"/>
          </a:xfrm>
        </p:grpSpPr>
        <p:sp>
          <p:nvSpPr>
            <p:cNvPr id="59" name="object 59" descr=""/>
            <p:cNvSpPr/>
            <p:nvPr/>
          </p:nvSpPr>
          <p:spPr>
            <a:xfrm>
              <a:off x="7012178" y="4809743"/>
              <a:ext cx="490220" cy="1915795"/>
            </a:xfrm>
            <a:custGeom>
              <a:avLst/>
              <a:gdLst/>
              <a:ahLst/>
              <a:cxnLst/>
              <a:rect l="l" t="t" r="r" b="b"/>
              <a:pathLst>
                <a:path w="490220" h="1915795">
                  <a:moveTo>
                    <a:pt x="0" y="0"/>
                  </a:moveTo>
                  <a:lnTo>
                    <a:pt x="0" y="1915668"/>
                  </a:lnTo>
                </a:path>
                <a:path w="490220" h="1915795">
                  <a:moveTo>
                    <a:pt x="489966" y="0"/>
                  </a:moveTo>
                  <a:lnTo>
                    <a:pt x="489966" y="1915668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7982598" y="5984760"/>
              <a:ext cx="5715" cy="741045"/>
            </a:xfrm>
            <a:custGeom>
              <a:avLst/>
              <a:gdLst/>
              <a:ahLst/>
              <a:cxnLst/>
              <a:rect l="l" t="t" r="r" b="b"/>
              <a:pathLst>
                <a:path w="5715" h="741045">
                  <a:moveTo>
                    <a:pt x="5321" y="735330"/>
                  </a:moveTo>
                  <a:lnTo>
                    <a:pt x="0" y="735330"/>
                  </a:lnTo>
                  <a:lnTo>
                    <a:pt x="0" y="740664"/>
                  </a:lnTo>
                  <a:lnTo>
                    <a:pt x="5321" y="740664"/>
                  </a:lnTo>
                  <a:lnTo>
                    <a:pt x="5321" y="735330"/>
                  </a:lnTo>
                  <a:close/>
                </a:path>
                <a:path w="5715" h="741045">
                  <a:moveTo>
                    <a:pt x="5321" y="724649"/>
                  </a:moveTo>
                  <a:lnTo>
                    <a:pt x="0" y="724649"/>
                  </a:lnTo>
                  <a:lnTo>
                    <a:pt x="0" y="729996"/>
                  </a:lnTo>
                  <a:lnTo>
                    <a:pt x="5321" y="729996"/>
                  </a:lnTo>
                  <a:lnTo>
                    <a:pt x="5321" y="724649"/>
                  </a:lnTo>
                  <a:close/>
                </a:path>
                <a:path w="5715" h="741045">
                  <a:moveTo>
                    <a:pt x="5321" y="713994"/>
                  </a:moveTo>
                  <a:lnTo>
                    <a:pt x="0" y="713994"/>
                  </a:lnTo>
                  <a:lnTo>
                    <a:pt x="0" y="719328"/>
                  </a:lnTo>
                  <a:lnTo>
                    <a:pt x="5321" y="719328"/>
                  </a:lnTo>
                  <a:lnTo>
                    <a:pt x="5321" y="713994"/>
                  </a:lnTo>
                  <a:close/>
                </a:path>
                <a:path w="5715" h="741045">
                  <a:moveTo>
                    <a:pt x="5321" y="703313"/>
                  </a:moveTo>
                  <a:lnTo>
                    <a:pt x="0" y="703313"/>
                  </a:lnTo>
                  <a:lnTo>
                    <a:pt x="0" y="708660"/>
                  </a:lnTo>
                  <a:lnTo>
                    <a:pt x="5321" y="708660"/>
                  </a:lnTo>
                  <a:lnTo>
                    <a:pt x="5321" y="703313"/>
                  </a:lnTo>
                  <a:close/>
                </a:path>
                <a:path w="5715" h="741045">
                  <a:moveTo>
                    <a:pt x="5321" y="693420"/>
                  </a:moveTo>
                  <a:lnTo>
                    <a:pt x="0" y="693420"/>
                  </a:lnTo>
                  <a:lnTo>
                    <a:pt x="0" y="697992"/>
                  </a:lnTo>
                  <a:lnTo>
                    <a:pt x="5321" y="697992"/>
                  </a:lnTo>
                  <a:lnTo>
                    <a:pt x="5321" y="693420"/>
                  </a:lnTo>
                  <a:close/>
                </a:path>
                <a:path w="5715" h="741045">
                  <a:moveTo>
                    <a:pt x="5321" y="682752"/>
                  </a:moveTo>
                  <a:lnTo>
                    <a:pt x="0" y="682752"/>
                  </a:lnTo>
                  <a:lnTo>
                    <a:pt x="0" y="688086"/>
                  </a:lnTo>
                  <a:lnTo>
                    <a:pt x="5321" y="688086"/>
                  </a:lnTo>
                  <a:lnTo>
                    <a:pt x="5321" y="682752"/>
                  </a:lnTo>
                  <a:close/>
                </a:path>
                <a:path w="5715" h="741045">
                  <a:moveTo>
                    <a:pt x="5321" y="672084"/>
                  </a:moveTo>
                  <a:lnTo>
                    <a:pt x="0" y="672084"/>
                  </a:lnTo>
                  <a:lnTo>
                    <a:pt x="0" y="677418"/>
                  </a:lnTo>
                  <a:lnTo>
                    <a:pt x="5321" y="677418"/>
                  </a:lnTo>
                  <a:lnTo>
                    <a:pt x="5321" y="672084"/>
                  </a:lnTo>
                  <a:close/>
                </a:path>
                <a:path w="5715" h="741045">
                  <a:moveTo>
                    <a:pt x="5321" y="661403"/>
                  </a:moveTo>
                  <a:lnTo>
                    <a:pt x="0" y="661403"/>
                  </a:lnTo>
                  <a:lnTo>
                    <a:pt x="0" y="666750"/>
                  </a:lnTo>
                  <a:lnTo>
                    <a:pt x="5321" y="666750"/>
                  </a:lnTo>
                  <a:lnTo>
                    <a:pt x="5321" y="661403"/>
                  </a:lnTo>
                  <a:close/>
                </a:path>
                <a:path w="5715" h="741045">
                  <a:moveTo>
                    <a:pt x="5321" y="650748"/>
                  </a:moveTo>
                  <a:lnTo>
                    <a:pt x="0" y="650748"/>
                  </a:lnTo>
                  <a:lnTo>
                    <a:pt x="0" y="656082"/>
                  </a:lnTo>
                  <a:lnTo>
                    <a:pt x="5321" y="656082"/>
                  </a:lnTo>
                  <a:lnTo>
                    <a:pt x="5321" y="650748"/>
                  </a:lnTo>
                  <a:close/>
                </a:path>
                <a:path w="5715" h="741045">
                  <a:moveTo>
                    <a:pt x="5321" y="640842"/>
                  </a:moveTo>
                  <a:lnTo>
                    <a:pt x="0" y="640842"/>
                  </a:lnTo>
                  <a:lnTo>
                    <a:pt x="0" y="646176"/>
                  </a:lnTo>
                  <a:lnTo>
                    <a:pt x="5321" y="646176"/>
                  </a:lnTo>
                  <a:lnTo>
                    <a:pt x="5321" y="640842"/>
                  </a:lnTo>
                  <a:close/>
                </a:path>
                <a:path w="5715" h="741045">
                  <a:moveTo>
                    <a:pt x="5321" y="630174"/>
                  </a:moveTo>
                  <a:lnTo>
                    <a:pt x="0" y="630174"/>
                  </a:lnTo>
                  <a:lnTo>
                    <a:pt x="0" y="635508"/>
                  </a:lnTo>
                  <a:lnTo>
                    <a:pt x="5321" y="635508"/>
                  </a:lnTo>
                  <a:lnTo>
                    <a:pt x="5321" y="630174"/>
                  </a:lnTo>
                  <a:close/>
                </a:path>
                <a:path w="5715" h="741045">
                  <a:moveTo>
                    <a:pt x="5321" y="619506"/>
                  </a:moveTo>
                  <a:lnTo>
                    <a:pt x="0" y="619506"/>
                  </a:lnTo>
                  <a:lnTo>
                    <a:pt x="0" y="624840"/>
                  </a:lnTo>
                  <a:lnTo>
                    <a:pt x="5321" y="624840"/>
                  </a:lnTo>
                  <a:lnTo>
                    <a:pt x="5321" y="619506"/>
                  </a:lnTo>
                  <a:close/>
                </a:path>
                <a:path w="5715" h="741045">
                  <a:moveTo>
                    <a:pt x="5321" y="608825"/>
                  </a:moveTo>
                  <a:lnTo>
                    <a:pt x="0" y="608825"/>
                  </a:lnTo>
                  <a:lnTo>
                    <a:pt x="0" y="614172"/>
                  </a:lnTo>
                  <a:lnTo>
                    <a:pt x="5321" y="614172"/>
                  </a:lnTo>
                  <a:lnTo>
                    <a:pt x="5321" y="608825"/>
                  </a:lnTo>
                  <a:close/>
                </a:path>
                <a:path w="5715" h="741045">
                  <a:moveTo>
                    <a:pt x="5321" y="598932"/>
                  </a:moveTo>
                  <a:lnTo>
                    <a:pt x="0" y="598932"/>
                  </a:lnTo>
                  <a:lnTo>
                    <a:pt x="0" y="603504"/>
                  </a:lnTo>
                  <a:lnTo>
                    <a:pt x="5321" y="603504"/>
                  </a:lnTo>
                  <a:lnTo>
                    <a:pt x="5321" y="598932"/>
                  </a:lnTo>
                  <a:close/>
                </a:path>
                <a:path w="5715" h="741045">
                  <a:moveTo>
                    <a:pt x="5321" y="588251"/>
                  </a:moveTo>
                  <a:lnTo>
                    <a:pt x="0" y="588251"/>
                  </a:lnTo>
                  <a:lnTo>
                    <a:pt x="0" y="593598"/>
                  </a:lnTo>
                  <a:lnTo>
                    <a:pt x="5321" y="593598"/>
                  </a:lnTo>
                  <a:lnTo>
                    <a:pt x="5321" y="588251"/>
                  </a:lnTo>
                  <a:close/>
                </a:path>
                <a:path w="5715" h="741045">
                  <a:moveTo>
                    <a:pt x="5321" y="577596"/>
                  </a:moveTo>
                  <a:lnTo>
                    <a:pt x="0" y="577596"/>
                  </a:lnTo>
                  <a:lnTo>
                    <a:pt x="0" y="582930"/>
                  </a:lnTo>
                  <a:lnTo>
                    <a:pt x="5321" y="582930"/>
                  </a:lnTo>
                  <a:lnTo>
                    <a:pt x="5321" y="577596"/>
                  </a:lnTo>
                  <a:close/>
                </a:path>
                <a:path w="5715" h="741045">
                  <a:moveTo>
                    <a:pt x="5321" y="566928"/>
                  </a:moveTo>
                  <a:lnTo>
                    <a:pt x="0" y="566928"/>
                  </a:lnTo>
                  <a:lnTo>
                    <a:pt x="0" y="572262"/>
                  </a:lnTo>
                  <a:lnTo>
                    <a:pt x="5321" y="572262"/>
                  </a:lnTo>
                  <a:lnTo>
                    <a:pt x="5321" y="566928"/>
                  </a:lnTo>
                  <a:close/>
                </a:path>
                <a:path w="5715" h="741045">
                  <a:moveTo>
                    <a:pt x="5321" y="556260"/>
                  </a:moveTo>
                  <a:lnTo>
                    <a:pt x="0" y="556260"/>
                  </a:lnTo>
                  <a:lnTo>
                    <a:pt x="0" y="561594"/>
                  </a:lnTo>
                  <a:lnTo>
                    <a:pt x="5321" y="561594"/>
                  </a:lnTo>
                  <a:lnTo>
                    <a:pt x="5321" y="556260"/>
                  </a:lnTo>
                  <a:close/>
                </a:path>
                <a:path w="5715" h="741045">
                  <a:moveTo>
                    <a:pt x="5321" y="546354"/>
                  </a:moveTo>
                  <a:lnTo>
                    <a:pt x="0" y="546354"/>
                  </a:lnTo>
                  <a:lnTo>
                    <a:pt x="0" y="551688"/>
                  </a:lnTo>
                  <a:lnTo>
                    <a:pt x="5321" y="551688"/>
                  </a:lnTo>
                  <a:lnTo>
                    <a:pt x="5321" y="546354"/>
                  </a:lnTo>
                  <a:close/>
                </a:path>
                <a:path w="5715" h="741045">
                  <a:moveTo>
                    <a:pt x="5321" y="535673"/>
                  </a:moveTo>
                  <a:lnTo>
                    <a:pt x="0" y="535673"/>
                  </a:lnTo>
                  <a:lnTo>
                    <a:pt x="0" y="541020"/>
                  </a:lnTo>
                  <a:lnTo>
                    <a:pt x="5321" y="541020"/>
                  </a:lnTo>
                  <a:lnTo>
                    <a:pt x="5321" y="535673"/>
                  </a:lnTo>
                  <a:close/>
                </a:path>
                <a:path w="5715" h="741045">
                  <a:moveTo>
                    <a:pt x="5321" y="525018"/>
                  </a:moveTo>
                  <a:lnTo>
                    <a:pt x="0" y="525018"/>
                  </a:lnTo>
                  <a:lnTo>
                    <a:pt x="0" y="530352"/>
                  </a:lnTo>
                  <a:lnTo>
                    <a:pt x="5321" y="530352"/>
                  </a:lnTo>
                  <a:lnTo>
                    <a:pt x="5321" y="525018"/>
                  </a:lnTo>
                  <a:close/>
                </a:path>
                <a:path w="5715" h="741045">
                  <a:moveTo>
                    <a:pt x="5321" y="514350"/>
                  </a:moveTo>
                  <a:lnTo>
                    <a:pt x="0" y="514350"/>
                  </a:lnTo>
                  <a:lnTo>
                    <a:pt x="0" y="519684"/>
                  </a:lnTo>
                  <a:lnTo>
                    <a:pt x="5321" y="519684"/>
                  </a:lnTo>
                  <a:lnTo>
                    <a:pt x="5321" y="514350"/>
                  </a:lnTo>
                  <a:close/>
                </a:path>
                <a:path w="5715" h="741045">
                  <a:moveTo>
                    <a:pt x="5321" y="504444"/>
                  </a:moveTo>
                  <a:lnTo>
                    <a:pt x="0" y="504444"/>
                  </a:lnTo>
                  <a:lnTo>
                    <a:pt x="0" y="509016"/>
                  </a:lnTo>
                  <a:lnTo>
                    <a:pt x="5321" y="509016"/>
                  </a:lnTo>
                  <a:lnTo>
                    <a:pt x="5321" y="504444"/>
                  </a:lnTo>
                  <a:close/>
                </a:path>
                <a:path w="5715" h="741045">
                  <a:moveTo>
                    <a:pt x="5321" y="493763"/>
                  </a:moveTo>
                  <a:lnTo>
                    <a:pt x="0" y="493763"/>
                  </a:lnTo>
                  <a:lnTo>
                    <a:pt x="0" y="499110"/>
                  </a:lnTo>
                  <a:lnTo>
                    <a:pt x="5321" y="499110"/>
                  </a:lnTo>
                  <a:lnTo>
                    <a:pt x="5321" y="493763"/>
                  </a:lnTo>
                  <a:close/>
                </a:path>
                <a:path w="5715" h="741045">
                  <a:moveTo>
                    <a:pt x="5321" y="483108"/>
                  </a:moveTo>
                  <a:lnTo>
                    <a:pt x="0" y="483108"/>
                  </a:lnTo>
                  <a:lnTo>
                    <a:pt x="0" y="488442"/>
                  </a:lnTo>
                  <a:lnTo>
                    <a:pt x="5321" y="488442"/>
                  </a:lnTo>
                  <a:lnTo>
                    <a:pt x="5321" y="483108"/>
                  </a:lnTo>
                  <a:close/>
                </a:path>
                <a:path w="5715" h="741045">
                  <a:moveTo>
                    <a:pt x="5321" y="472440"/>
                  </a:moveTo>
                  <a:lnTo>
                    <a:pt x="0" y="472440"/>
                  </a:lnTo>
                  <a:lnTo>
                    <a:pt x="0" y="477774"/>
                  </a:lnTo>
                  <a:lnTo>
                    <a:pt x="5321" y="477774"/>
                  </a:lnTo>
                  <a:lnTo>
                    <a:pt x="5321" y="472440"/>
                  </a:lnTo>
                  <a:close/>
                </a:path>
                <a:path w="5715" h="741045">
                  <a:moveTo>
                    <a:pt x="5321" y="461772"/>
                  </a:moveTo>
                  <a:lnTo>
                    <a:pt x="0" y="461772"/>
                  </a:lnTo>
                  <a:lnTo>
                    <a:pt x="0" y="467106"/>
                  </a:lnTo>
                  <a:lnTo>
                    <a:pt x="5321" y="467106"/>
                  </a:lnTo>
                  <a:lnTo>
                    <a:pt x="5321" y="461772"/>
                  </a:lnTo>
                  <a:close/>
                </a:path>
                <a:path w="5715" h="741045">
                  <a:moveTo>
                    <a:pt x="5321" y="451866"/>
                  </a:moveTo>
                  <a:lnTo>
                    <a:pt x="0" y="451866"/>
                  </a:lnTo>
                  <a:lnTo>
                    <a:pt x="0" y="457200"/>
                  </a:lnTo>
                  <a:lnTo>
                    <a:pt x="5321" y="457200"/>
                  </a:lnTo>
                  <a:lnTo>
                    <a:pt x="5321" y="451866"/>
                  </a:lnTo>
                  <a:close/>
                </a:path>
                <a:path w="5715" h="741045">
                  <a:moveTo>
                    <a:pt x="5321" y="441198"/>
                  </a:moveTo>
                  <a:lnTo>
                    <a:pt x="0" y="441198"/>
                  </a:lnTo>
                  <a:lnTo>
                    <a:pt x="0" y="446532"/>
                  </a:lnTo>
                  <a:lnTo>
                    <a:pt x="5321" y="446532"/>
                  </a:lnTo>
                  <a:lnTo>
                    <a:pt x="5321" y="441198"/>
                  </a:lnTo>
                  <a:close/>
                </a:path>
                <a:path w="5715" h="741045">
                  <a:moveTo>
                    <a:pt x="5321" y="430530"/>
                  </a:moveTo>
                  <a:lnTo>
                    <a:pt x="0" y="430530"/>
                  </a:lnTo>
                  <a:lnTo>
                    <a:pt x="0" y="435864"/>
                  </a:lnTo>
                  <a:lnTo>
                    <a:pt x="5321" y="435864"/>
                  </a:lnTo>
                  <a:lnTo>
                    <a:pt x="5321" y="430530"/>
                  </a:lnTo>
                  <a:close/>
                </a:path>
                <a:path w="5715" h="741045">
                  <a:moveTo>
                    <a:pt x="5321" y="419862"/>
                  </a:moveTo>
                  <a:lnTo>
                    <a:pt x="0" y="419862"/>
                  </a:lnTo>
                  <a:lnTo>
                    <a:pt x="0" y="425196"/>
                  </a:lnTo>
                  <a:lnTo>
                    <a:pt x="5321" y="425196"/>
                  </a:lnTo>
                  <a:lnTo>
                    <a:pt x="5321" y="419862"/>
                  </a:lnTo>
                  <a:close/>
                </a:path>
                <a:path w="5715" h="741045">
                  <a:moveTo>
                    <a:pt x="5321" y="409956"/>
                  </a:moveTo>
                  <a:lnTo>
                    <a:pt x="0" y="409956"/>
                  </a:lnTo>
                  <a:lnTo>
                    <a:pt x="0" y="414528"/>
                  </a:lnTo>
                  <a:lnTo>
                    <a:pt x="5321" y="414528"/>
                  </a:lnTo>
                  <a:lnTo>
                    <a:pt x="5321" y="409956"/>
                  </a:lnTo>
                  <a:close/>
                </a:path>
                <a:path w="5715" h="741045">
                  <a:moveTo>
                    <a:pt x="5321" y="399288"/>
                  </a:moveTo>
                  <a:lnTo>
                    <a:pt x="0" y="399288"/>
                  </a:lnTo>
                  <a:lnTo>
                    <a:pt x="0" y="404622"/>
                  </a:lnTo>
                  <a:lnTo>
                    <a:pt x="5321" y="404622"/>
                  </a:lnTo>
                  <a:lnTo>
                    <a:pt x="5321" y="399288"/>
                  </a:lnTo>
                  <a:close/>
                </a:path>
                <a:path w="5715" h="741045">
                  <a:moveTo>
                    <a:pt x="5321" y="388620"/>
                  </a:moveTo>
                  <a:lnTo>
                    <a:pt x="0" y="388620"/>
                  </a:lnTo>
                  <a:lnTo>
                    <a:pt x="0" y="393954"/>
                  </a:lnTo>
                  <a:lnTo>
                    <a:pt x="5321" y="393954"/>
                  </a:lnTo>
                  <a:lnTo>
                    <a:pt x="5321" y="388620"/>
                  </a:lnTo>
                  <a:close/>
                </a:path>
                <a:path w="5715" h="741045">
                  <a:moveTo>
                    <a:pt x="5321" y="377952"/>
                  </a:moveTo>
                  <a:lnTo>
                    <a:pt x="0" y="377952"/>
                  </a:lnTo>
                  <a:lnTo>
                    <a:pt x="0" y="383286"/>
                  </a:lnTo>
                  <a:lnTo>
                    <a:pt x="5321" y="383286"/>
                  </a:lnTo>
                  <a:lnTo>
                    <a:pt x="5321" y="377952"/>
                  </a:lnTo>
                  <a:close/>
                </a:path>
                <a:path w="5715" h="741045">
                  <a:moveTo>
                    <a:pt x="5321" y="368046"/>
                  </a:moveTo>
                  <a:lnTo>
                    <a:pt x="0" y="368046"/>
                  </a:lnTo>
                  <a:lnTo>
                    <a:pt x="0" y="372618"/>
                  </a:lnTo>
                  <a:lnTo>
                    <a:pt x="5321" y="372618"/>
                  </a:lnTo>
                  <a:lnTo>
                    <a:pt x="5321" y="368046"/>
                  </a:lnTo>
                  <a:close/>
                </a:path>
                <a:path w="5715" h="741045">
                  <a:moveTo>
                    <a:pt x="5321" y="357378"/>
                  </a:moveTo>
                  <a:lnTo>
                    <a:pt x="0" y="357378"/>
                  </a:lnTo>
                  <a:lnTo>
                    <a:pt x="0" y="362712"/>
                  </a:lnTo>
                  <a:lnTo>
                    <a:pt x="5321" y="362712"/>
                  </a:lnTo>
                  <a:lnTo>
                    <a:pt x="5321" y="357378"/>
                  </a:lnTo>
                  <a:close/>
                </a:path>
                <a:path w="5715" h="741045">
                  <a:moveTo>
                    <a:pt x="5321" y="346710"/>
                  </a:moveTo>
                  <a:lnTo>
                    <a:pt x="0" y="346710"/>
                  </a:lnTo>
                  <a:lnTo>
                    <a:pt x="0" y="352044"/>
                  </a:lnTo>
                  <a:lnTo>
                    <a:pt x="5321" y="352044"/>
                  </a:lnTo>
                  <a:lnTo>
                    <a:pt x="5321" y="346710"/>
                  </a:lnTo>
                  <a:close/>
                </a:path>
                <a:path w="5715" h="741045">
                  <a:moveTo>
                    <a:pt x="5321" y="336042"/>
                  </a:moveTo>
                  <a:lnTo>
                    <a:pt x="0" y="336042"/>
                  </a:lnTo>
                  <a:lnTo>
                    <a:pt x="0" y="341376"/>
                  </a:lnTo>
                  <a:lnTo>
                    <a:pt x="5321" y="341376"/>
                  </a:lnTo>
                  <a:lnTo>
                    <a:pt x="5321" y="336042"/>
                  </a:lnTo>
                  <a:close/>
                </a:path>
                <a:path w="5715" h="741045">
                  <a:moveTo>
                    <a:pt x="5321" y="325374"/>
                  </a:moveTo>
                  <a:lnTo>
                    <a:pt x="0" y="325374"/>
                  </a:lnTo>
                  <a:lnTo>
                    <a:pt x="0" y="330708"/>
                  </a:lnTo>
                  <a:lnTo>
                    <a:pt x="5321" y="330708"/>
                  </a:lnTo>
                  <a:lnTo>
                    <a:pt x="5321" y="325374"/>
                  </a:lnTo>
                  <a:close/>
                </a:path>
                <a:path w="5715" h="741045">
                  <a:moveTo>
                    <a:pt x="5321" y="315468"/>
                  </a:moveTo>
                  <a:lnTo>
                    <a:pt x="0" y="315468"/>
                  </a:lnTo>
                  <a:lnTo>
                    <a:pt x="0" y="320802"/>
                  </a:lnTo>
                  <a:lnTo>
                    <a:pt x="5321" y="320802"/>
                  </a:lnTo>
                  <a:lnTo>
                    <a:pt x="5321" y="315468"/>
                  </a:lnTo>
                  <a:close/>
                </a:path>
                <a:path w="5715" h="741045">
                  <a:moveTo>
                    <a:pt x="5321" y="304800"/>
                  </a:moveTo>
                  <a:lnTo>
                    <a:pt x="0" y="304800"/>
                  </a:lnTo>
                  <a:lnTo>
                    <a:pt x="0" y="310134"/>
                  </a:lnTo>
                  <a:lnTo>
                    <a:pt x="5321" y="310134"/>
                  </a:lnTo>
                  <a:lnTo>
                    <a:pt x="5321" y="304800"/>
                  </a:lnTo>
                  <a:close/>
                </a:path>
                <a:path w="5715" h="741045">
                  <a:moveTo>
                    <a:pt x="5321" y="294132"/>
                  </a:moveTo>
                  <a:lnTo>
                    <a:pt x="0" y="294132"/>
                  </a:lnTo>
                  <a:lnTo>
                    <a:pt x="0" y="299466"/>
                  </a:lnTo>
                  <a:lnTo>
                    <a:pt x="5321" y="299466"/>
                  </a:lnTo>
                  <a:lnTo>
                    <a:pt x="5321" y="294132"/>
                  </a:lnTo>
                  <a:close/>
                </a:path>
                <a:path w="5715" h="741045">
                  <a:moveTo>
                    <a:pt x="5321" y="283464"/>
                  </a:moveTo>
                  <a:lnTo>
                    <a:pt x="0" y="283464"/>
                  </a:lnTo>
                  <a:lnTo>
                    <a:pt x="0" y="288798"/>
                  </a:lnTo>
                  <a:lnTo>
                    <a:pt x="5321" y="288798"/>
                  </a:lnTo>
                  <a:lnTo>
                    <a:pt x="5321" y="283464"/>
                  </a:lnTo>
                  <a:close/>
                </a:path>
                <a:path w="5715" h="741045">
                  <a:moveTo>
                    <a:pt x="5321" y="273558"/>
                  </a:moveTo>
                  <a:lnTo>
                    <a:pt x="0" y="273558"/>
                  </a:lnTo>
                  <a:lnTo>
                    <a:pt x="0" y="278130"/>
                  </a:lnTo>
                  <a:lnTo>
                    <a:pt x="5321" y="278130"/>
                  </a:lnTo>
                  <a:lnTo>
                    <a:pt x="5321" y="273558"/>
                  </a:lnTo>
                  <a:close/>
                </a:path>
                <a:path w="5715" h="741045">
                  <a:moveTo>
                    <a:pt x="5321" y="262890"/>
                  </a:moveTo>
                  <a:lnTo>
                    <a:pt x="0" y="262890"/>
                  </a:lnTo>
                  <a:lnTo>
                    <a:pt x="0" y="268224"/>
                  </a:lnTo>
                  <a:lnTo>
                    <a:pt x="5321" y="268224"/>
                  </a:lnTo>
                  <a:lnTo>
                    <a:pt x="5321" y="262890"/>
                  </a:lnTo>
                  <a:close/>
                </a:path>
                <a:path w="5715" h="741045">
                  <a:moveTo>
                    <a:pt x="5321" y="252222"/>
                  </a:moveTo>
                  <a:lnTo>
                    <a:pt x="0" y="252222"/>
                  </a:lnTo>
                  <a:lnTo>
                    <a:pt x="0" y="257556"/>
                  </a:lnTo>
                  <a:lnTo>
                    <a:pt x="5321" y="257556"/>
                  </a:lnTo>
                  <a:lnTo>
                    <a:pt x="5321" y="252222"/>
                  </a:lnTo>
                  <a:close/>
                </a:path>
                <a:path w="5715" h="741045">
                  <a:moveTo>
                    <a:pt x="5321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5321" y="246888"/>
                  </a:lnTo>
                  <a:lnTo>
                    <a:pt x="5321" y="241554"/>
                  </a:lnTo>
                  <a:close/>
                </a:path>
                <a:path w="5715" h="741045">
                  <a:moveTo>
                    <a:pt x="5321" y="230886"/>
                  </a:moveTo>
                  <a:lnTo>
                    <a:pt x="0" y="230886"/>
                  </a:lnTo>
                  <a:lnTo>
                    <a:pt x="0" y="236220"/>
                  </a:lnTo>
                  <a:lnTo>
                    <a:pt x="5321" y="236220"/>
                  </a:lnTo>
                  <a:lnTo>
                    <a:pt x="5321" y="230886"/>
                  </a:lnTo>
                  <a:close/>
                </a:path>
                <a:path w="5715" h="741045">
                  <a:moveTo>
                    <a:pt x="5321" y="220980"/>
                  </a:moveTo>
                  <a:lnTo>
                    <a:pt x="0" y="220980"/>
                  </a:lnTo>
                  <a:lnTo>
                    <a:pt x="0" y="226314"/>
                  </a:lnTo>
                  <a:lnTo>
                    <a:pt x="5321" y="226314"/>
                  </a:lnTo>
                  <a:lnTo>
                    <a:pt x="5321" y="220980"/>
                  </a:lnTo>
                  <a:close/>
                </a:path>
                <a:path w="5715" h="741045">
                  <a:moveTo>
                    <a:pt x="5321" y="210312"/>
                  </a:moveTo>
                  <a:lnTo>
                    <a:pt x="0" y="210312"/>
                  </a:lnTo>
                  <a:lnTo>
                    <a:pt x="0" y="215646"/>
                  </a:lnTo>
                  <a:lnTo>
                    <a:pt x="5321" y="215646"/>
                  </a:lnTo>
                  <a:lnTo>
                    <a:pt x="5321" y="210312"/>
                  </a:lnTo>
                  <a:close/>
                </a:path>
                <a:path w="5715" h="741045">
                  <a:moveTo>
                    <a:pt x="5321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5321" y="204978"/>
                  </a:lnTo>
                  <a:lnTo>
                    <a:pt x="5321" y="199644"/>
                  </a:lnTo>
                  <a:close/>
                </a:path>
                <a:path w="5715" h="741045">
                  <a:moveTo>
                    <a:pt x="5321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5321" y="194310"/>
                  </a:lnTo>
                  <a:lnTo>
                    <a:pt x="5321" y="188976"/>
                  </a:lnTo>
                  <a:close/>
                </a:path>
                <a:path w="5715" h="741045">
                  <a:moveTo>
                    <a:pt x="5321" y="179070"/>
                  </a:moveTo>
                  <a:lnTo>
                    <a:pt x="0" y="179070"/>
                  </a:lnTo>
                  <a:lnTo>
                    <a:pt x="0" y="183642"/>
                  </a:lnTo>
                  <a:lnTo>
                    <a:pt x="5321" y="183642"/>
                  </a:lnTo>
                  <a:lnTo>
                    <a:pt x="5321" y="179070"/>
                  </a:lnTo>
                  <a:close/>
                </a:path>
                <a:path w="5715" h="741045">
                  <a:moveTo>
                    <a:pt x="5321" y="168402"/>
                  </a:moveTo>
                  <a:lnTo>
                    <a:pt x="0" y="168402"/>
                  </a:lnTo>
                  <a:lnTo>
                    <a:pt x="0" y="173736"/>
                  </a:lnTo>
                  <a:lnTo>
                    <a:pt x="5321" y="173736"/>
                  </a:lnTo>
                  <a:lnTo>
                    <a:pt x="5321" y="168402"/>
                  </a:lnTo>
                  <a:close/>
                </a:path>
                <a:path w="5715" h="741045">
                  <a:moveTo>
                    <a:pt x="5321" y="157734"/>
                  </a:moveTo>
                  <a:lnTo>
                    <a:pt x="0" y="157734"/>
                  </a:lnTo>
                  <a:lnTo>
                    <a:pt x="0" y="163068"/>
                  </a:lnTo>
                  <a:lnTo>
                    <a:pt x="5321" y="163068"/>
                  </a:lnTo>
                  <a:lnTo>
                    <a:pt x="5321" y="157734"/>
                  </a:lnTo>
                  <a:close/>
                </a:path>
                <a:path w="5715" h="741045">
                  <a:moveTo>
                    <a:pt x="5321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5321" y="152400"/>
                  </a:lnTo>
                  <a:lnTo>
                    <a:pt x="5321" y="147066"/>
                  </a:lnTo>
                  <a:close/>
                </a:path>
                <a:path w="5715" h="741045">
                  <a:moveTo>
                    <a:pt x="5321" y="136398"/>
                  </a:moveTo>
                  <a:lnTo>
                    <a:pt x="0" y="136398"/>
                  </a:lnTo>
                  <a:lnTo>
                    <a:pt x="0" y="141732"/>
                  </a:lnTo>
                  <a:lnTo>
                    <a:pt x="5321" y="141732"/>
                  </a:lnTo>
                  <a:lnTo>
                    <a:pt x="5321" y="136398"/>
                  </a:lnTo>
                  <a:close/>
                </a:path>
                <a:path w="5715" h="741045">
                  <a:moveTo>
                    <a:pt x="5321" y="126492"/>
                  </a:moveTo>
                  <a:lnTo>
                    <a:pt x="0" y="126492"/>
                  </a:lnTo>
                  <a:lnTo>
                    <a:pt x="0" y="131826"/>
                  </a:lnTo>
                  <a:lnTo>
                    <a:pt x="5321" y="131826"/>
                  </a:lnTo>
                  <a:lnTo>
                    <a:pt x="5321" y="126492"/>
                  </a:lnTo>
                  <a:close/>
                </a:path>
                <a:path w="5715" h="741045">
                  <a:moveTo>
                    <a:pt x="5321" y="115824"/>
                  </a:moveTo>
                  <a:lnTo>
                    <a:pt x="0" y="115824"/>
                  </a:lnTo>
                  <a:lnTo>
                    <a:pt x="0" y="121158"/>
                  </a:lnTo>
                  <a:lnTo>
                    <a:pt x="5321" y="121158"/>
                  </a:lnTo>
                  <a:lnTo>
                    <a:pt x="5321" y="115824"/>
                  </a:lnTo>
                  <a:close/>
                </a:path>
                <a:path w="5715" h="741045">
                  <a:moveTo>
                    <a:pt x="5321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5321" y="110490"/>
                  </a:lnTo>
                  <a:lnTo>
                    <a:pt x="5321" y="105156"/>
                  </a:lnTo>
                  <a:close/>
                </a:path>
                <a:path w="5715" h="741045">
                  <a:moveTo>
                    <a:pt x="5321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5321" y="99822"/>
                  </a:lnTo>
                  <a:lnTo>
                    <a:pt x="5321" y="94488"/>
                  </a:lnTo>
                  <a:close/>
                </a:path>
                <a:path w="5715" h="741045">
                  <a:moveTo>
                    <a:pt x="5321" y="84582"/>
                  </a:moveTo>
                  <a:lnTo>
                    <a:pt x="0" y="84582"/>
                  </a:lnTo>
                  <a:lnTo>
                    <a:pt x="0" y="89154"/>
                  </a:lnTo>
                  <a:lnTo>
                    <a:pt x="5321" y="89154"/>
                  </a:lnTo>
                  <a:lnTo>
                    <a:pt x="5321" y="84582"/>
                  </a:lnTo>
                  <a:close/>
                </a:path>
                <a:path w="5715" h="741045">
                  <a:moveTo>
                    <a:pt x="5321" y="73914"/>
                  </a:moveTo>
                  <a:lnTo>
                    <a:pt x="0" y="73914"/>
                  </a:lnTo>
                  <a:lnTo>
                    <a:pt x="0" y="79248"/>
                  </a:lnTo>
                  <a:lnTo>
                    <a:pt x="5321" y="79248"/>
                  </a:lnTo>
                  <a:lnTo>
                    <a:pt x="5321" y="73914"/>
                  </a:lnTo>
                  <a:close/>
                </a:path>
                <a:path w="5715" h="741045">
                  <a:moveTo>
                    <a:pt x="5321" y="63246"/>
                  </a:moveTo>
                  <a:lnTo>
                    <a:pt x="0" y="63246"/>
                  </a:lnTo>
                  <a:lnTo>
                    <a:pt x="0" y="68580"/>
                  </a:lnTo>
                  <a:lnTo>
                    <a:pt x="5321" y="68580"/>
                  </a:lnTo>
                  <a:lnTo>
                    <a:pt x="5321" y="63246"/>
                  </a:lnTo>
                  <a:close/>
                </a:path>
                <a:path w="5715" h="741045">
                  <a:moveTo>
                    <a:pt x="5321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5321" y="57912"/>
                  </a:lnTo>
                  <a:lnTo>
                    <a:pt x="5321" y="52578"/>
                  </a:lnTo>
                  <a:close/>
                </a:path>
                <a:path w="5715" h="741045">
                  <a:moveTo>
                    <a:pt x="5321" y="41910"/>
                  </a:moveTo>
                  <a:lnTo>
                    <a:pt x="0" y="41910"/>
                  </a:lnTo>
                  <a:lnTo>
                    <a:pt x="0" y="47244"/>
                  </a:lnTo>
                  <a:lnTo>
                    <a:pt x="5321" y="47244"/>
                  </a:lnTo>
                  <a:lnTo>
                    <a:pt x="5321" y="41910"/>
                  </a:lnTo>
                  <a:close/>
                </a:path>
                <a:path w="5715" h="741045">
                  <a:moveTo>
                    <a:pt x="5321" y="32004"/>
                  </a:moveTo>
                  <a:lnTo>
                    <a:pt x="0" y="32004"/>
                  </a:lnTo>
                  <a:lnTo>
                    <a:pt x="0" y="37338"/>
                  </a:lnTo>
                  <a:lnTo>
                    <a:pt x="5321" y="37338"/>
                  </a:lnTo>
                  <a:lnTo>
                    <a:pt x="5321" y="32004"/>
                  </a:lnTo>
                  <a:close/>
                </a:path>
                <a:path w="5715" h="741045">
                  <a:moveTo>
                    <a:pt x="5321" y="21336"/>
                  </a:moveTo>
                  <a:lnTo>
                    <a:pt x="0" y="21336"/>
                  </a:lnTo>
                  <a:lnTo>
                    <a:pt x="0" y="26670"/>
                  </a:lnTo>
                  <a:lnTo>
                    <a:pt x="5321" y="26670"/>
                  </a:lnTo>
                  <a:lnTo>
                    <a:pt x="5321" y="21336"/>
                  </a:lnTo>
                  <a:close/>
                </a:path>
                <a:path w="5715" h="741045">
                  <a:moveTo>
                    <a:pt x="5321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5321" y="16002"/>
                  </a:lnTo>
                  <a:lnTo>
                    <a:pt x="5321" y="10668"/>
                  </a:lnTo>
                  <a:close/>
                </a:path>
                <a:path w="5715" h="741045">
                  <a:moveTo>
                    <a:pt x="5321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21" y="5334"/>
                  </a:lnTo>
                  <a:lnTo>
                    <a:pt x="53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7982598" y="5250192"/>
              <a:ext cx="5715" cy="740410"/>
            </a:xfrm>
            <a:custGeom>
              <a:avLst/>
              <a:gdLst/>
              <a:ahLst/>
              <a:cxnLst/>
              <a:rect l="l" t="t" r="r" b="b"/>
              <a:pathLst>
                <a:path w="5715" h="740410">
                  <a:moveTo>
                    <a:pt x="5321" y="734568"/>
                  </a:moveTo>
                  <a:lnTo>
                    <a:pt x="0" y="734568"/>
                  </a:lnTo>
                  <a:lnTo>
                    <a:pt x="0" y="739902"/>
                  </a:lnTo>
                  <a:lnTo>
                    <a:pt x="5321" y="739902"/>
                  </a:lnTo>
                  <a:lnTo>
                    <a:pt x="5321" y="734568"/>
                  </a:lnTo>
                  <a:close/>
                </a:path>
                <a:path w="5715" h="740410">
                  <a:moveTo>
                    <a:pt x="5321" y="724649"/>
                  </a:moveTo>
                  <a:lnTo>
                    <a:pt x="0" y="724649"/>
                  </a:lnTo>
                  <a:lnTo>
                    <a:pt x="0" y="729996"/>
                  </a:lnTo>
                  <a:lnTo>
                    <a:pt x="5321" y="729996"/>
                  </a:lnTo>
                  <a:lnTo>
                    <a:pt x="5321" y="724649"/>
                  </a:lnTo>
                  <a:close/>
                </a:path>
                <a:path w="5715" h="740410">
                  <a:moveTo>
                    <a:pt x="5321" y="713994"/>
                  </a:moveTo>
                  <a:lnTo>
                    <a:pt x="0" y="713994"/>
                  </a:lnTo>
                  <a:lnTo>
                    <a:pt x="0" y="719328"/>
                  </a:lnTo>
                  <a:lnTo>
                    <a:pt x="5321" y="719328"/>
                  </a:lnTo>
                  <a:lnTo>
                    <a:pt x="5321" y="713994"/>
                  </a:lnTo>
                  <a:close/>
                </a:path>
                <a:path w="5715" h="740410">
                  <a:moveTo>
                    <a:pt x="5321" y="703326"/>
                  </a:moveTo>
                  <a:lnTo>
                    <a:pt x="0" y="703326"/>
                  </a:lnTo>
                  <a:lnTo>
                    <a:pt x="0" y="708660"/>
                  </a:lnTo>
                  <a:lnTo>
                    <a:pt x="5321" y="708660"/>
                  </a:lnTo>
                  <a:lnTo>
                    <a:pt x="5321" y="703326"/>
                  </a:lnTo>
                  <a:close/>
                </a:path>
                <a:path w="5715" h="740410">
                  <a:moveTo>
                    <a:pt x="5321" y="692658"/>
                  </a:moveTo>
                  <a:lnTo>
                    <a:pt x="0" y="692658"/>
                  </a:lnTo>
                  <a:lnTo>
                    <a:pt x="0" y="697992"/>
                  </a:lnTo>
                  <a:lnTo>
                    <a:pt x="5321" y="697992"/>
                  </a:lnTo>
                  <a:lnTo>
                    <a:pt x="5321" y="692658"/>
                  </a:lnTo>
                  <a:close/>
                </a:path>
                <a:path w="5715" h="740410">
                  <a:moveTo>
                    <a:pt x="5321" y="682752"/>
                  </a:moveTo>
                  <a:lnTo>
                    <a:pt x="0" y="682752"/>
                  </a:lnTo>
                  <a:lnTo>
                    <a:pt x="0" y="687324"/>
                  </a:lnTo>
                  <a:lnTo>
                    <a:pt x="5321" y="687324"/>
                  </a:lnTo>
                  <a:lnTo>
                    <a:pt x="5321" y="682752"/>
                  </a:lnTo>
                  <a:close/>
                </a:path>
                <a:path w="5715" h="740410">
                  <a:moveTo>
                    <a:pt x="5321" y="672084"/>
                  </a:moveTo>
                  <a:lnTo>
                    <a:pt x="0" y="672084"/>
                  </a:lnTo>
                  <a:lnTo>
                    <a:pt x="0" y="677418"/>
                  </a:lnTo>
                  <a:lnTo>
                    <a:pt x="5321" y="677418"/>
                  </a:lnTo>
                  <a:lnTo>
                    <a:pt x="5321" y="672084"/>
                  </a:lnTo>
                  <a:close/>
                </a:path>
                <a:path w="5715" h="740410">
                  <a:moveTo>
                    <a:pt x="5321" y="661416"/>
                  </a:moveTo>
                  <a:lnTo>
                    <a:pt x="0" y="661416"/>
                  </a:lnTo>
                  <a:lnTo>
                    <a:pt x="0" y="666750"/>
                  </a:lnTo>
                  <a:lnTo>
                    <a:pt x="5321" y="666750"/>
                  </a:lnTo>
                  <a:lnTo>
                    <a:pt x="5321" y="661416"/>
                  </a:lnTo>
                  <a:close/>
                </a:path>
                <a:path w="5715" h="740410">
                  <a:moveTo>
                    <a:pt x="5321" y="650748"/>
                  </a:moveTo>
                  <a:lnTo>
                    <a:pt x="0" y="650748"/>
                  </a:lnTo>
                  <a:lnTo>
                    <a:pt x="0" y="656082"/>
                  </a:lnTo>
                  <a:lnTo>
                    <a:pt x="5321" y="656082"/>
                  </a:lnTo>
                  <a:lnTo>
                    <a:pt x="5321" y="650748"/>
                  </a:lnTo>
                  <a:close/>
                </a:path>
                <a:path w="5715" h="740410">
                  <a:moveTo>
                    <a:pt x="5321" y="640080"/>
                  </a:moveTo>
                  <a:lnTo>
                    <a:pt x="0" y="640080"/>
                  </a:lnTo>
                  <a:lnTo>
                    <a:pt x="0" y="645414"/>
                  </a:lnTo>
                  <a:lnTo>
                    <a:pt x="5321" y="645414"/>
                  </a:lnTo>
                  <a:lnTo>
                    <a:pt x="5321" y="640080"/>
                  </a:lnTo>
                  <a:close/>
                </a:path>
                <a:path w="5715" h="740410">
                  <a:moveTo>
                    <a:pt x="5321" y="630174"/>
                  </a:moveTo>
                  <a:lnTo>
                    <a:pt x="0" y="630174"/>
                  </a:lnTo>
                  <a:lnTo>
                    <a:pt x="0" y="635508"/>
                  </a:lnTo>
                  <a:lnTo>
                    <a:pt x="5321" y="635508"/>
                  </a:lnTo>
                  <a:lnTo>
                    <a:pt x="5321" y="630174"/>
                  </a:lnTo>
                  <a:close/>
                </a:path>
                <a:path w="5715" h="740410">
                  <a:moveTo>
                    <a:pt x="5321" y="619506"/>
                  </a:moveTo>
                  <a:lnTo>
                    <a:pt x="0" y="619506"/>
                  </a:lnTo>
                  <a:lnTo>
                    <a:pt x="0" y="624840"/>
                  </a:lnTo>
                  <a:lnTo>
                    <a:pt x="5321" y="624840"/>
                  </a:lnTo>
                  <a:lnTo>
                    <a:pt x="5321" y="619506"/>
                  </a:lnTo>
                  <a:close/>
                </a:path>
                <a:path w="5715" h="740410">
                  <a:moveTo>
                    <a:pt x="5321" y="608838"/>
                  </a:moveTo>
                  <a:lnTo>
                    <a:pt x="0" y="608838"/>
                  </a:lnTo>
                  <a:lnTo>
                    <a:pt x="0" y="614172"/>
                  </a:lnTo>
                  <a:lnTo>
                    <a:pt x="5321" y="614172"/>
                  </a:lnTo>
                  <a:lnTo>
                    <a:pt x="5321" y="608838"/>
                  </a:lnTo>
                  <a:close/>
                </a:path>
                <a:path w="5715" h="740410">
                  <a:moveTo>
                    <a:pt x="5321" y="598170"/>
                  </a:moveTo>
                  <a:lnTo>
                    <a:pt x="0" y="598170"/>
                  </a:lnTo>
                  <a:lnTo>
                    <a:pt x="0" y="603504"/>
                  </a:lnTo>
                  <a:lnTo>
                    <a:pt x="5321" y="603504"/>
                  </a:lnTo>
                  <a:lnTo>
                    <a:pt x="5321" y="598170"/>
                  </a:lnTo>
                  <a:close/>
                </a:path>
                <a:path w="5715" h="740410">
                  <a:moveTo>
                    <a:pt x="5321" y="588264"/>
                  </a:moveTo>
                  <a:lnTo>
                    <a:pt x="0" y="588264"/>
                  </a:lnTo>
                  <a:lnTo>
                    <a:pt x="0" y="592836"/>
                  </a:lnTo>
                  <a:lnTo>
                    <a:pt x="5321" y="592836"/>
                  </a:lnTo>
                  <a:lnTo>
                    <a:pt x="5321" y="588264"/>
                  </a:lnTo>
                  <a:close/>
                </a:path>
                <a:path w="5715" h="740410">
                  <a:moveTo>
                    <a:pt x="5321" y="577596"/>
                  </a:moveTo>
                  <a:lnTo>
                    <a:pt x="0" y="577596"/>
                  </a:lnTo>
                  <a:lnTo>
                    <a:pt x="0" y="582930"/>
                  </a:lnTo>
                  <a:lnTo>
                    <a:pt x="5321" y="582930"/>
                  </a:lnTo>
                  <a:lnTo>
                    <a:pt x="5321" y="577596"/>
                  </a:lnTo>
                  <a:close/>
                </a:path>
                <a:path w="5715" h="740410">
                  <a:moveTo>
                    <a:pt x="5321" y="566928"/>
                  </a:moveTo>
                  <a:lnTo>
                    <a:pt x="0" y="566928"/>
                  </a:lnTo>
                  <a:lnTo>
                    <a:pt x="0" y="572262"/>
                  </a:lnTo>
                  <a:lnTo>
                    <a:pt x="5321" y="572262"/>
                  </a:lnTo>
                  <a:lnTo>
                    <a:pt x="5321" y="566928"/>
                  </a:lnTo>
                  <a:close/>
                </a:path>
                <a:path w="5715" h="740410">
                  <a:moveTo>
                    <a:pt x="5321" y="556260"/>
                  </a:moveTo>
                  <a:lnTo>
                    <a:pt x="0" y="556260"/>
                  </a:lnTo>
                  <a:lnTo>
                    <a:pt x="0" y="561594"/>
                  </a:lnTo>
                  <a:lnTo>
                    <a:pt x="5321" y="561594"/>
                  </a:lnTo>
                  <a:lnTo>
                    <a:pt x="5321" y="556260"/>
                  </a:lnTo>
                  <a:close/>
                </a:path>
                <a:path w="5715" h="740410">
                  <a:moveTo>
                    <a:pt x="5321" y="545592"/>
                  </a:moveTo>
                  <a:lnTo>
                    <a:pt x="0" y="545592"/>
                  </a:lnTo>
                  <a:lnTo>
                    <a:pt x="0" y="550926"/>
                  </a:lnTo>
                  <a:lnTo>
                    <a:pt x="5321" y="550926"/>
                  </a:lnTo>
                  <a:lnTo>
                    <a:pt x="5321" y="545592"/>
                  </a:lnTo>
                  <a:close/>
                </a:path>
                <a:path w="5715" h="740410">
                  <a:moveTo>
                    <a:pt x="5321" y="535686"/>
                  </a:moveTo>
                  <a:lnTo>
                    <a:pt x="0" y="535686"/>
                  </a:lnTo>
                  <a:lnTo>
                    <a:pt x="0" y="541020"/>
                  </a:lnTo>
                  <a:lnTo>
                    <a:pt x="5321" y="541020"/>
                  </a:lnTo>
                  <a:lnTo>
                    <a:pt x="5321" y="535686"/>
                  </a:lnTo>
                  <a:close/>
                </a:path>
                <a:path w="5715" h="740410">
                  <a:moveTo>
                    <a:pt x="5321" y="525018"/>
                  </a:moveTo>
                  <a:lnTo>
                    <a:pt x="0" y="525018"/>
                  </a:lnTo>
                  <a:lnTo>
                    <a:pt x="0" y="530352"/>
                  </a:lnTo>
                  <a:lnTo>
                    <a:pt x="5321" y="530352"/>
                  </a:lnTo>
                  <a:lnTo>
                    <a:pt x="5321" y="525018"/>
                  </a:lnTo>
                  <a:close/>
                </a:path>
                <a:path w="5715" h="740410">
                  <a:moveTo>
                    <a:pt x="5321" y="514350"/>
                  </a:moveTo>
                  <a:lnTo>
                    <a:pt x="0" y="514350"/>
                  </a:lnTo>
                  <a:lnTo>
                    <a:pt x="0" y="519684"/>
                  </a:lnTo>
                  <a:lnTo>
                    <a:pt x="5321" y="519684"/>
                  </a:lnTo>
                  <a:lnTo>
                    <a:pt x="5321" y="514350"/>
                  </a:lnTo>
                  <a:close/>
                </a:path>
                <a:path w="5715" h="740410">
                  <a:moveTo>
                    <a:pt x="5321" y="503682"/>
                  </a:moveTo>
                  <a:lnTo>
                    <a:pt x="0" y="503682"/>
                  </a:lnTo>
                  <a:lnTo>
                    <a:pt x="0" y="509016"/>
                  </a:lnTo>
                  <a:lnTo>
                    <a:pt x="5321" y="509016"/>
                  </a:lnTo>
                  <a:lnTo>
                    <a:pt x="5321" y="503682"/>
                  </a:lnTo>
                  <a:close/>
                </a:path>
                <a:path w="5715" h="740410">
                  <a:moveTo>
                    <a:pt x="5321" y="493776"/>
                  </a:moveTo>
                  <a:lnTo>
                    <a:pt x="0" y="493776"/>
                  </a:lnTo>
                  <a:lnTo>
                    <a:pt x="0" y="498348"/>
                  </a:lnTo>
                  <a:lnTo>
                    <a:pt x="5321" y="498348"/>
                  </a:lnTo>
                  <a:lnTo>
                    <a:pt x="5321" y="493776"/>
                  </a:lnTo>
                  <a:close/>
                </a:path>
                <a:path w="5715" h="740410">
                  <a:moveTo>
                    <a:pt x="5321" y="483108"/>
                  </a:moveTo>
                  <a:lnTo>
                    <a:pt x="0" y="483108"/>
                  </a:lnTo>
                  <a:lnTo>
                    <a:pt x="0" y="488442"/>
                  </a:lnTo>
                  <a:lnTo>
                    <a:pt x="5321" y="488442"/>
                  </a:lnTo>
                  <a:lnTo>
                    <a:pt x="5321" y="483108"/>
                  </a:lnTo>
                  <a:close/>
                </a:path>
                <a:path w="5715" h="740410">
                  <a:moveTo>
                    <a:pt x="5321" y="472440"/>
                  </a:moveTo>
                  <a:lnTo>
                    <a:pt x="0" y="472440"/>
                  </a:lnTo>
                  <a:lnTo>
                    <a:pt x="0" y="477774"/>
                  </a:lnTo>
                  <a:lnTo>
                    <a:pt x="5321" y="477774"/>
                  </a:lnTo>
                  <a:lnTo>
                    <a:pt x="5321" y="472440"/>
                  </a:lnTo>
                  <a:close/>
                </a:path>
                <a:path w="5715" h="740410">
                  <a:moveTo>
                    <a:pt x="5321" y="461772"/>
                  </a:moveTo>
                  <a:lnTo>
                    <a:pt x="0" y="461772"/>
                  </a:lnTo>
                  <a:lnTo>
                    <a:pt x="0" y="467106"/>
                  </a:lnTo>
                  <a:lnTo>
                    <a:pt x="5321" y="467106"/>
                  </a:lnTo>
                  <a:lnTo>
                    <a:pt x="5321" y="461772"/>
                  </a:lnTo>
                  <a:close/>
                </a:path>
                <a:path w="5715" h="740410">
                  <a:moveTo>
                    <a:pt x="5321" y="451104"/>
                  </a:moveTo>
                  <a:lnTo>
                    <a:pt x="0" y="451104"/>
                  </a:lnTo>
                  <a:lnTo>
                    <a:pt x="0" y="456438"/>
                  </a:lnTo>
                  <a:lnTo>
                    <a:pt x="5321" y="456438"/>
                  </a:lnTo>
                  <a:lnTo>
                    <a:pt x="5321" y="451104"/>
                  </a:lnTo>
                  <a:close/>
                </a:path>
                <a:path w="5715" h="740410">
                  <a:moveTo>
                    <a:pt x="5321" y="441198"/>
                  </a:moveTo>
                  <a:lnTo>
                    <a:pt x="0" y="441198"/>
                  </a:lnTo>
                  <a:lnTo>
                    <a:pt x="0" y="446532"/>
                  </a:lnTo>
                  <a:lnTo>
                    <a:pt x="5321" y="446532"/>
                  </a:lnTo>
                  <a:lnTo>
                    <a:pt x="5321" y="441198"/>
                  </a:lnTo>
                  <a:close/>
                </a:path>
                <a:path w="5715" h="740410">
                  <a:moveTo>
                    <a:pt x="5321" y="430530"/>
                  </a:moveTo>
                  <a:lnTo>
                    <a:pt x="0" y="430530"/>
                  </a:lnTo>
                  <a:lnTo>
                    <a:pt x="0" y="435864"/>
                  </a:lnTo>
                  <a:lnTo>
                    <a:pt x="5321" y="435864"/>
                  </a:lnTo>
                  <a:lnTo>
                    <a:pt x="5321" y="430530"/>
                  </a:lnTo>
                  <a:close/>
                </a:path>
                <a:path w="5715" h="740410">
                  <a:moveTo>
                    <a:pt x="5321" y="419849"/>
                  </a:moveTo>
                  <a:lnTo>
                    <a:pt x="0" y="419849"/>
                  </a:lnTo>
                  <a:lnTo>
                    <a:pt x="0" y="425196"/>
                  </a:lnTo>
                  <a:lnTo>
                    <a:pt x="5321" y="425196"/>
                  </a:lnTo>
                  <a:lnTo>
                    <a:pt x="5321" y="419849"/>
                  </a:lnTo>
                  <a:close/>
                </a:path>
                <a:path w="5715" h="740410">
                  <a:moveTo>
                    <a:pt x="5321" y="409194"/>
                  </a:moveTo>
                  <a:lnTo>
                    <a:pt x="0" y="409194"/>
                  </a:lnTo>
                  <a:lnTo>
                    <a:pt x="0" y="414528"/>
                  </a:lnTo>
                  <a:lnTo>
                    <a:pt x="5321" y="414528"/>
                  </a:lnTo>
                  <a:lnTo>
                    <a:pt x="5321" y="409194"/>
                  </a:lnTo>
                  <a:close/>
                </a:path>
                <a:path w="5715" h="740410">
                  <a:moveTo>
                    <a:pt x="5321" y="399288"/>
                  </a:moveTo>
                  <a:lnTo>
                    <a:pt x="0" y="399288"/>
                  </a:lnTo>
                  <a:lnTo>
                    <a:pt x="0" y="403860"/>
                  </a:lnTo>
                  <a:lnTo>
                    <a:pt x="5321" y="403860"/>
                  </a:lnTo>
                  <a:lnTo>
                    <a:pt x="5321" y="399288"/>
                  </a:lnTo>
                  <a:close/>
                </a:path>
                <a:path w="5715" h="740410">
                  <a:moveTo>
                    <a:pt x="5321" y="388620"/>
                  </a:moveTo>
                  <a:lnTo>
                    <a:pt x="0" y="388620"/>
                  </a:lnTo>
                  <a:lnTo>
                    <a:pt x="0" y="393954"/>
                  </a:lnTo>
                  <a:lnTo>
                    <a:pt x="5321" y="393954"/>
                  </a:lnTo>
                  <a:lnTo>
                    <a:pt x="5321" y="388620"/>
                  </a:lnTo>
                  <a:close/>
                </a:path>
                <a:path w="5715" h="740410">
                  <a:moveTo>
                    <a:pt x="5321" y="377952"/>
                  </a:moveTo>
                  <a:lnTo>
                    <a:pt x="0" y="377952"/>
                  </a:lnTo>
                  <a:lnTo>
                    <a:pt x="0" y="383286"/>
                  </a:lnTo>
                  <a:lnTo>
                    <a:pt x="5321" y="383286"/>
                  </a:lnTo>
                  <a:lnTo>
                    <a:pt x="5321" y="377952"/>
                  </a:lnTo>
                  <a:close/>
                </a:path>
                <a:path w="5715" h="740410">
                  <a:moveTo>
                    <a:pt x="5321" y="367284"/>
                  </a:moveTo>
                  <a:lnTo>
                    <a:pt x="0" y="367284"/>
                  </a:lnTo>
                  <a:lnTo>
                    <a:pt x="0" y="372618"/>
                  </a:lnTo>
                  <a:lnTo>
                    <a:pt x="5321" y="372618"/>
                  </a:lnTo>
                  <a:lnTo>
                    <a:pt x="5321" y="367284"/>
                  </a:lnTo>
                  <a:close/>
                </a:path>
                <a:path w="5715" h="740410">
                  <a:moveTo>
                    <a:pt x="5321" y="357378"/>
                  </a:moveTo>
                  <a:lnTo>
                    <a:pt x="0" y="357378"/>
                  </a:lnTo>
                  <a:lnTo>
                    <a:pt x="0" y="361950"/>
                  </a:lnTo>
                  <a:lnTo>
                    <a:pt x="5321" y="361950"/>
                  </a:lnTo>
                  <a:lnTo>
                    <a:pt x="5321" y="357378"/>
                  </a:lnTo>
                  <a:close/>
                </a:path>
                <a:path w="5715" h="740410">
                  <a:moveTo>
                    <a:pt x="5321" y="346710"/>
                  </a:moveTo>
                  <a:lnTo>
                    <a:pt x="0" y="346710"/>
                  </a:lnTo>
                  <a:lnTo>
                    <a:pt x="0" y="352044"/>
                  </a:lnTo>
                  <a:lnTo>
                    <a:pt x="5321" y="352044"/>
                  </a:lnTo>
                  <a:lnTo>
                    <a:pt x="5321" y="346710"/>
                  </a:lnTo>
                  <a:close/>
                </a:path>
                <a:path w="5715" h="740410">
                  <a:moveTo>
                    <a:pt x="5321" y="336042"/>
                  </a:moveTo>
                  <a:lnTo>
                    <a:pt x="0" y="336042"/>
                  </a:lnTo>
                  <a:lnTo>
                    <a:pt x="0" y="341376"/>
                  </a:lnTo>
                  <a:lnTo>
                    <a:pt x="5321" y="341376"/>
                  </a:lnTo>
                  <a:lnTo>
                    <a:pt x="5321" y="336042"/>
                  </a:lnTo>
                  <a:close/>
                </a:path>
                <a:path w="5715" h="740410">
                  <a:moveTo>
                    <a:pt x="5321" y="325374"/>
                  </a:moveTo>
                  <a:lnTo>
                    <a:pt x="0" y="325374"/>
                  </a:lnTo>
                  <a:lnTo>
                    <a:pt x="0" y="330708"/>
                  </a:lnTo>
                  <a:lnTo>
                    <a:pt x="5321" y="330708"/>
                  </a:lnTo>
                  <a:lnTo>
                    <a:pt x="5321" y="325374"/>
                  </a:lnTo>
                  <a:close/>
                </a:path>
                <a:path w="5715" h="740410">
                  <a:moveTo>
                    <a:pt x="5321" y="314706"/>
                  </a:moveTo>
                  <a:lnTo>
                    <a:pt x="0" y="314706"/>
                  </a:lnTo>
                  <a:lnTo>
                    <a:pt x="0" y="320040"/>
                  </a:lnTo>
                  <a:lnTo>
                    <a:pt x="5321" y="320040"/>
                  </a:lnTo>
                  <a:lnTo>
                    <a:pt x="5321" y="314706"/>
                  </a:lnTo>
                  <a:close/>
                </a:path>
                <a:path w="5715" h="740410">
                  <a:moveTo>
                    <a:pt x="5321" y="304800"/>
                  </a:moveTo>
                  <a:lnTo>
                    <a:pt x="0" y="304800"/>
                  </a:lnTo>
                  <a:lnTo>
                    <a:pt x="0" y="310134"/>
                  </a:lnTo>
                  <a:lnTo>
                    <a:pt x="5321" y="310134"/>
                  </a:lnTo>
                  <a:lnTo>
                    <a:pt x="5321" y="304800"/>
                  </a:lnTo>
                  <a:close/>
                </a:path>
                <a:path w="5715" h="740410">
                  <a:moveTo>
                    <a:pt x="5321" y="294132"/>
                  </a:moveTo>
                  <a:lnTo>
                    <a:pt x="0" y="294132"/>
                  </a:lnTo>
                  <a:lnTo>
                    <a:pt x="0" y="299466"/>
                  </a:lnTo>
                  <a:lnTo>
                    <a:pt x="5321" y="299466"/>
                  </a:lnTo>
                  <a:lnTo>
                    <a:pt x="5321" y="294132"/>
                  </a:lnTo>
                  <a:close/>
                </a:path>
                <a:path w="5715" h="740410">
                  <a:moveTo>
                    <a:pt x="5321" y="283464"/>
                  </a:moveTo>
                  <a:lnTo>
                    <a:pt x="0" y="283464"/>
                  </a:lnTo>
                  <a:lnTo>
                    <a:pt x="0" y="288798"/>
                  </a:lnTo>
                  <a:lnTo>
                    <a:pt x="5321" y="288798"/>
                  </a:lnTo>
                  <a:lnTo>
                    <a:pt x="5321" y="283464"/>
                  </a:lnTo>
                  <a:close/>
                </a:path>
                <a:path w="5715" h="740410">
                  <a:moveTo>
                    <a:pt x="5321" y="272796"/>
                  </a:moveTo>
                  <a:lnTo>
                    <a:pt x="0" y="272796"/>
                  </a:lnTo>
                  <a:lnTo>
                    <a:pt x="0" y="278130"/>
                  </a:lnTo>
                  <a:lnTo>
                    <a:pt x="5321" y="278130"/>
                  </a:lnTo>
                  <a:lnTo>
                    <a:pt x="5321" y="272796"/>
                  </a:lnTo>
                  <a:close/>
                </a:path>
                <a:path w="5715" h="740410">
                  <a:moveTo>
                    <a:pt x="5321" y="262890"/>
                  </a:moveTo>
                  <a:lnTo>
                    <a:pt x="0" y="262890"/>
                  </a:lnTo>
                  <a:lnTo>
                    <a:pt x="0" y="267462"/>
                  </a:lnTo>
                  <a:lnTo>
                    <a:pt x="5321" y="267462"/>
                  </a:lnTo>
                  <a:lnTo>
                    <a:pt x="5321" y="262890"/>
                  </a:lnTo>
                  <a:close/>
                </a:path>
                <a:path w="5715" h="740410">
                  <a:moveTo>
                    <a:pt x="5321" y="252222"/>
                  </a:moveTo>
                  <a:lnTo>
                    <a:pt x="0" y="252222"/>
                  </a:lnTo>
                  <a:lnTo>
                    <a:pt x="0" y="257556"/>
                  </a:lnTo>
                  <a:lnTo>
                    <a:pt x="5321" y="257556"/>
                  </a:lnTo>
                  <a:lnTo>
                    <a:pt x="5321" y="252222"/>
                  </a:lnTo>
                  <a:close/>
                </a:path>
                <a:path w="5715" h="740410">
                  <a:moveTo>
                    <a:pt x="5321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5321" y="246888"/>
                  </a:lnTo>
                  <a:lnTo>
                    <a:pt x="5321" y="241554"/>
                  </a:lnTo>
                  <a:close/>
                </a:path>
                <a:path w="5715" h="740410">
                  <a:moveTo>
                    <a:pt x="5321" y="230886"/>
                  </a:moveTo>
                  <a:lnTo>
                    <a:pt x="0" y="230886"/>
                  </a:lnTo>
                  <a:lnTo>
                    <a:pt x="0" y="236220"/>
                  </a:lnTo>
                  <a:lnTo>
                    <a:pt x="5321" y="236220"/>
                  </a:lnTo>
                  <a:lnTo>
                    <a:pt x="5321" y="230886"/>
                  </a:lnTo>
                  <a:close/>
                </a:path>
                <a:path w="5715" h="740410">
                  <a:moveTo>
                    <a:pt x="5321" y="220218"/>
                  </a:moveTo>
                  <a:lnTo>
                    <a:pt x="0" y="220218"/>
                  </a:lnTo>
                  <a:lnTo>
                    <a:pt x="0" y="225552"/>
                  </a:lnTo>
                  <a:lnTo>
                    <a:pt x="5321" y="225552"/>
                  </a:lnTo>
                  <a:lnTo>
                    <a:pt x="5321" y="220218"/>
                  </a:lnTo>
                  <a:close/>
                </a:path>
                <a:path w="5715" h="740410">
                  <a:moveTo>
                    <a:pt x="5321" y="210299"/>
                  </a:moveTo>
                  <a:lnTo>
                    <a:pt x="0" y="210299"/>
                  </a:lnTo>
                  <a:lnTo>
                    <a:pt x="0" y="215646"/>
                  </a:lnTo>
                  <a:lnTo>
                    <a:pt x="5321" y="215646"/>
                  </a:lnTo>
                  <a:lnTo>
                    <a:pt x="5321" y="210299"/>
                  </a:lnTo>
                  <a:close/>
                </a:path>
                <a:path w="5715" h="740410">
                  <a:moveTo>
                    <a:pt x="5321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5321" y="204978"/>
                  </a:lnTo>
                  <a:lnTo>
                    <a:pt x="5321" y="199644"/>
                  </a:lnTo>
                  <a:close/>
                </a:path>
                <a:path w="5715" h="740410">
                  <a:moveTo>
                    <a:pt x="5321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5321" y="194310"/>
                  </a:lnTo>
                  <a:lnTo>
                    <a:pt x="5321" y="188976"/>
                  </a:lnTo>
                  <a:close/>
                </a:path>
                <a:path w="5715" h="740410">
                  <a:moveTo>
                    <a:pt x="5321" y="178308"/>
                  </a:moveTo>
                  <a:lnTo>
                    <a:pt x="0" y="178308"/>
                  </a:lnTo>
                  <a:lnTo>
                    <a:pt x="0" y="183642"/>
                  </a:lnTo>
                  <a:lnTo>
                    <a:pt x="5321" y="183642"/>
                  </a:lnTo>
                  <a:lnTo>
                    <a:pt x="5321" y="178308"/>
                  </a:lnTo>
                  <a:close/>
                </a:path>
                <a:path w="5715" h="740410">
                  <a:moveTo>
                    <a:pt x="5321" y="168402"/>
                  </a:moveTo>
                  <a:lnTo>
                    <a:pt x="0" y="168402"/>
                  </a:lnTo>
                  <a:lnTo>
                    <a:pt x="0" y="172974"/>
                  </a:lnTo>
                  <a:lnTo>
                    <a:pt x="5321" y="172974"/>
                  </a:lnTo>
                  <a:lnTo>
                    <a:pt x="5321" y="168402"/>
                  </a:lnTo>
                  <a:close/>
                </a:path>
                <a:path w="5715" h="740410">
                  <a:moveTo>
                    <a:pt x="5321" y="157734"/>
                  </a:moveTo>
                  <a:lnTo>
                    <a:pt x="0" y="157734"/>
                  </a:lnTo>
                  <a:lnTo>
                    <a:pt x="0" y="163068"/>
                  </a:lnTo>
                  <a:lnTo>
                    <a:pt x="5321" y="163068"/>
                  </a:lnTo>
                  <a:lnTo>
                    <a:pt x="5321" y="157734"/>
                  </a:lnTo>
                  <a:close/>
                </a:path>
                <a:path w="5715" h="740410">
                  <a:moveTo>
                    <a:pt x="5321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5321" y="152400"/>
                  </a:lnTo>
                  <a:lnTo>
                    <a:pt x="5321" y="147066"/>
                  </a:lnTo>
                  <a:close/>
                </a:path>
                <a:path w="5715" h="740410">
                  <a:moveTo>
                    <a:pt x="5321" y="136398"/>
                  </a:moveTo>
                  <a:lnTo>
                    <a:pt x="0" y="136398"/>
                  </a:lnTo>
                  <a:lnTo>
                    <a:pt x="0" y="141732"/>
                  </a:lnTo>
                  <a:lnTo>
                    <a:pt x="5321" y="141732"/>
                  </a:lnTo>
                  <a:lnTo>
                    <a:pt x="5321" y="136398"/>
                  </a:lnTo>
                  <a:close/>
                </a:path>
                <a:path w="5715" h="740410">
                  <a:moveTo>
                    <a:pt x="5321" y="125730"/>
                  </a:moveTo>
                  <a:lnTo>
                    <a:pt x="0" y="125730"/>
                  </a:lnTo>
                  <a:lnTo>
                    <a:pt x="0" y="131064"/>
                  </a:lnTo>
                  <a:lnTo>
                    <a:pt x="5321" y="131064"/>
                  </a:lnTo>
                  <a:lnTo>
                    <a:pt x="5321" y="125730"/>
                  </a:lnTo>
                  <a:close/>
                </a:path>
                <a:path w="5715" h="740410">
                  <a:moveTo>
                    <a:pt x="5321" y="115824"/>
                  </a:moveTo>
                  <a:lnTo>
                    <a:pt x="0" y="115824"/>
                  </a:lnTo>
                  <a:lnTo>
                    <a:pt x="0" y="121158"/>
                  </a:lnTo>
                  <a:lnTo>
                    <a:pt x="5321" y="121158"/>
                  </a:lnTo>
                  <a:lnTo>
                    <a:pt x="5321" y="115824"/>
                  </a:lnTo>
                  <a:close/>
                </a:path>
                <a:path w="5715" h="740410">
                  <a:moveTo>
                    <a:pt x="5321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5321" y="110490"/>
                  </a:lnTo>
                  <a:lnTo>
                    <a:pt x="5321" y="105156"/>
                  </a:lnTo>
                  <a:close/>
                </a:path>
                <a:path w="5715" h="740410">
                  <a:moveTo>
                    <a:pt x="5321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5321" y="99822"/>
                  </a:lnTo>
                  <a:lnTo>
                    <a:pt x="5321" y="94488"/>
                  </a:lnTo>
                  <a:close/>
                </a:path>
                <a:path w="5715" h="740410">
                  <a:moveTo>
                    <a:pt x="5321" y="83820"/>
                  </a:moveTo>
                  <a:lnTo>
                    <a:pt x="0" y="83820"/>
                  </a:lnTo>
                  <a:lnTo>
                    <a:pt x="0" y="89154"/>
                  </a:lnTo>
                  <a:lnTo>
                    <a:pt x="5321" y="89154"/>
                  </a:lnTo>
                  <a:lnTo>
                    <a:pt x="5321" y="83820"/>
                  </a:lnTo>
                  <a:close/>
                </a:path>
                <a:path w="5715" h="740410">
                  <a:moveTo>
                    <a:pt x="5321" y="73914"/>
                  </a:moveTo>
                  <a:lnTo>
                    <a:pt x="0" y="73914"/>
                  </a:lnTo>
                  <a:lnTo>
                    <a:pt x="0" y="78486"/>
                  </a:lnTo>
                  <a:lnTo>
                    <a:pt x="5321" y="78486"/>
                  </a:lnTo>
                  <a:lnTo>
                    <a:pt x="5321" y="73914"/>
                  </a:lnTo>
                  <a:close/>
                </a:path>
                <a:path w="5715" h="740410">
                  <a:moveTo>
                    <a:pt x="5321" y="63246"/>
                  </a:moveTo>
                  <a:lnTo>
                    <a:pt x="0" y="63246"/>
                  </a:lnTo>
                  <a:lnTo>
                    <a:pt x="0" y="68580"/>
                  </a:lnTo>
                  <a:lnTo>
                    <a:pt x="5321" y="68580"/>
                  </a:lnTo>
                  <a:lnTo>
                    <a:pt x="5321" y="63246"/>
                  </a:lnTo>
                  <a:close/>
                </a:path>
                <a:path w="5715" h="740410">
                  <a:moveTo>
                    <a:pt x="5321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5321" y="57912"/>
                  </a:lnTo>
                  <a:lnTo>
                    <a:pt x="5321" y="52578"/>
                  </a:lnTo>
                  <a:close/>
                </a:path>
                <a:path w="5715" h="740410">
                  <a:moveTo>
                    <a:pt x="5321" y="41910"/>
                  </a:moveTo>
                  <a:lnTo>
                    <a:pt x="0" y="41910"/>
                  </a:lnTo>
                  <a:lnTo>
                    <a:pt x="0" y="47244"/>
                  </a:lnTo>
                  <a:lnTo>
                    <a:pt x="5321" y="47244"/>
                  </a:lnTo>
                  <a:lnTo>
                    <a:pt x="5321" y="41910"/>
                  </a:lnTo>
                  <a:close/>
                </a:path>
                <a:path w="5715" h="740410">
                  <a:moveTo>
                    <a:pt x="5321" y="31242"/>
                  </a:moveTo>
                  <a:lnTo>
                    <a:pt x="0" y="31242"/>
                  </a:lnTo>
                  <a:lnTo>
                    <a:pt x="0" y="36576"/>
                  </a:lnTo>
                  <a:lnTo>
                    <a:pt x="5321" y="36576"/>
                  </a:lnTo>
                  <a:lnTo>
                    <a:pt x="5321" y="31242"/>
                  </a:lnTo>
                  <a:close/>
                </a:path>
                <a:path w="5715" h="740410">
                  <a:moveTo>
                    <a:pt x="5321" y="21336"/>
                  </a:moveTo>
                  <a:lnTo>
                    <a:pt x="0" y="21336"/>
                  </a:lnTo>
                  <a:lnTo>
                    <a:pt x="0" y="26670"/>
                  </a:lnTo>
                  <a:lnTo>
                    <a:pt x="5321" y="26670"/>
                  </a:lnTo>
                  <a:lnTo>
                    <a:pt x="5321" y="21336"/>
                  </a:lnTo>
                  <a:close/>
                </a:path>
                <a:path w="5715" h="740410">
                  <a:moveTo>
                    <a:pt x="5321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5321" y="16002"/>
                  </a:lnTo>
                  <a:lnTo>
                    <a:pt x="5321" y="10668"/>
                  </a:lnTo>
                  <a:close/>
                </a:path>
                <a:path w="5715" h="740410">
                  <a:moveTo>
                    <a:pt x="5321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21" y="5334"/>
                  </a:lnTo>
                  <a:lnTo>
                    <a:pt x="53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7982598" y="4977396"/>
              <a:ext cx="494665" cy="1748155"/>
            </a:xfrm>
            <a:custGeom>
              <a:avLst/>
              <a:gdLst/>
              <a:ahLst/>
              <a:cxnLst/>
              <a:rect l="l" t="t" r="r" b="b"/>
              <a:pathLst>
                <a:path w="494665" h="1748154">
                  <a:moveTo>
                    <a:pt x="5321" y="272796"/>
                  </a:moveTo>
                  <a:lnTo>
                    <a:pt x="0" y="272796"/>
                  </a:lnTo>
                  <a:lnTo>
                    <a:pt x="0" y="278130"/>
                  </a:lnTo>
                  <a:lnTo>
                    <a:pt x="5321" y="278130"/>
                  </a:lnTo>
                  <a:lnTo>
                    <a:pt x="5321" y="272796"/>
                  </a:lnTo>
                  <a:close/>
                </a:path>
                <a:path w="494665" h="1748154">
                  <a:moveTo>
                    <a:pt x="5321" y="262128"/>
                  </a:moveTo>
                  <a:lnTo>
                    <a:pt x="0" y="262128"/>
                  </a:lnTo>
                  <a:lnTo>
                    <a:pt x="0" y="267462"/>
                  </a:lnTo>
                  <a:lnTo>
                    <a:pt x="5321" y="267462"/>
                  </a:lnTo>
                  <a:lnTo>
                    <a:pt x="5321" y="262128"/>
                  </a:lnTo>
                  <a:close/>
                </a:path>
                <a:path w="494665" h="1748154">
                  <a:moveTo>
                    <a:pt x="5321" y="252222"/>
                  </a:moveTo>
                  <a:lnTo>
                    <a:pt x="0" y="252222"/>
                  </a:lnTo>
                  <a:lnTo>
                    <a:pt x="0" y="257556"/>
                  </a:lnTo>
                  <a:lnTo>
                    <a:pt x="5321" y="257556"/>
                  </a:lnTo>
                  <a:lnTo>
                    <a:pt x="5321" y="252222"/>
                  </a:lnTo>
                  <a:close/>
                </a:path>
                <a:path w="494665" h="1748154">
                  <a:moveTo>
                    <a:pt x="5321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5321" y="246888"/>
                  </a:lnTo>
                  <a:lnTo>
                    <a:pt x="5321" y="241554"/>
                  </a:lnTo>
                  <a:close/>
                </a:path>
                <a:path w="494665" h="1748154">
                  <a:moveTo>
                    <a:pt x="5321" y="230886"/>
                  </a:moveTo>
                  <a:lnTo>
                    <a:pt x="0" y="230886"/>
                  </a:lnTo>
                  <a:lnTo>
                    <a:pt x="0" y="236220"/>
                  </a:lnTo>
                  <a:lnTo>
                    <a:pt x="5321" y="236220"/>
                  </a:lnTo>
                  <a:lnTo>
                    <a:pt x="5321" y="230886"/>
                  </a:lnTo>
                  <a:close/>
                </a:path>
                <a:path w="494665" h="1748154">
                  <a:moveTo>
                    <a:pt x="5321" y="220218"/>
                  </a:moveTo>
                  <a:lnTo>
                    <a:pt x="0" y="220218"/>
                  </a:lnTo>
                  <a:lnTo>
                    <a:pt x="0" y="225552"/>
                  </a:lnTo>
                  <a:lnTo>
                    <a:pt x="5321" y="225552"/>
                  </a:lnTo>
                  <a:lnTo>
                    <a:pt x="5321" y="220218"/>
                  </a:lnTo>
                  <a:close/>
                </a:path>
                <a:path w="494665" h="1748154">
                  <a:moveTo>
                    <a:pt x="5321" y="210312"/>
                  </a:moveTo>
                  <a:lnTo>
                    <a:pt x="0" y="210312"/>
                  </a:lnTo>
                  <a:lnTo>
                    <a:pt x="0" y="214884"/>
                  </a:lnTo>
                  <a:lnTo>
                    <a:pt x="5321" y="214884"/>
                  </a:lnTo>
                  <a:lnTo>
                    <a:pt x="5321" y="210312"/>
                  </a:lnTo>
                  <a:close/>
                </a:path>
                <a:path w="494665" h="1748154">
                  <a:moveTo>
                    <a:pt x="5321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5321" y="204978"/>
                  </a:lnTo>
                  <a:lnTo>
                    <a:pt x="5321" y="199644"/>
                  </a:lnTo>
                  <a:close/>
                </a:path>
                <a:path w="494665" h="1748154">
                  <a:moveTo>
                    <a:pt x="5321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5321" y="194310"/>
                  </a:lnTo>
                  <a:lnTo>
                    <a:pt x="5321" y="188976"/>
                  </a:lnTo>
                  <a:close/>
                </a:path>
                <a:path w="494665" h="1748154">
                  <a:moveTo>
                    <a:pt x="5321" y="178308"/>
                  </a:moveTo>
                  <a:lnTo>
                    <a:pt x="0" y="178308"/>
                  </a:lnTo>
                  <a:lnTo>
                    <a:pt x="0" y="183642"/>
                  </a:lnTo>
                  <a:lnTo>
                    <a:pt x="5321" y="183642"/>
                  </a:lnTo>
                  <a:lnTo>
                    <a:pt x="5321" y="178308"/>
                  </a:lnTo>
                  <a:close/>
                </a:path>
                <a:path w="494665" h="1748154">
                  <a:moveTo>
                    <a:pt x="5321" y="167640"/>
                  </a:moveTo>
                  <a:lnTo>
                    <a:pt x="0" y="167640"/>
                  </a:lnTo>
                  <a:lnTo>
                    <a:pt x="0" y="172974"/>
                  </a:lnTo>
                  <a:lnTo>
                    <a:pt x="5321" y="172974"/>
                  </a:lnTo>
                  <a:lnTo>
                    <a:pt x="5321" y="167640"/>
                  </a:lnTo>
                  <a:close/>
                </a:path>
                <a:path w="494665" h="1748154">
                  <a:moveTo>
                    <a:pt x="5321" y="157734"/>
                  </a:moveTo>
                  <a:lnTo>
                    <a:pt x="0" y="157734"/>
                  </a:lnTo>
                  <a:lnTo>
                    <a:pt x="0" y="163068"/>
                  </a:lnTo>
                  <a:lnTo>
                    <a:pt x="5321" y="163068"/>
                  </a:lnTo>
                  <a:lnTo>
                    <a:pt x="5321" y="157734"/>
                  </a:lnTo>
                  <a:close/>
                </a:path>
                <a:path w="494665" h="1748154">
                  <a:moveTo>
                    <a:pt x="5321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5321" y="152400"/>
                  </a:lnTo>
                  <a:lnTo>
                    <a:pt x="5321" y="147066"/>
                  </a:lnTo>
                  <a:close/>
                </a:path>
                <a:path w="494665" h="1748154">
                  <a:moveTo>
                    <a:pt x="5321" y="136398"/>
                  </a:moveTo>
                  <a:lnTo>
                    <a:pt x="0" y="136398"/>
                  </a:lnTo>
                  <a:lnTo>
                    <a:pt x="0" y="141732"/>
                  </a:lnTo>
                  <a:lnTo>
                    <a:pt x="5321" y="141732"/>
                  </a:lnTo>
                  <a:lnTo>
                    <a:pt x="5321" y="136398"/>
                  </a:lnTo>
                  <a:close/>
                </a:path>
                <a:path w="494665" h="1748154">
                  <a:moveTo>
                    <a:pt x="5321" y="125730"/>
                  </a:moveTo>
                  <a:lnTo>
                    <a:pt x="0" y="125730"/>
                  </a:lnTo>
                  <a:lnTo>
                    <a:pt x="0" y="131064"/>
                  </a:lnTo>
                  <a:lnTo>
                    <a:pt x="5321" y="131064"/>
                  </a:lnTo>
                  <a:lnTo>
                    <a:pt x="5321" y="125730"/>
                  </a:lnTo>
                  <a:close/>
                </a:path>
                <a:path w="494665" h="1748154">
                  <a:moveTo>
                    <a:pt x="5321" y="115824"/>
                  </a:moveTo>
                  <a:lnTo>
                    <a:pt x="0" y="115824"/>
                  </a:lnTo>
                  <a:lnTo>
                    <a:pt x="0" y="120396"/>
                  </a:lnTo>
                  <a:lnTo>
                    <a:pt x="5321" y="120396"/>
                  </a:lnTo>
                  <a:lnTo>
                    <a:pt x="5321" y="115824"/>
                  </a:lnTo>
                  <a:close/>
                </a:path>
                <a:path w="494665" h="1748154">
                  <a:moveTo>
                    <a:pt x="5321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5321" y="110490"/>
                  </a:lnTo>
                  <a:lnTo>
                    <a:pt x="5321" y="105156"/>
                  </a:lnTo>
                  <a:close/>
                </a:path>
                <a:path w="494665" h="1748154">
                  <a:moveTo>
                    <a:pt x="5321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5321" y="99822"/>
                  </a:lnTo>
                  <a:lnTo>
                    <a:pt x="5321" y="94488"/>
                  </a:lnTo>
                  <a:close/>
                </a:path>
                <a:path w="494665" h="1748154">
                  <a:moveTo>
                    <a:pt x="5321" y="83820"/>
                  </a:moveTo>
                  <a:lnTo>
                    <a:pt x="0" y="83820"/>
                  </a:lnTo>
                  <a:lnTo>
                    <a:pt x="0" y="89154"/>
                  </a:lnTo>
                  <a:lnTo>
                    <a:pt x="5321" y="89154"/>
                  </a:lnTo>
                  <a:lnTo>
                    <a:pt x="5321" y="83820"/>
                  </a:lnTo>
                  <a:close/>
                </a:path>
                <a:path w="494665" h="1748154">
                  <a:moveTo>
                    <a:pt x="5321" y="73152"/>
                  </a:moveTo>
                  <a:lnTo>
                    <a:pt x="0" y="73152"/>
                  </a:lnTo>
                  <a:lnTo>
                    <a:pt x="0" y="78486"/>
                  </a:lnTo>
                  <a:lnTo>
                    <a:pt x="5321" y="78486"/>
                  </a:lnTo>
                  <a:lnTo>
                    <a:pt x="5321" y="73152"/>
                  </a:lnTo>
                  <a:close/>
                </a:path>
                <a:path w="494665" h="1748154">
                  <a:moveTo>
                    <a:pt x="5321" y="63246"/>
                  </a:moveTo>
                  <a:lnTo>
                    <a:pt x="0" y="63246"/>
                  </a:lnTo>
                  <a:lnTo>
                    <a:pt x="0" y="68580"/>
                  </a:lnTo>
                  <a:lnTo>
                    <a:pt x="5321" y="68580"/>
                  </a:lnTo>
                  <a:lnTo>
                    <a:pt x="5321" y="63246"/>
                  </a:lnTo>
                  <a:close/>
                </a:path>
                <a:path w="494665" h="1748154">
                  <a:moveTo>
                    <a:pt x="5321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5321" y="57912"/>
                  </a:lnTo>
                  <a:lnTo>
                    <a:pt x="5321" y="52578"/>
                  </a:lnTo>
                  <a:close/>
                </a:path>
                <a:path w="494665" h="1748154">
                  <a:moveTo>
                    <a:pt x="5321" y="41910"/>
                  </a:moveTo>
                  <a:lnTo>
                    <a:pt x="0" y="41910"/>
                  </a:lnTo>
                  <a:lnTo>
                    <a:pt x="0" y="47244"/>
                  </a:lnTo>
                  <a:lnTo>
                    <a:pt x="5321" y="47244"/>
                  </a:lnTo>
                  <a:lnTo>
                    <a:pt x="5321" y="41910"/>
                  </a:lnTo>
                  <a:close/>
                </a:path>
                <a:path w="494665" h="1748154">
                  <a:moveTo>
                    <a:pt x="5321" y="31242"/>
                  </a:moveTo>
                  <a:lnTo>
                    <a:pt x="0" y="31242"/>
                  </a:lnTo>
                  <a:lnTo>
                    <a:pt x="0" y="36576"/>
                  </a:lnTo>
                  <a:lnTo>
                    <a:pt x="5321" y="36576"/>
                  </a:lnTo>
                  <a:lnTo>
                    <a:pt x="5321" y="31242"/>
                  </a:lnTo>
                  <a:close/>
                </a:path>
                <a:path w="494665" h="1748154">
                  <a:moveTo>
                    <a:pt x="5321" y="21336"/>
                  </a:moveTo>
                  <a:lnTo>
                    <a:pt x="0" y="21336"/>
                  </a:lnTo>
                  <a:lnTo>
                    <a:pt x="0" y="25908"/>
                  </a:lnTo>
                  <a:lnTo>
                    <a:pt x="5321" y="25908"/>
                  </a:lnTo>
                  <a:lnTo>
                    <a:pt x="5321" y="21336"/>
                  </a:lnTo>
                  <a:close/>
                </a:path>
                <a:path w="494665" h="1748154">
                  <a:moveTo>
                    <a:pt x="5321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5321" y="16002"/>
                  </a:lnTo>
                  <a:lnTo>
                    <a:pt x="5321" y="10668"/>
                  </a:lnTo>
                  <a:close/>
                </a:path>
                <a:path w="494665" h="1748154">
                  <a:moveTo>
                    <a:pt x="5321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21" y="5334"/>
                  </a:lnTo>
                  <a:lnTo>
                    <a:pt x="5321" y="0"/>
                  </a:lnTo>
                  <a:close/>
                </a:path>
                <a:path w="494665" h="1748154">
                  <a:moveTo>
                    <a:pt x="494512" y="1742694"/>
                  </a:moveTo>
                  <a:lnTo>
                    <a:pt x="489953" y="1742694"/>
                  </a:lnTo>
                  <a:lnTo>
                    <a:pt x="489953" y="1748028"/>
                  </a:lnTo>
                  <a:lnTo>
                    <a:pt x="494512" y="1748028"/>
                  </a:lnTo>
                  <a:lnTo>
                    <a:pt x="494512" y="1742694"/>
                  </a:lnTo>
                  <a:close/>
                </a:path>
                <a:path w="494665" h="1748154">
                  <a:moveTo>
                    <a:pt x="494512" y="1732013"/>
                  </a:moveTo>
                  <a:lnTo>
                    <a:pt x="489953" y="1732013"/>
                  </a:lnTo>
                  <a:lnTo>
                    <a:pt x="489953" y="1737360"/>
                  </a:lnTo>
                  <a:lnTo>
                    <a:pt x="494512" y="1737360"/>
                  </a:lnTo>
                  <a:lnTo>
                    <a:pt x="494512" y="1732013"/>
                  </a:lnTo>
                  <a:close/>
                </a:path>
                <a:path w="494665" h="1748154">
                  <a:moveTo>
                    <a:pt x="494512" y="1721358"/>
                  </a:moveTo>
                  <a:lnTo>
                    <a:pt x="489953" y="1721358"/>
                  </a:lnTo>
                  <a:lnTo>
                    <a:pt x="489953" y="1726692"/>
                  </a:lnTo>
                  <a:lnTo>
                    <a:pt x="494512" y="1726692"/>
                  </a:lnTo>
                  <a:lnTo>
                    <a:pt x="494512" y="1721358"/>
                  </a:lnTo>
                  <a:close/>
                </a:path>
                <a:path w="494665" h="1748154">
                  <a:moveTo>
                    <a:pt x="494512" y="1710677"/>
                  </a:moveTo>
                  <a:lnTo>
                    <a:pt x="489953" y="1710677"/>
                  </a:lnTo>
                  <a:lnTo>
                    <a:pt x="489953" y="1716024"/>
                  </a:lnTo>
                  <a:lnTo>
                    <a:pt x="494512" y="1716024"/>
                  </a:lnTo>
                  <a:lnTo>
                    <a:pt x="494512" y="1710677"/>
                  </a:lnTo>
                  <a:close/>
                </a:path>
                <a:path w="494665" h="1748154">
                  <a:moveTo>
                    <a:pt x="494512" y="1700784"/>
                  </a:moveTo>
                  <a:lnTo>
                    <a:pt x="489953" y="1700784"/>
                  </a:lnTo>
                  <a:lnTo>
                    <a:pt x="489953" y="1705356"/>
                  </a:lnTo>
                  <a:lnTo>
                    <a:pt x="494512" y="1705356"/>
                  </a:lnTo>
                  <a:lnTo>
                    <a:pt x="494512" y="1700784"/>
                  </a:lnTo>
                  <a:close/>
                </a:path>
                <a:path w="494665" h="1748154">
                  <a:moveTo>
                    <a:pt x="494512" y="1690116"/>
                  </a:moveTo>
                  <a:lnTo>
                    <a:pt x="489953" y="1690116"/>
                  </a:lnTo>
                  <a:lnTo>
                    <a:pt x="489953" y="1695450"/>
                  </a:lnTo>
                  <a:lnTo>
                    <a:pt x="494512" y="1695450"/>
                  </a:lnTo>
                  <a:lnTo>
                    <a:pt x="494512" y="1690116"/>
                  </a:lnTo>
                  <a:close/>
                </a:path>
                <a:path w="494665" h="1748154">
                  <a:moveTo>
                    <a:pt x="494512" y="1679448"/>
                  </a:moveTo>
                  <a:lnTo>
                    <a:pt x="489953" y="1679448"/>
                  </a:lnTo>
                  <a:lnTo>
                    <a:pt x="489953" y="1684782"/>
                  </a:lnTo>
                  <a:lnTo>
                    <a:pt x="494512" y="1684782"/>
                  </a:lnTo>
                  <a:lnTo>
                    <a:pt x="494512" y="1679448"/>
                  </a:lnTo>
                  <a:close/>
                </a:path>
                <a:path w="494665" h="1748154">
                  <a:moveTo>
                    <a:pt x="494512" y="1668767"/>
                  </a:moveTo>
                  <a:lnTo>
                    <a:pt x="489953" y="1668767"/>
                  </a:lnTo>
                  <a:lnTo>
                    <a:pt x="489953" y="1674114"/>
                  </a:lnTo>
                  <a:lnTo>
                    <a:pt x="494512" y="1674114"/>
                  </a:lnTo>
                  <a:lnTo>
                    <a:pt x="494512" y="1668767"/>
                  </a:lnTo>
                  <a:close/>
                </a:path>
                <a:path w="494665" h="1748154">
                  <a:moveTo>
                    <a:pt x="494512" y="1658112"/>
                  </a:moveTo>
                  <a:lnTo>
                    <a:pt x="489953" y="1658112"/>
                  </a:lnTo>
                  <a:lnTo>
                    <a:pt x="489953" y="1663446"/>
                  </a:lnTo>
                  <a:lnTo>
                    <a:pt x="494512" y="1663446"/>
                  </a:lnTo>
                  <a:lnTo>
                    <a:pt x="494512" y="1658112"/>
                  </a:lnTo>
                  <a:close/>
                </a:path>
                <a:path w="494665" h="1748154">
                  <a:moveTo>
                    <a:pt x="494512" y="1648206"/>
                  </a:moveTo>
                  <a:lnTo>
                    <a:pt x="489953" y="1648206"/>
                  </a:lnTo>
                  <a:lnTo>
                    <a:pt x="489953" y="1653540"/>
                  </a:lnTo>
                  <a:lnTo>
                    <a:pt x="494512" y="1653540"/>
                  </a:lnTo>
                  <a:lnTo>
                    <a:pt x="494512" y="1648206"/>
                  </a:lnTo>
                  <a:close/>
                </a:path>
                <a:path w="494665" h="1748154">
                  <a:moveTo>
                    <a:pt x="494512" y="1637538"/>
                  </a:moveTo>
                  <a:lnTo>
                    <a:pt x="489953" y="1637538"/>
                  </a:lnTo>
                  <a:lnTo>
                    <a:pt x="489953" y="1642872"/>
                  </a:lnTo>
                  <a:lnTo>
                    <a:pt x="494512" y="1642872"/>
                  </a:lnTo>
                  <a:lnTo>
                    <a:pt x="494512" y="1637538"/>
                  </a:lnTo>
                  <a:close/>
                </a:path>
                <a:path w="494665" h="1748154">
                  <a:moveTo>
                    <a:pt x="494512" y="1626870"/>
                  </a:moveTo>
                  <a:lnTo>
                    <a:pt x="489953" y="1626870"/>
                  </a:lnTo>
                  <a:lnTo>
                    <a:pt x="489953" y="1632204"/>
                  </a:lnTo>
                  <a:lnTo>
                    <a:pt x="494512" y="1632204"/>
                  </a:lnTo>
                  <a:lnTo>
                    <a:pt x="494512" y="1626870"/>
                  </a:lnTo>
                  <a:close/>
                </a:path>
                <a:path w="494665" h="1748154">
                  <a:moveTo>
                    <a:pt x="494512" y="1616189"/>
                  </a:moveTo>
                  <a:lnTo>
                    <a:pt x="489953" y="1616189"/>
                  </a:lnTo>
                  <a:lnTo>
                    <a:pt x="489953" y="1621536"/>
                  </a:lnTo>
                  <a:lnTo>
                    <a:pt x="494512" y="1621536"/>
                  </a:lnTo>
                  <a:lnTo>
                    <a:pt x="494512" y="1616189"/>
                  </a:lnTo>
                  <a:close/>
                </a:path>
                <a:path w="494665" h="1748154">
                  <a:moveTo>
                    <a:pt x="494512" y="1606296"/>
                  </a:moveTo>
                  <a:lnTo>
                    <a:pt x="489953" y="1606296"/>
                  </a:lnTo>
                  <a:lnTo>
                    <a:pt x="489953" y="1610868"/>
                  </a:lnTo>
                  <a:lnTo>
                    <a:pt x="494512" y="1610868"/>
                  </a:lnTo>
                  <a:lnTo>
                    <a:pt x="494512" y="1606296"/>
                  </a:lnTo>
                  <a:close/>
                </a:path>
                <a:path w="494665" h="1748154">
                  <a:moveTo>
                    <a:pt x="494512" y="1595615"/>
                  </a:moveTo>
                  <a:lnTo>
                    <a:pt x="489953" y="1595615"/>
                  </a:lnTo>
                  <a:lnTo>
                    <a:pt x="489953" y="1600962"/>
                  </a:lnTo>
                  <a:lnTo>
                    <a:pt x="494512" y="1600962"/>
                  </a:lnTo>
                  <a:lnTo>
                    <a:pt x="494512" y="1595615"/>
                  </a:lnTo>
                  <a:close/>
                </a:path>
                <a:path w="494665" h="1748154">
                  <a:moveTo>
                    <a:pt x="494512" y="1584960"/>
                  </a:moveTo>
                  <a:lnTo>
                    <a:pt x="489953" y="1584960"/>
                  </a:lnTo>
                  <a:lnTo>
                    <a:pt x="489953" y="1590294"/>
                  </a:lnTo>
                  <a:lnTo>
                    <a:pt x="494512" y="1590294"/>
                  </a:lnTo>
                  <a:lnTo>
                    <a:pt x="494512" y="1584960"/>
                  </a:lnTo>
                  <a:close/>
                </a:path>
                <a:path w="494665" h="1748154">
                  <a:moveTo>
                    <a:pt x="494512" y="1574292"/>
                  </a:moveTo>
                  <a:lnTo>
                    <a:pt x="489953" y="1574292"/>
                  </a:lnTo>
                  <a:lnTo>
                    <a:pt x="489953" y="1579626"/>
                  </a:lnTo>
                  <a:lnTo>
                    <a:pt x="494512" y="1579626"/>
                  </a:lnTo>
                  <a:lnTo>
                    <a:pt x="494512" y="1574292"/>
                  </a:lnTo>
                  <a:close/>
                </a:path>
                <a:path w="494665" h="1748154">
                  <a:moveTo>
                    <a:pt x="494512" y="1563624"/>
                  </a:moveTo>
                  <a:lnTo>
                    <a:pt x="489953" y="1563624"/>
                  </a:lnTo>
                  <a:lnTo>
                    <a:pt x="489953" y="1568958"/>
                  </a:lnTo>
                  <a:lnTo>
                    <a:pt x="494512" y="1568958"/>
                  </a:lnTo>
                  <a:lnTo>
                    <a:pt x="494512" y="1563624"/>
                  </a:lnTo>
                  <a:close/>
                </a:path>
                <a:path w="494665" h="1748154">
                  <a:moveTo>
                    <a:pt x="494512" y="1553718"/>
                  </a:moveTo>
                  <a:lnTo>
                    <a:pt x="489953" y="1553718"/>
                  </a:lnTo>
                  <a:lnTo>
                    <a:pt x="489953" y="1559052"/>
                  </a:lnTo>
                  <a:lnTo>
                    <a:pt x="494512" y="1559052"/>
                  </a:lnTo>
                  <a:lnTo>
                    <a:pt x="494512" y="1553718"/>
                  </a:lnTo>
                  <a:close/>
                </a:path>
                <a:path w="494665" h="1748154">
                  <a:moveTo>
                    <a:pt x="494512" y="1543037"/>
                  </a:moveTo>
                  <a:lnTo>
                    <a:pt x="489953" y="1543037"/>
                  </a:lnTo>
                  <a:lnTo>
                    <a:pt x="489953" y="1548384"/>
                  </a:lnTo>
                  <a:lnTo>
                    <a:pt x="494512" y="1548384"/>
                  </a:lnTo>
                  <a:lnTo>
                    <a:pt x="494512" y="1543037"/>
                  </a:lnTo>
                  <a:close/>
                </a:path>
                <a:path w="494665" h="1748154">
                  <a:moveTo>
                    <a:pt x="494512" y="1532382"/>
                  </a:moveTo>
                  <a:lnTo>
                    <a:pt x="489953" y="1532382"/>
                  </a:lnTo>
                  <a:lnTo>
                    <a:pt x="489953" y="1537716"/>
                  </a:lnTo>
                  <a:lnTo>
                    <a:pt x="494512" y="1537716"/>
                  </a:lnTo>
                  <a:lnTo>
                    <a:pt x="494512" y="1532382"/>
                  </a:lnTo>
                  <a:close/>
                </a:path>
                <a:path w="494665" h="1748154">
                  <a:moveTo>
                    <a:pt x="494512" y="1521714"/>
                  </a:moveTo>
                  <a:lnTo>
                    <a:pt x="489953" y="1521714"/>
                  </a:lnTo>
                  <a:lnTo>
                    <a:pt x="489953" y="1527048"/>
                  </a:lnTo>
                  <a:lnTo>
                    <a:pt x="494512" y="1527048"/>
                  </a:lnTo>
                  <a:lnTo>
                    <a:pt x="494512" y="1521714"/>
                  </a:lnTo>
                  <a:close/>
                </a:path>
                <a:path w="494665" h="1748154">
                  <a:moveTo>
                    <a:pt x="494512" y="1511808"/>
                  </a:moveTo>
                  <a:lnTo>
                    <a:pt x="489953" y="1511808"/>
                  </a:lnTo>
                  <a:lnTo>
                    <a:pt x="489953" y="1516380"/>
                  </a:lnTo>
                  <a:lnTo>
                    <a:pt x="494512" y="1516380"/>
                  </a:lnTo>
                  <a:lnTo>
                    <a:pt x="494512" y="1511808"/>
                  </a:lnTo>
                  <a:close/>
                </a:path>
                <a:path w="494665" h="1748154">
                  <a:moveTo>
                    <a:pt x="494512" y="1501127"/>
                  </a:moveTo>
                  <a:lnTo>
                    <a:pt x="489953" y="1501127"/>
                  </a:lnTo>
                  <a:lnTo>
                    <a:pt x="489953" y="1506474"/>
                  </a:lnTo>
                  <a:lnTo>
                    <a:pt x="494512" y="1506474"/>
                  </a:lnTo>
                  <a:lnTo>
                    <a:pt x="494512" y="1501127"/>
                  </a:lnTo>
                  <a:close/>
                </a:path>
                <a:path w="494665" h="1748154">
                  <a:moveTo>
                    <a:pt x="494512" y="1490472"/>
                  </a:moveTo>
                  <a:lnTo>
                    <a:pt x="489953" y="1490472"/>
                  </a:lnTo>
                  <a:lnTo>
                    <a:pt x="489953" y="1495806"/>
                  </a:lnTo>
                  <a:lnTo>
                    <a:pt x="494512" y="1495806"/>
                  </a:lnTo>
                  <a:lnTo>
                    <a:pt x="494512" y="1490472"/>
                  </a:lnTo>
                  <a:close/>
                </a:path>
                <a:path w="494665" h="1748154">
                  <a:moveTo>
                    <a:pt x="494512" y="1479804"/>
                  </a:moveTo>
                  <a:lnTo>
                    <a:pt x="489953" y="1479804"/>
                  </a:lnTo>
                  <a:lnTo>
                    <a:pt x="489953" y="1485138"/>
                  </a:lnTo>
                  <a:lnTo>
                    <a:pt x="494512" y="1485138"/>
                  </a:lnTo>
                  <a:lnTo>
                    <a:pt x="494512" y="1479804"/>
                  </a:lnTo>
                  <a:close/>
                </a:path>
                <a:path w="494665" h="1748154">
                  <a:moveTo>
                    <a:pt x="494512" y="1469136"/>
                  </a:moveTo>
                  <a:lnTo>
                    <a:pt x="489953" y="1469136"/>
                  </a:lnTo>
                  <a:lnTo>
                    <a:pt x="489953" y="1474470"/>
                  </a:lnTo>
                  <a:lnTo>
                    <a:pt x="494512" y="1474470"/>
                  </a:lnTo>
                  <a:lnTo>
                    <a:pt x="494512" y="1469136"/>
                  </a:lnTo>
                  <a:close/>
                </a:path>
                <a:path w="494665" h="1748154">
                  <a:moveTo>
                    <a:pt x="494512" y="1459230"/>
                  </a:moveTo>
                  <a:lnTo>
                    <a:pt x="489953" y="1459230"/>
                  </a:lnTo>
                  <a:lnTo>
                    <a:pt x="489953" y="1464564"/>
                  </a:lnTo>
                  <a:lnTo>
                    <a:pt x="494512" y="1464564"/>
                  </a:lnTo>
                  <a:lnTo>
                    <a:pt x="494512" y="1459230"/>
                  </a:lnTo>
                  <a:close/>
                </a:path>
                <a:path w="494665" h="1748154">
                  <a:moveTo>
                    <a:pt x="494512" y="1448562"/>
                  </a:moveTo>
                  <a:lnTo>
                    <a:pt x="489953" y="1448562"/>
                  </a:lnTo>
                  <a:lnTo>
                    <a:pt x="489953" y="1453896"/>
                  </a:lnTo>
                  <a:lnTo>
                    <a:pt x="494512" y="1453896"/>
                  </a:lnTo>
                  <a:lnTo>
                    <a:pt x="494512" y="1448562"/>
                  </a:lnTo>
                  <a:close/>
                </a:path>
                <a:path w="494665" h="1748154">
                  <a:moveTo>
                    <a:pt x="494512" y="1437894"/>
                  </a:moveTo>
                  <a:lnTo>
                    <a:pt x="489953" y="1437894"/>
                  </a:lnTo>
                  <a:lnTo>
                    <a:pt x="489953" y="1443228"/>
                  </a:lnTo>
                  <a:lnTo>
                    <a:pt x="494512" y="1443228"/>
                  </a:lnTo>
                  <a:lnTo>
                    <a:pt x="494512" y="1437894"/>
                  </a:lnTo>
                  <a:close/>
                </a:path>
                <a:path w="494665" h="1748154">
                  <a:moveTo>
                    <a:pt x="494512" y="1427226"/>
                  </a:moveTo>
                  <a:lnTo>
                    <a:pt x="489953" y="1427226"/>
                  </a:lnTo>
                  <a:lnTo>
                    <a:pt x="489953" y="1432560"/>
                  </a:lnTo>
                  <a:lnTo>
                    <a:pt x="494512" y="1432560"/>
                  </a:lnTo>
                  <a:lnTo>
                    <a:pt x="494512" y="1427226"/>
                  </a:lnTo>
                  <a:close/>
                </a:path>
                <a:path w="494665" h="1748154">
                  <a:moveTo>
                    <a:pt x="494512" y="1417320"/>
                  </a:moveTo>
                  <a:lnTo>
                    <a:pt x="489953" y="1417320"/>
                  </a:lnTo>
                  <a:lnTo>
                    <a:pt x="489953" y="1421892"/>
                  </a:lnTo>
                  <a:lnTo>
                    <a:pt x="494512" y="1421892"/>
                  </a:lnTo>
                  <a:lnTo>
                    <a:pt x="494512" y="1417320"/>
                  </a:lnTo>
                  <a:close/>
                </a:path>
                <a:path w="494665" h="1748154">
                  <a:moveTo>
                    <a:pt x="494512" y="1406652"/>
                  </a:moveTo>
                  <a:lnTo>
                    <a:pt x="489953" y="1406652"/>
                  </a:lnTo>
                  <a:lnTo>
                    <a:pt x="489953" y="1411986"/>
                  </a:lnTo>
                  <a:lnTo>
                    <a:pt x="494512" y="1411986"/>
                  </a:lnTo>
                  <a:lnTo>
                    <a:pt x="494512" y="1406652"/>
                  </a:lnTo>
                  <a:close/>
                </a:path>
                <a:path w="494665" h="1748154">
                  <a:moveTo>
                    <a:pt x="494512" y="1395984"/>
                  </a:moveTo>
                  <a:lnTo>
                    <a:pt x="489953" y="1395984"/>
                  </a:lnTo>
                  <a:lnTo>
                    <a:pt x="489953" y="1401318"/>
                  </a:lnTo>
                  <a:lnTo>
                    <a:pt x="494512" y="1401318"/>
                  </a:lnTo>
                  <a:lnTo>
                    <a:pt x="494512" y="1395984"/>
                  </a:lnTo>
                  <a:close/>
                </a:path>
                <a:path w="494665" h="1748154">
                  <a:moveTo>
                    <a:pt x="494512" y="1385316"/>
                  </a:moveTo>
                  <a:lnTo>
                    <a:pt x="489953" y="1385316"/>
                  </a:lnTo>
                  <a:lnTo>
                    <a:pt x="489953" y="1390650"/>
                  </a:lnTo>
                  <a:lnTo>
                    <a:pt x="494512" y="1390650"/>
                  </a:lnTo>
                  <a:lnTo>
                    <a:pt x="494512" y="1385316"/>
                  </a:lnTo>
                  <a:close/>
                </a:path>
                <a:path w="494665" h="1748154">
                  <a:moveTo>
                    <a:pt x="494512" y="1375410"/>
                  </a:moveTo>
                  <a:lnTo>
                    <a:pt x="489953" y="1375410"/>
                  </a:lnTo>
                  <a:lnTo>
                    <a:pt x="489953" y="1379982"/>
                  </a:lnTo>
                  <a:lnTo>
                    <a:pt x="494512" y="1379982"/>
                  </a:lnTo>
                  <a:lnTo>
                    <a:pt x="494512" y="1375410"/>
                  </a:lnTo>
                  <a:close/>
                </a:path>
                <a:path w="494665" h="1748154">
                  <a:moveTo>
                    <a:pt x="494512" y="1364742"/>
                  </a:moveTo>
                  <a:lnTo>
                    <a:pt x="489953" y="1364742"/>
                  </a:lnTo>
                  <a:lnTo>
                    <a:pt x="489953" y="1370076"/>
                  </a:lnTo>
                  <a:lnTo>
                    <a:pt x="494512" y="1370076"/>
                  </a:lnTo>
                  <a:lnTo>
                    <a:pt x="494512" y="1364742"/>
                  </a:lnTo>
                  <a:close/>
                </a:path>
                <a:path w="494665" h="1748154">
                  <a:moveTo>
                    <a:pt x="494512" y="1354074"/>
                  </a:moveTo>
                  <a:lnTo>
                    <a:pt x="489953" y="1354074"/>
                  </a:lnTo>
                  <a:lnTo>
                    <a:pt x="489953" y="1359408"/>
                  </a:lnTo>
                  <a:lnTo>
                    <a:pt x="494512" y="1359408"/>
                  </a:lnTo>
                  <a:lnTo>
                    <a:pt x="494512" y="1354074"/>
                  </a:lnTo>
                  <a:close/>
                </a:path>
                <a:path w="494665" h="1748154">
                  <a:moveTo>
                    <a:pt x="494512" y="1343406"/>
                  </a:moveTo>
                  <a:lnTo>
                    <a:pt x="489953" y="1343406"/>
                  </a:lnTo>
                  <a:lnTo>
                    <a:pt x="489953" y="1348740"/>
                  </a:lnTo>
                  <a:lnTo>
                    <a:pt x="494512" y="1348740"/>
                  </a:lnTo>
                  <a:lnTo>
                    <a:pt x="494512" y="1343406"/>
                  </a:lnTo>
                  <a:close/>
                </a:path>
                <a:path w="494665" h="1748154">
                  <a:moveTo>
                    <a:pt x="494512" y="1332738"/>
                  </a:moveTo>
                  <a:lnTo>
                    <a:pt x="489953" y="1332738"/>
                  </a:lnTo>
                  <a:lnTo>
                    <a:pt x="489953" y="1338072"/>
                  </a:lnTo>
                  <a:lnTo>
                    <a:pt x="494512" y="1338072"/>
                  </a:lnTo>
                  <a:lnTo>
                    <a:pt x="494512" y="1332738"/>
                  </a:lnTo>
                  <a:close/>
                </a:path>
                <a:path w="494665" h="1748154">
                  <a:moveTo>
                    <a:pt x="494512" y="1322832"/>
                  </a:moveTo>
                  <a:lnTo>
                    <a:pt x="489953" y="1322832"/>
                  </a:lnTo>
                  <a:lnTo>
                    <a:pt x="489953" y="1328166"/>
                  </a:lnTo>
                  <a:lnTo>
                    <a:pt x="494512" y="1328166"/>
                  </a:lnTo>
                  <a:lnTo>
                    <a:pt x="494512" y="1322832"/>
                  </a:lnTo>
                  <a:close/>
                </a:path>
                <a:path w="494665" h="1748154">
                  <a:moveTo>
                    <a:pt x="494512" y="1312164"/>
                  </a:moveTo>
                  <a:lnTo>
                    <a:pt x="489953" y="1312164"/>
                  </a:lnTo>
                  <a:lnTo>
                    <a:pt x="489953" y="1317498"/>
                  </a:lnTo>
                  <a:lnTo>
                    <a:pt x="494512" y="1317498"/>
                  </a:lnTo>
                  <a:lnTo>
                    <a:pt x="494512" y="1312164"/>
                  </a:lnTo>
                  <a:close/>
                </a:path>
                <a:path w="494665" h="1748154">
                  <a:moveTo>
                    <a:pt x="494512" y="1301496"/>
                  </a:moveTo>
                  <a:lnTo>
                    <a:pt x="489953" y="1301496"/>
                  </a:lnTo>
                  <a:lnTo>
                    <a:pt x="489953" y="1306830"/>
                  </a:lnTo>
                  <a:lnTo>
                    <a:pt x="494512" y="1306830"/>
                  </a:lnTo>
                  <a:lnTo>
                    <a:pt x="494512" y="1301496"/>
                  </a:lnTo>
                  <a:close/>
                </a:path>
                <a:path w="494665" h="1748154">
                  <a:moveTo>
                    <a:pt x="494512" y="1290828"/>
                  </a:moveTo>
                  <a:lnTo>
                    <a:pt x="489953" y="1290828"/>
                  </a:lnTo>
                  <a:lnTo>
                    <a:pt x="489953" y="1296162"/>
                  </a:lnTo>
                  <a:lnTo>
                    <a:pt x="494512" y="1296162"/>
                  </a:lnTo>
                  <a:lnTo>
                    <a:pt x="494512" y="12908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8472551" y="5533656"/>
              <a:ext cx="5080" cy="740410"/>
            </a:xfrm>
            <a:custGeom>
              <a:avLst/>
              <a:gdLst/>
              <a:ahLst/>
              <a:cxnLst/>
              <a:rect l="l" t="t" r="r" b="b"/>
              <a:pathLst>
                <a:path w="5079" h="740410">
                  <a:moveTo>
                    <a:pt x="4559" y="734568"/>
                  </a:moveTo>
                  <a:lnTo>
                    <a:pt x="0" y="734568"/>
                  </a:lnTo>
                  <a:lnTo>
                    <a:pt x="0" y="739902"/>
                  </a:lnTo>
                  <a:lnTo>
                    <a:pt x="4559" y="739902"/>
                  </a:lnTo>
                  <a:lnTo>
                    <a:pt x="4559" y="734568"/>
                  </a:lnTo>
                  <a:close/>
                </a:path>
                <a:path w="5079" h="740410">
                  <a:moveTo>
                    <a:pt x="4559" y="724662"/>
                  </a:moveTo>
                  <a:lnTo>
                    <a:pt x="0" y="724662"/>
                  </a:lnTo>
                  <a:lnTo>
                    <a:pt x="0" y="729234"/>
                  </a:lnTo>
                  <a:lnTo>
                    <a:pt x="4559" y="729234"/>
                  </a:lnTo>
                  <a:lnTo>
                    <a:pt x="4559" y="724662"/>
                  </a:lnTo>
                  <a:close/>
                </a:path>
                <a:path w="5079" h="740410">
                  <a:moveTo>
                    <a:pt x="4559" y="713994"/>
                  </a:moveTo>
                  <a:lnTo>
                    <a:pt x="0" y="713994"/>
                  </a:lnTo>
                  <a:lnTo>
                    <a:pt x="0" y="719328"/>
                  </a:lnTo>
                  <a:lnTo>
                    <a:pt x="4559" y="719328"/>
                  </a:lnTo>
                  <a:lnTo>
                    <a:pt x="4559" y="713994"/>
                  </a:lnTo>
                  <a:close/>
                </a:path>
                <a:path w="5079" h="740410">
                  <a:moveTo>
                    <a:pt x="4559" y="703326"/>
                  </a:moveTo>
                  <a:lnTo>
                    <a:pt x="0" y="703326"/>
                  </a:lnTo>
                  <a:lnTo>
                    <a:pt x="0" y="708660"/>
                  </a:lnTo>
                  <a:lnTo>
                    <a:pt x="4559" y="708660"/>
                  </a:lnTo>
                  <a:lnTo>
                    <a:pt x="4559" y="703326"/>
                  </a:lnTo>
                  <a:close/>
                </a:path>
                <a:path w="5079" h="740410">
                  <a:moveTo>
                    <a:pt x="4559" y="692658"/>
                  </a:moveTo>
                  <a:lnTo>
                    <a:pt x="0" y="692658"/>
                  </a:lnTo>
                  <a:lnTo>
                    <a:pt x="0" y="697992"/>
                  </a:lnTo>
                  <a:lnTo>
                    <a:pt x="4559" y="697992"/>
                  </a:lnTo>
                  <a:lnTo>
                    <a:pt x="4559" y="692658"/>
                  </a:lnTo>
                  <a:close/>
                </a:path>
                <a:path w="5079" h="740410">
                  <a:moveTo>
                    <a:pt x="4559" y="681990"/>
                  </a:moveTo>
                  <a:lnTo>
                    <a:pt x="0" y="681990"/>
                  </a:lnTo>
                  <a:lnTo>
                    <a:pt x="0" y="687324"/>
                  </a:lnTo>
                  <a:lnTo>
                    <a:pt x="4559" y="687324"/>
                  </a:lnTo>
                  <a:lnTo>
                    <a:pt x="4559" y="681990"/>
                  </a:lnTo>
                  <a:close/>
                </a:path>
                <a:path w="5079" h="740410">
                  <a:moveTo>
                    <a:pt x="4559" y="672084"/>
                  </a:moveTo>
                  <a:lnTo>
                    <a:pt x="0" y="672084"/>
                  </a:lnTo>
                  <a:lnTo>
                    <a:pt x="0" y="677418"/>
                  </a:lnTo>
                  <a:lnTo>
                    <a:pt x="4559" y="677418"/>
                  </a:lnTo>
                  <a:lnTo>
                    <a:pt x="4559" y="672084"/>
                  </a:lnTo>
                  <a:close/>
                </a:path>
                <a:path w="5079" h="740410">
                  <a:moveTo>
                    <a:pt x="4559" y="661416"/>
                  </a:moveTo>
                  <a:lnTo>
                    <a:pt x="0" y="661416"/>
                  </a:lnTo>
                  <a:lnTo>
                    <a:pt x="0" y="666750"/>
                  </a:lnTo>
                  <a:lnTo>
                    <a:pt x="4559" y="666750"/>
                  </a:lnTo>
                  <a:lnTo>
                    <a:pt x="4559" y="661416"/>
                  </a:lnTo>
                  <a:close/>
                </a:path>
                <a:path w="5079" h="740410">
                  <a:moveTo>
                    <a:pt x="4559" y="650748"/>
                  </a:moveTo>
                  <a:lnTo>
                    <a:pt x="0" y="650748"/>
                  </a:lnTo>
                  <a:lnTo>
                    <a:pt x="0" y="656082"/>
                  </a:lnTo>
                  <a:lnTo>
                    <a:pt x="4559" y="656082"/>
                  </a:lnTo>
                  <a:lnTo>
                    <a:pt x="4559" y="650748"/>
                  </a:lnTo>
                  <a:close/>
                </a:path>
                <a:path w="5079" h="740410">
                  <a:moveTo>
                    <a:pt x="4559" y="640080"/>
                  </a:moveTo>
                  <a:lnTo>
                    <a:pt x="0" y="640080"/>
                  </a:lnTo>
                  <a:lnTo>
                    <a:pt x="0" y="645414"/>
                  </a:lnTo>
                  <a:lnTo>
                    <a:pt x="4559" y="645414"/>
                  </a:lnTo>
                  <a:lnTo>
                    <a:pt x="4559" y="640080"/>
                  </a:lnTo>
                  <a:close/>
                </a:path>
                <a:path w="5079" h="740410">
                  <a:moveTo>
                    <a:pt x="4559" y="630174"/>
                  </a:moveTo>
                  <a:lnTo>
                    <a:pt x="0" y="630174"/>
                  </a:lnTo>
                  <a:lnTo>
                    <a:pt x="0" y="634746"/>
                  </a:lnTo>
                  <a:lnTo>
                    <a:pt x="4559" y="634746"/>
                  </a:lnTo>
                  <a:lnTo>
                    <a:pt x="4559" y="630174"/>
                  </a:lnTo>
                  <a:close/>
                </a:path>
                <a:path w="5079" h="740410">
                  <a:moveTo>
                    <a:pt x="4559" y="619506"/>
                  </a:moveTo>
                  <a:lnTo>
                    <a:pt x="0" y="619506"/>
                  </a:lnTo>
                  <a:lnTo>
                    <a:pt x="0" y="624840"/>
                  </a:lnTo>
                  <a:lnTo>
                    <a:pt x="4559" y="624840"/>
                  </a:lnTo>
                  <a:lnTo>
                    <a:pt x="4559" y="619506"/>
                  </a:lnTo>
                  <a:close/>
                </a:path>
                <a:path w="5079" h="740410">
                  <a:moveTo>
                    <a:pt x="4559" y="608838"/>
                  </a:moveTo>
                  <a:lnTo>
                    <a:pt x="0" y="608838"/>
                  </a:lnTo>
                  <a:lnTo>
                    <a:pt x="0" y="614172"/>
                  </a:lnTo>
                  <a:lnTo>
                    <a:pt x="4559" y="614172"/>
                  </a:lnTo>
                  <a:lnTo>
                    <a:pt x="4559" y="608838"/>
                  </a:lnTo>
                  <a:close/>
                </a:path>
                <a:path w="5079" h="740410">
                  <a:moveTo>
                    <a:pt x="4559" y="598170"/>
                  </a:moveTo>
                  <a:lnTo>
                    <a:pt x="0" y="598170"/>
                  </a:lnTo>
                  <a:lnTo>
                    <a:pt x="0" y="603504"/>
                  </a:lnTo>
                  <a:lnTo>
                    <a:pt x="4559" y="603504"/>
                  </a:lnTo>
                  <a:lnTo>
                    <a:pt x="4559" y="598170"/>
                  </a:lnTo>
                  <a:close/>
                </a:path>
                <a:path w="5079" h="740410">
                  <a:moveTo>
                    <a:pt x="4559" y="587502"/>
                  </a:moveTo>
                  <a:lnTo>
                    <a:pt x="0" y="587502"/>
                  </a:lnTo>
                  <a:lnTo>
                    <a:pt x="0" y="592836"/>
                  </a:lnTo>
                  <a:lnTo>
                    <a:pt x="4559" y="592836"/>
                  </a:lnTo>
                  <a:lnTo>
                    <a:pt x="4559" y="587502"/>
                  </a:lnTo>
                  <a:close/>
                </a:path>
                <a:path w="5079" h="740410">
                  <a:moveTo>
                    <a:pt x="4559" y="577596"/>
                  </a:moveTo>
                  <a:lnTo>
                    <a:pt x="0" y="577596"/>
                  </a:lnTo>
                  <a:lnTo>
                    <a:pt x="0" y="582930"/>
                  </a:lnTo>
                  <a:lnTo>
                    <a:pt x="4559" y="582930"/>
                  </a:lnTo>
                  <a:lnTo>
                    <a:pt x="4559" y="577596"/>
                  </a:lnTo>
                  <a:close/>
                </a:path>
                <a:path w="5079" h="740410">
                  <a:moveTo>
                    <a:pt x="4559" y="566928"/>
                  </a:moveTo>
                  <a:lnTo>
                    <a:pt x="0" y="566928"/>
                  </a:lnTo>
                  <a:lnTo>
                    <a:pt x="0" y="572262"/>
                  </a:lnTo>
                  <a:lnTo>
                    <a:pt x="4559" y="572262"/>
                  </a:lnTo>
                  <a:lnTo>
                    <a:pt x="4559" y="566928"/>
                  </a:lnTo>
                  <a:close/>
                </a:path>
                <a:path w="5079" h="740410">
                  <a:moveTo>
                    <a:pt x="4559" y="556260"/>
                  </a:moveTo>
                  <a:lnTo>
                    <a:pt x="0" y="556260"/>
                  </a:lnTo>
                  <a:lnTo>
                    <a:pt x="0" y="561594"/>
                  </a:lnTo>
                  <a:lnTo>
                    <a:pt x="4559" y="561594"/>
                  </a:lnTo>
                  <a:lnTo>
                    <a:pt x="4559" y="556260"/>
                  </a:lnTo>
                  <a:close/>
                </a:path>
                <a:path w="5079" h="740410">
                  <a:moveTo>
                    <a:pt x="4559" y="545592"/>
                  </a:moveTo>
                  <a:lnTo>
                    <a:pt x="0" y="545592"/>
                  </a:lnTo>
                  <a:lnTo>
                    <a:pt x="0" y="550926"/>
                  </a:lnTo>
                  <a:lnTo>
                    <a:pt x="4559" y="550926"/>
                  </a:lnTo>
                  <a:lnTo>
                    <a:pt x="4559" y="545592"/>
                  </a:lnTo>
                  <a:close/>
                </a:path>
                <a:path w="5079" h="740410">
                  <a:moveTo>
                    <a:pt x="4559" y="535686"/>
                  </a:moveTo>
                  <a:lnTo>
                    <a:pt x="0" y="535686"/>
                  </a:lnTo>
                  <a:lnTo>
                    <a:pt x="0" y="540258"/>
                  </a:lnTo>
                  <a:lnTo>
                    <a:pt x="4559" y="540258"/>
                  </a:lnTo>
                  <a:lnTo>
                    <a:pt x="4559" y="535686"/>
                  </a:lnTo>
                  <a:close/>
                </a:path>
                <a:path w="5079" h="740410">
                  <a:moveTo>
                    <a:pt x="4559" y="525018"/>
                  </a:moveTo>
                  <a:lnTo>
                    <a:pt x="0" y="525018"/>
                  </a:lnTo>
                  <a:lnTo>
                    <a:pt x="0" y="530352"/>
                  </a:lnTo>
                  <a:lnTo>
                    <a:pt x="4559" y="530352"/>
                  </a:lnTo>
                  <a:lnTo>
                    <a:pt x="4559" y="525018"/>
                  </a:lnTo>
                  <a:close/>
                </a:path>
                <a:path w="5079" h="740410">
                  <a:moveTo>
                    <a:pt x="4559" y="514350"/>
                  </a:moveTo>
                  <a:lnTo>
                    <a:pt x="0" y="514350"/>
                  </a:lnTo>
                  <a:lnTo>
                    <a:pt x="0" y="519684"/>
                  </a:lnTo>
                  <a:lnTo>
                    <a:pt x="4559" y="519684"/>
                  </a:lnTo>
                  <a:lnTo>
                    <a:pt x="4559" y="514350"/>
                  </a:lnTo>
                  <a:close/>
                </a:path>
                <a:path w="5079" h="740410">
                  <a:moveTo>
                    <a:pt x="4559" y="503682"/>
                  </a:moveTo>
                  <a:lnTo>
                    <a:pt x="0" y="503682"/>
                  </a:lnTo>
                  <a:lnTo>
                    <a:pt x="0" y="509016"/>
                  </a:lnTo>
                  <a:lnTo>
                    <a:pt x="4559" y="509016"/>
                  </a:lnTo>
                  <a:lnTo>
                    <a:pt x="4559" y="503682"/>
                  </a:lnTo>
                  <a:close/>
                </a:path>
                <a:path w="5079" h="740410">
                  <a:moveTo>
                    <a:pt x="4559" y="493014"/>
                  </a:moveTo>
                  <a:lnTo>
                    <a:pt x="0" y="493014"/>
                  </a:lnTo>
                  <a:lnTo>
                    <a:pt x="0" y="498348"/>
                  </a:lnTo>
                  <a:lnTo>
                    <a:pt x="4559" y="498348"/>
                  </a:lnTo>
                  <a:lnTo>
                    <a:pt x="4559" y="493014"/>
                  </a:lnTo>
                  <a:close/>
                </a:path>
                <a:path w="5079" h="740410">
                  <a:moveTo>
                    <a:pt x="4559" y="483108"/>
                  </a:moveTo>
                  <a:lnTo>
                    <a:pt x="0" y="483108"/>
                  </a:lnTo>
                  <a:lnTo>
                    <a:pt x="0" y="488442"/>
                  </a:lnTo>
                  <a:lnTo>
                    <a:pt x="4559" y="488442"/>
                  </a:lnTo>
                  <a:lnTo>
                    <a:pt x="4559" y="483108"/>
                  </a:lnTo>
                  <a:close/>
                </a:path>
                <a:path w="5079" h="740410">
                  <a:moveTo>
                    <a:pt x="4559" y="472440"/>
                  </a:moveTo>
                  <a:lnTo>
                    <a:pt x="0" y="472440"/>
                  </a:lnTo>
                  <a:lnTo>
                    <a:pt x="0" y="477774"/>
                  </a:lnTo>
                  <a:lnTo>
                    <a:pt x="4559" y="477774"/>
                  </a:lnTo>
                  <a:lnTo>
                    <a:pt x="4559" y="472440"/>
                  </a:lnTo>
                  <a:close/>
                </a:path>
                <a:path w="5079" h="740410">
                  <a:moveTo>
                    <a:pt x="4559" y="461772"/>
                  </a:moveTo>
                  <a:lnTo>
                    <a:pt x="0" y="461772"/>
                  </a:lnTo>
                  <a:lnTo>
                    <a:pt x="0" y="467106"/>
                  </a:lnTo>
                  <a:lnTo>
                    <a:pt x="4559" y="467106"/>
                  </a:lnTo>
                  <a:lnTo>
                    <a:pt x="4559" y="461772"/>
                  </a:lnTo>
                  <a:close/>
                </a:path>
                <a:path w="5079" h="740410">
                  <a:moveTo>
                    <a:pt x="4559" y="451104"/>
                  </a:moveTo>
                  <a:lnTo>
                    <a:pt x="0" y="451104"/>
                  </a:lnTo>
                  <a:lnTo>
                    <a:pt x="0" y="456438"/>
                  </a:lnTo>
                  <a:lnTo>
                    <a:pt x="4559" y="456438"/>
                  </a:lnTo>
                  <a:lnTo>
                    <a:pt x="4559" y="451104"/>
                  </a:lnTo>
                  <a:close/>
                </a:path>
                <a:path w="5079" h="740410">
                  <a:moveTo>
                    <a:pt x="4559" y="441185"/>
                  </a:moveTo>
                  <a:lnTo>
                    <a:pt x="0" y="441185"/>
                  </a:lnTo>
                  <a:lnTo>
                    <a:pt x="0" y="446532"/>
                  </a:lnTo>
                  <a:lnTo>
                    <a:pt x="4559" y="446532"/>
                  </a:lnTo>
                  <a:lnTo>
                    <a:pt x="4559" y="441185"/>
                  </a:lnTo>
                  <a:close/>
                </a:path>
                <a:path w="5079" h="740410">
                  <a:moveTo>
                    <a:pt x="4559" y="430530"/>
                  </a:moveTo>
                  <a:lnTo>
                    <a:pt x="0" y="430530"/>
                  </a:lnTo>
                  <a:lnTo>
                    <a:pt x="0" y="435864"/>
                  </a:lnTo>
                  <a:lnTo>
                    <a:pt x="4559" y="435864"/>
                  </a:lnTo>
                  <a:lnTo>
                    <a:pt x="4559" y="430530"/>
                  </a:lnTo>
                  <a:close/>
                </a:path>
                <a:path w="5079" h="740410">
                  <a:moveTo>
                    <a:pt x="4559" y="419862"/>
                  </a:moveTo>
                  <a:lnTo>
                    <a:pt x="0" y="419862"/>
                  </a:lnTo>
                  <a:lnTo>
                    <a:pt x="0" y="425196"/>
                  </a:lnTo>
                  <a:lnTo>
                    <a:pt x="4559" y="425196"/>
                  </a:lnTo>
                  <a:lnTo>
                    <a:pt x="4559" y="419862"/>
                  </a:lnTo>
                  <a:close/>
                </a:path>
                <a:path w="5079" h="740410">
                  <a:moveTo>
                    <a:pt x="4559" y="409194"/>
                  </a:moveTo>
                  <a:lnTo>
                    <a:pt x="0" y="409194"/>
                  </a:lnTo>
                  <a:lnTo>
                    <a:pt x="0" y="414528"/>
                  </a:lnTo>
                  <a:lnTo>
                    <a:pt x="4559" y="414528"/>
                  </a:lnTo>
                  <a:lnTo>
                    <a:pt x="4559" y="409194"/>
                  </a:lnTo>
                  <a:close/>
                </a:path>
                <a:path w="5079" h="740410">
                  <a:moveTo>
                    <a:pt x="4559" y="399288"/>
                  </a:moveTo>
                  <a:lnTo>
                    <a:pt x="0" y="399288"/>
                  </a:lnTo>
                  <a:lnTo>
                    <a:pt x="0" y="403860"/>
                  </a:lnTo>
                  <a:lnTo>
                    <a:pt x="4559" y="403860"/>
                  </a:lnTo>
                  <a:lnTo>
                    <a:pt x="4559" y="399288"/>
                  </a:lnTo>
                  <a:close/>
                </a:path>
                <a:path w="5079" h="740410">
                  <a:moveTo>
                    <a:pt x="4559" y="388620"/>
                  </a:moveTo>
                  <a:lnTo>
                    <a:pt x="0" y="388620"/>
                  </a:lnTo>
                  <a:lnTo>
                    <a:pt x="0" y="393954"/>
                  </a:lnTo>
                  <a:lnTo>
                    <a:pt x="4559" y="393954"/>
                  </a:lnTo>
                  <a:lnTo>
                    <a:pt x="4559" y="388620"/>
                  </a:lnTo>
                  <a:close/>
                </a:path>
                <a:path w="5079" h="740410">
                  <a:moveTo>
                    <a:pt x="4559" y="377952"/>
                  </a:moveTo>
                  <a:lnTo>
                    <a:pt x="0" y="377952"/>
                  </a:lnTo>
                  <a:lnTo>
                    <a:pt x="0" y="383286"/>
                  </a:lnTo>
                  <a:lnTo>
                    <a:pt x="4559" y="383286"/>
                  </a:lnTo>
                  <a:lnTo>
                    <a:pt x="4559" y="377952"/>
                  </a:lnTo>
                  <a:close/>
                </a:path>
                <a:path w="5079" h="740410">
                  <a:moveTo>
                    <a:pt x="4559" y="367284"/>
                  </a:moveTo>
                  <a:lnTo>
                    <a:pt x="0" y="367284"/>
                  </a:lnTo>
                  <a:lnTo>
                    <a:pt x="0" y="372618"/>
                  </a:lnTo>
                  <a:lnTo>
                    <a:pt x="4559" y="372618"/>
                  </a:lnTo>
                  <a:lnTo>
                    <a:pt x="4559" y="367284"/>
                  </a:lnTo>
                  <a:close/>
                </a:path>
                <a:path w="5079" h="740410">
                  <a:moveTo>
                    <a:pt x="4559" y="356616"/>
                  </a:moveTo>
                  <a:lnTo>
                    <a:pt x="0" y="356616"/>
                  </a:lnTo>
                  <a:lnTo>
                    <a:pt x="0" y="361950"/>
                  </a:lnTo>
                  <a:lnTo>
                    <a:pt x="4559" y="361950"/>
                  </a:lnTo>
                  <a:lnTo>
                    <a:pt x="4559" y="356616"/>
                  </a:lnTo>
                  <a:close/>
                </a:path>
                <a:path w="5079" h="740410">
                  <a:moveTo>
                    <a:pt x="4559" y="346710"/>
                  </a:moveTo>
                  <a:lnTo>
                    <a:pt x="0" y="346710"/>
                  </a:lnTo>
                  <a:lnTo>
                    <a:pt x="0" y="352044"/>
                  </a:lnTo>
                  <a:lnTo>
                    <a:pt x="4559" y="352044"/>
                  </a:lnTo>
                  <a:lnTo>
                    <a:pt x="4559" y="346710"/>
                  </a:lnTo>
                  <a:close/>
                </a:path>
                <a:path w="5079" h="740410">
                  <a:moveTo>
                    <a:pt x="4559" y="336042"/>
                  </a:moveTo>
                  <a:lnTo>
                    <a:pt x="0" y="336042"/>
                  </a:lnTo>
                  <a:lnTo>
                    <a:pt x="0" y="341376"/>
                  </a:lnTo>
                  <a:lnTo>
                    <a:pt x="4559" y="341376"/>
                  </a:lnTo>
                  <a:lnTo>
                    <a:pt x="4559" y="336042"/>
                  </a:lnTo>
                  <a:close/>
                </a:path>
                <a:path w="5079" h="740410">
                  <a:moveTo>
                    <a:pt x="4559" y="325374"/>
                  </a:moveTo>
                  <a:lnTo>
                    <a:pt x="0" y="325374"/>
                  </a:lnTo>
                  <a:lnTo>
                    <a:pt x="0" y="330708"/>
                  </a:lnTo>
                  <a:lnTo>
                    <a:pt x="4559" y="330708"/>
                  </a:lnTo>
                  <a:lnTo>
                    <a:pt x="4559" y="325374"/>
                  </a:lnTo>
                  <a:close/>
                </a:path>
                <a:path w="5079" h="740410">
                  <a:moveTo>
                    <a:pt x="4559" y="314706"/>
                  </a:moveTo>
                  <a:lnTo>
                    <a:pt x="0" y="314706"/>
                  </a:lnTo>
                  <a:lnTo>
                    <a:pt x="0" y="320040"/>
                  </a:lnTo>
                  <a:lnTo>
                    <a:pt x="4559" y="320040"/>
                  </a:lnTo>
                  <a:lnTo>
                    <a:pt x="4559" y="314706"/>
                  </a:lnTo>
                  <a:close/>
                </a:path>
                <a:path w="5079" h="740410">
                  <a:moveTo>
                    <a:pt x="4559" y="304800"/>
                  </a:moveTo>
                  <a:lnTo>
                    <a:pt x="0" y="304800"/>
                  </a:lnTo>
                  <a:lnTo>
                    <a:pt x="0" y="309372"/>
                  </a:lnTo>
                  <a:lnTo>
                    <a:pt x="4559" y="309372"/>
                  </a:lnTo>
                  <a:lnTo>
                    <a:pt x="4559" y="304800"/>
                  </a:lnTo>
                  <a:close/>
                </a:path>
                <a:path w="5079" h="740410">
                  <a:moveTo>
                    <a:pt x="4559" y="294132"/>
                  </a:moveTo>
                  <a:lnTo>
                    <a:pt x="0" y="294132"/>
                  </a:lnTo>
                  <a:lnTo>
                    <a:pt x="0" y="299466"/>
                  </a:lnTo>
                  <a:lnTo>
                    <a:pt x="4559" y="299466"/>
                  </a:lnTo>
                  <a:lnTo>
                    <a:pt x="4559" y="294132"/>
                  </a:lnTo>
                  <a:close/>
                </a:path>
                <a:path w="5079" h="740410">
                  <a:moveTo>
                    <a:pt x="4559" y="283464"/>
                  </a:moveTo>
                  <a:lnTo>
                    <a:pt x="0" y="283464"/>
                  </a:lnTo>
                  <a:lnTo>
                    <a:pt x="0" y="288798"/>
                  </a:lnTo>
                  <a:lnTo>
                    <a:pt x="4559" y="288798"/>
                  </a:lnTo>
                  <a:lnTo>
                    <a:pt x="4559" y="283464"/>
                  </a:lnTo>
                  <a:close/>
                </a:path>
                <a:path w="5079" h="740410">
                  <a:moveTo>
                    <a:pt x="4559" y="272796"/>
                  </a:moveTo>
                  <a:lnTo>
                    <a:pt x="0" y="272796"/>
                  </a:lnTo>
                  <a:lnTo>
                    <a:pt x="0" y="278130"/>
                  </a:lnTo>
                  <a:lnTo>
                    <a:pt x="4559" y="278130"/>
                  </a:lnTo>
                  <a:lnTo>
                    <a:pt x="4559" y="272796"/>
                  </a:lnTo>
                  <a:close/>
                </a:path>
                <a:path w="5079" h="740410">
                  <a:moveTo>
                    <a:pt x="4559" y="262128"/>
                  </a:moveTo>
                  <a:lnTo>
                    <a:pt x="0" y="262128"/>
                  </a:lnTo>
                  <a:lnTo>
                    <a:pt x="0" y="267462"/>
                  </a:lnTo>
                  <a:lnTo>
                    <a:pt x="4559" y="267462"/>
                  </a:lnTo>
                  <a:lnTo>
                    <a:pt x="4559" y="262128"/>
                  </a:lnTo>
                  <a:close/>
                </a:path>
                <a:path w="5079" h="740410">
                  <a:moveTo>
                    <a:pt x="4559" y="252222"/>
                  </a:moveTo>
                  <a:lnTo>
                    <a:pt x="0" y="252222"/>
                  </a:lnTo>
                  <a:lnTo>
                    <a:pt x="0" y="257556"/>
                  </a:lnTo>
                  <a:lnTo>
                    <a:pt x="4559" y="257556"/>
                  </a:lnTo>
                  <a:lnTo>
                    <a:pt x="4559" y="252222"/>
                  </a:lnTo>
                  <a:close/>
                </a:path>
                <a:path w="5079" h="740410">
                  <a:moveTo>
                    <a:pt x="4559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4559" y="246888"/>
                  </a:lnTo>
                  <a:lnTo>
                    <a:pt x="4559" y="241554"/>
                  </a:lnTo>
                  <a:close/>
                </a:path>
                <a:path w="5079" h="740410">
                  <a:moveTo>
                    <a:pt x="4559" y="230886"/>
                  </a:moveTo>
                  <a:lnTo>
                    <a:pt x="0" y="230886"/>
                  </a:lnTo>
                  <a:lnTo>
                    <a:pt x="0" y="236220"/>
                  </a:lnTo>
                  <a:lnTo>
                    <a:pt x="4559" y="236220"/>
                  </a:lnTo>
                  <a:lnTo>
                    <a:pt x="4559" y="230886"/>
                  </a:lnTo>
                  <a:close/>
                </a:path>
                <a:path w="5079" h="740410">
                  <a:moveTo>
                    <a:pt x="4559" y="220218"/>
                  </a:moveTo>
                  <a:lnTo>
                    <a:pt x="0" y="220218"/>
                  </a:lnTo>
                  <a:lnTo>
                    <a:pt x="0" y="225552"/>
                  </a:lnTo>
                  <a:lnTo>
                    <a:pt x="4559" y="225552"/>
                  </a:lnTo>
                  <a:lnTo>
                    <a:pt x="4559" y="220218"/>
                  </a:lnTo>
                  <a:close/>
                </a:path>
                <a:path w="5079" h="740410">
                  <a:moveTo>
                    <a:pt x="4559" y="210312"/>
                  </a:moveTo>
                  <a:lnTo>
                    <a:pt x="0" y="210312"/>
                  </a:lnTo>
                  <a:lnTo>
                    <a:pt x="0" y="214884"/>
                  </a:lnTo>
                  <a:lnTo>
                    <a:pt x="4559" y="214884"/>
                  </a:lnTo>
                  <a:lnTo>
                    <a:pt x="4559" y="210312"/>
                  </a:lnTo>
                  <a:close/>
                </a:path>
                <a:path w="5079" h="740410">
                  <a:moveTo>
                    <a:pt x="4559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4559" y="204978"/>
                  </a:lnTo>
                  <a:lnTo>
                    <a:pt x="4559" y="199644"/>
                  </a:lnTo>
                  <a:close/>
                </a:path>
                <a:path w="5079" h="740410">
                  <a:moveTo>
                    <a:pt x="4559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4559" y="194310"/>
                  </a:lnTo>
                  <a:lnTo>
                    <a:pt x="4559" y="188976"/>
                  </a:lnTo>
                  <a:close/>
                </a:path>
                <a:path w="5079" h="740410">
                  <a:moveTo>
                    <a:pt x="4559" y="178308"/>
                  </a:moveTo>
                  <a:lnTo>
                    <a:pt x="0" y="178308"/>
                  </a:lnTo>
                  <a:lnTo>
                    <a:pt x="0" y="183642"/>
                  </a:lnTo>
                  <a:lnTo>
                    <a:pt x="4559" y="183642"/>
                  </a:lnTo>
                  <a:lnTo>
                    <a:pt x="4559" y="178308"/>
                  </a:lnTo>
                  <a:close/>
                </a:path>
                <a:path w="5079" h="740410">
                  <a:moveTo>
                    <a:pt x="4559" y="167640"/>
                  </a:moveTo>
                  <a:lnTo>
                    <a:pt x="0" y="167640"/>
                  </a:lnTo>
                  <a:lnTo>
                    <a:pt x="0" y="172974"/>
                  </a:lnTo>
                  <a:lnTo>
                    <a:pt x="4559" y="172974"/>
                  </a:lnTo>
                  <a:lnTo>
                    <a:pt x="4559" y="167640"/>
                  </a:lnTo>
                  <a:close/>
                </a:path>
                <a:path w="5079" h="740410">
                  <a:moveTo>
                    <a:pt x="4559" y="157734"/>
                  </a:moveTo>
                  <a:lnTo>
                    <a:pt x="0" y="157734"/>
                  </a:lnTo>
                  <a:lnTo>
                    <a:pt x="0" y="163068"/>
                  </a:lnTo>
                  <a:lnTo>
                    <a:pt x="4559" y="163068"/>
                  </a:lnTo>
                  <a:lnTo>
                    <a:pt x="4559" y="157734"/>
                  </a:lnTo>
                  <a:close/>
                </a:path>
                <a:path w="5079" h="740410">
                  <a:moveTo>
                    <a:pt x="4559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4559" y="152400"/>
                  </a:lnTo>
                  <a:lnTo>
                    <a:pt x="4559" y="147066"/>
                  </a:lnTo>
                  <a:close/>
                </a:path>
                <a:path w="5079" h="740410">
                  <a:moveTo>
                    <a:pt x="4559" y="136385"/>
                  </a:moveTo>
                  <a:lnTo>
                    <a:pt x="0" y="136385"/>
                  </a:lnTo>
                  <a:lnTo>
                    <a:pt x="0" y="141732"/>
                  </a:lnTo>
                  <a:lnTo>
                    <a:pt x="4559" y="141732"/>
                  </a:lnTo>
                  <a:lnTo>
                    <a:pt x="4559" y="136385"/>
                  </a:lnTo>
                  <a:close/>
                </a:path>
                <a:path w="5079" h="740410">
                  <a:moveTo>
                    <a:pt x="4559" y="125730"/>
                  </a:moveTo>
                  <a:lnTo>
                    <a:pt x="0" y="125730"/>
                  </a:lnTo>
                  <a:lnTo>
                    <a:pt x="0" y="131064"/>
                  </a:lnTo>
                  <a:lnTo>
                    <a:pt x="4559" y="131064"/>
                  </a:lnTo>
                  <a:lnTo>
                    <a:pt x="4559" y="125730"/>
                  </a:lnTo>
                  <a:close/>
                </a:path>
                <a:path w="5079" h="740410">
                  <a:moveTo>
                    <a:pt x="4559" y="115824"/>
                  </a:moveTo>
                  <a:lnTo>
                    <a:pt x="0" y="115824"/>
                  </a:lnTo>
                  <a:lnTo>
                    <a:pt x="0" y="120396"/>
                  </a:lnTo>
                  <a:lnTo>
                    <a:pt x="4559" y="120396"/>
                  </a:lnTo>
                  <a:lnTo>
                    <a:pt x="4559" y="115824"/>
                  </a:lnTo>
                  <a:close/>
                </a:path>
                <a:path w="5079" h="740410">
                  <a:moveTo>
                    <a:pt x="4559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4559" y="110490"/>
                  </a:lnTo>
                  <a:lnTo>
                    <a:pt x="4559" y="105156"/>
                  </a:lnTo>
                  <a:close/>
                </a:path>
                <a:path w="5079" h="740410">
                  <a:moveTo>
                    <a:pt x="4559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4559" y="99822"/>
                  </a:lnTo>
                  <a:lnTo>
                    <a:pt x="4559" y="94488"/>
                  </a:lnTo>
                  <a:close/>
                </a:path>
                <a:path w="5079" h="740410">
                  <a:moveTo>
                    <a:pt x="4559" y="83820"/>
                  </a:moveTo>
                  <a:lnTo>
                    <a:pt x="0" y="83820"/>
                  </a:lnTo>
                  <a:lnTo>
                    <a:pt x="0" y="89154"/>
                  </a:lnTo>
                  <a:lnTo>
                    <a:pt x="4559" y="89154"/>
                  </a:lnTo>
                  <a:lnTo>
                    <a:pt x="4559" y="83820"/>
                  </a:lnTo>
                  <a:close/>
                </a:path>
                <a:path w="5079" h="740410">
                  <a:moveTo>
                    <a:pt x="4559" y="73914"/>
                  </a:moveTo>
                  <a:lnTo>
                    <a:pt x="0" y="73914"/>
                  </a:lnTo>
                  <a:lnTo>
                    <a:pt x="0" y="78486"/>
                  </a:lnTo>
                  <a:lnTo>
                    <a:pt x="4559" y="78486"/>
                  </a:lnTo>
                  <a:lnTo>
                    <a:pt x="4559" y="73914"/>
                  </a:lnTo>
                  <a:close/>
                </a:path>
                <a:path w="5079" h="740410">
                  <a:moveTo>
                    <a:pt x="4559" y="63246"/>
                  </a:moveTo>
                  <a:lnTo>
                    <a:pt x="0" y="63246"/>
                  </a:lnTo>
                  <a:lnTo>
                    <a:pt x="0" y="68580"/>
                  </a:lnTo>
                  <a:lnTo>
                    <a:pt x="4559" y="68580"/>
                  </a:lnTo>
                  <a:lnTo>
                    <a:pt x="4559" y="63246"/>
                  </a:lnTo>
                  <a:close/>
                </a:path>
                <a:path w="5079" h="740410">
                  <a:moveTo>
                    <a:pt x="4559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4559" y="57912"/>
                  </a:lnTo>
                  <a:lnTo>
                    <a:pt x="4559" y="52578"/>
                  </a:lnTo>
                  <a:close/>
                </a:path>
                <a:path w="5079" h="740410">
                  <a:moveTo>
                    <a:pt x="4559" y="41910"/>
                  </a:moveTo>
                  <a:lnTo>
                    <a:pt x="0" y="41910"/>
                  </a:lnTo>
                  <a:lnTo>
                    <a:pt x="0" y="47244"/>
                  </a:lnTo>
                  <a:lnTo>
                    <a:pt x="4559" y="47244"/>
                  </a:lnTo>
                  <a:lnTo>
                    <a:pt x="4559" y="41910"/>
                  </a:lnTo>
                  <a:close/>
                </a:path>
                <a:path w="5079" h="740410">
                  <a:moveTo>
                    <a:pt x="4559" y="31242"/>
                  </a:moveTo>
                  <a:lnTo>
                    <a:pt x="0" y="31242"/>
                  </a:lnTo>
                  <a:lnTo>
                    <a:pt x="0" y="36576"/>
                  </a:lnTo>
                  <a:lnTo>
                    <a:pt x="4559" y="36576"/>
                  </a:lnTo>
                  <a:lnTo>
                    <a:pt x="4559" y="31242"/>
                  </a:lnTo>
                  <a:close/>
                </a:path>
                <a:path w="5079" h="740410">
                  <a:moveTo>
                    <a:pt x="4559" y="21336"/>
                  </a:moveTo>
                  <a:lnTo>
                    <a:pt x="0" y="21336"/>
                  </a:lnTo>
                  <a:lnTo>
                    <a:pt x="0" y="26670"/>
                  </a:lnTo>
                  <a:lnTo>
                    <a:pt x="4559" y="26670"/>
                  </a:lnTo>
                  <a:lnTo>
                    <a:pt x="4559" y="21336"/>
                  </a:lnTo>
                  <a:close/>
                </a:path>
                <a:path w="5079" h="740410">
                  <a:moveTo>
                    <a:pt x="4559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4559" y="16002"/>
                  </a:lnTo>
                  <a:lnTo>
                    <a:pt x="4559" y="10668"/>
                  </a:lnTo>
                  <a:close/>
                </a:path>
                <a:path w="5079" h="740410">
                  <a:moveTo>
                    <a:pt x="4559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4559" y="5334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8472551" y="4956060"/>
              <a:ext cx="5080" cy="582930"/>
            </a:xfrm>
            <a:custGeom>
              <a:avLst/>
              <a:gdLst/>
              <a:ahLst/>
              <a:cxnLst/>
              <a:rect l="l" t="t" r="r" b="b"/>
              <a:pathLst>
                <a:path w="5079" h="582929">
                  <a:moveTo>
                    <a:pt x="4559" y="577596"/>
                  </a:moveTo>
                  <a:lnTo>
                    <a:pt x="0" y="577596"/>
                  </a:lnTo>
                  <a:lnTo>
                    <a:pt x="0" y="582930"/>
                  </a:lnTo>
                  <a:lnTo>
                    <a:pt x="4559" y="582930"/>
                  </a:lnTo>
                  <a:lnTo>
                    <a:pt x="4559" y="577596"/>
                  </a:lnTo>
                  <a:close/>
                </a:path>
                <a:path w="5079" h="582929">
                  <a:moveTo>
                    <a:pt x="4559" y="566928"/>
                  </a:moveTo>
                  <a:lnTo>
                    <a:pt x="0" y="566928"/>
                  </a:lnTo>
                  <a:lnTo>
                    <a:pt x="0" y="572262"/>
                  </a:lnTo>
                  <a:lnTo>
                    <a:pt x="4559" y="572262"/>
                  </a:lnTo>
                  <a:lnTo>
                    <a:pt x="4559" y="566928"/>
                  </a:lnTo>
                  <a:close/>
                </a:path>
                <a:path w="5079" h="582929">
                  <a:moveTo>
                    <a:pt x="4559" y="557022"/>
                  </a:moveTo>
                  <a:lnTo>
                    <a:pt x="0" y="557022"/>
                  </a:lnTo>
                  <a:lnTo>
                    <a:pt x="0" y="561594"/>
                  </a:lnTo>
                  <a:lnTo>
                    <a:pt x="4559" y="561594"/>
                  </a:lnTo>
                  <a:lnTo>
                    <a:pt x="4559" y="557022"/>
                  </a:lnTo>
                  <a:close/>
                </a:path>
                <a:path w="5079" h="582929">
                  <a:moveTo>
                    <a:pt x="4559" y="546354"/>
                  </a:moveTo>
                  <a:lnTo>
                    <a:pt x="0" y="546354"/>
                  </a:lnTo>
                  <a:lnTo>
                    <a:pt x="0" y="551688"/>
                  </a:lnTo>
                  <a:lnTo>
                    <a:pt x="4559" y="551688"/>
                  </a:lnTo>
                  <a:lnTo>
                    <a:pt x="4559" y="546354"/>
                  </a:lnTo>
                  <a:close/>
                </a:path>
                <a:path w="5079" h="582929">
                  <a:moveTo>
                    <a:pt x="4559" y="535686"/>
                  </a:moveTo>
                  <a:lnTo>
                    <a:pt x="0" y="535686"/>
                  </a:lnTo>
                  <a:lnTo>
                    <a:pt x="0" y="541020"/>
                  </a:lnTo>
                  <a:lnTo>
                    <a:pt x="4559" y="541020"/>
                  </a:lnTo>
                  <a:lnTo>
                    <a:pt x="4559" y="535686"/>
                  </a:lnTo>
                  <a:close/>
                </a:path>
                <a:path w="5079" h="582929">
                  <a:moveTo>
                    <a:pt x="4559" y="525018"/>
                  </a:moveTo>
                  <a:lnTo>
                    <a:pt x="0" y="525018"/>
                  </a:lnTo>
                  <a:lnTo>
                    <a:pt x="0" y="530352"/>
                  </a:lnTo>
                  <a:lnTo>
                    <a:pt x="4559" y="530352"/>
                  </a:lnTo>
                  <a:lnTo>
                    <a:pt x="4559" y="525018"/>
                  </a:lnTo>
                  <a:close/>
                </a:path>
                <a:path w="5079" h="582929">
                  <a:moveTo>
                    <a:pt x="4559" y="514350"/>
                  </a:moveTo>
                  <a:lnTo>
                    <a:pt x="0" y="514350"/>
                  </a:lnTo>
                  <a:lnTo>
                    <a:pt x="0" y="519684"/>
                  </a:lnTo>
                  <a:lnTo>
                    <a:pt x="4559" y="519684"/>
                  </a:lnTo>
                  <a:lnTo>
                    <a:pt x="4559" y="514350"/>
                  </a:lnTo>
                  <a:close/>
                </a:path>
                <a:path w="5079" h="582929">
                  <a:moveTo>
                    <a:pt x="4559" y="504431"/>
                  </a:moveTo>
                  <a:lnTo>
                    <a:pt x="0" y="504431"/>
                  </a:lnTo>
                  <a:lnTo>
                    <a:pt x="0" y="509778"/>
                  </a:lnTo>
                  <a:lnTo>
                    <a:pt x="4559" y="509778"/>
                  </a:lnTo>
                  <a:lnTo>
                    <a:pt x="4559" y="504431"/>
                  </a:lnTo>
                  <a:close/>
                </a:path>
                <a:path w="5079" h="582929">
                  <a:moveTo>
                    <a:pt x="4559" y="493776"/>
                  </a:moveTo>
                  <a:lnTo>
                    <a:pt x="0" y="493776"/>
                  </a:lnTo>
                  <a:lnTo>
                    <a:pt x="0" y="499110"/>
                  </a:lnTo>
                  <a:lnTo>
                    <a:pt x="4559" y="499110"/>
                  </a:lnTo>
                  <a:lnTo>
                    <a:pt x="4559" y="493776"/>
                  </a:lnTo>
                  <a:close/>
                </a:path>
                <a:path w="5079" h="582929">
                  <a:moveTo>
                    <a:pt x="4559" y="483108"/>
                  </a:moveTo>
                  <a:lnTo>
                    <a:pt x="0" y="483108"/>
                  </a:lnTo>
                  <a:lnTo>
                    <a:pt x="0" y="488442"/>
                  </a:lnTo>
                  <a:lnTo>
                    <a:pt x="4559" y="488442"/>
                  </a:lnTo>
                  <a:lnTo>
                    <a:pt x="4559" y="483108"/>
                  </a:lnTo>
                  <a:close/>
                </a:path>
                <a:path w="5079" h="582929">
                  <a:moveTo>
                    <a:pt x="4559" y="472440"/>
                  </a:moveTo>
                  <a:lnTo>
                    <a:pt x="0" y="472440"/>
                  </a:lnTo>
                  <a:lnTo>
                    <a:pt x="0" y="477774"/>
                  </a:lnTo>
                  <a:lnTo>
                    <a:pt x="4559" y="477774"/>
                  </a:lnTo>
                  <a:lnTo>
                    <a:pt x="4559" y="472440"/>
                  </a:lnTo>
                  <a:close/>
                </a:path>
                <a:path w="5079" h="582929">
                  <a:moveTo>
                    <a:pt x="4559" y="462534"/>
                  </a:moveTo>
                  <a:lnTo>
                    <a:pt x="0" y="462534"/>
                  </a:lnTo>
                  <a:lnTo>
                    <a:pt x="0" y="467106"/>
                  </a:lnTo>
                  <a:lnTo>
                    <a:pt x="4559" y="467106"/>
                  </a:lnTo>
                  <a:lnTo>
                    <a:pt x="4559" y="462534"/>
                  </a:lnTo>
                  <a:close/>
                </a:path>
                <a:path w="5079" h="582929">
                  <a:moveTo>
                    <a:pt x="4559" y="451866"/>
                  </a:moveTo>
                  <a:lnTo>
                    <a:pt x="0" y="451866"/>
                  </a:lnTo>
                  <a:lnTo>
                    <a:pt x="0" y="457200"/>
                  </a:lnTo>
                  <a:lnTo>
                    <a:pt x="4559" y="457200"/>
                  </a:lnTo>
                  <a:lnTo>
                    <a:pt x="4559" y="451866"/>
                  </a:lnTo>
                  <a:close/>
                </a:path>
                <a:path w="5079" h="582929">
                  <a:moveTo>
                    <a:pt x="4559" y="441198"/>
                  </a:moveTo>
                  <a:lnTo>
                    <a:pt x="0" y="441198"/>
                  </a:lnTo>
                  <a:lnTo>
                    <a:pt x="0" y="446532"/>
                  </a:lnTo>
                  <a:lnTo>
                    <a:pt x="4559" y="446532"/>
                  </a:lnTo>
                  <a:lnTo>
                    <a:pt x="4559" y="441198"/>
                  </a:lnTo>
                  <a:close/>
                </a:path>
                <a:path w="5079" h="582929">
                  <a:moveTo>
                    <a:pt x="4559" y="430530"/>
                  </a:moveTo>
                  <a:lnTo>
                    <a:pt x="0" y="430530"/>
                  </a:lnTo>
                  <a:lnTo>
                    <a:pt x="0" y="435864"/>
                  </a:lnTo>
                  <a:lnTo>
                    <a:pt x="4559" y="435864"/>
                  </a:lnTo>
                  <a:lnTo>
                    <a:pt x="4559" y="430530"/>
                  </a:lnTo>
                  <a:close/>
                </a:path>
                <a:path w="5079" h="582929">
                  <a:moveTo>
                    <a:pt x="4559" y="419862"/>
                  </a:moveTo>
                  <a:lnTo>
                    <a:pt x="0" y="419862"/>
                  </a:lnTo>
                  <a:lnTo>
                    <a:pt x="0" y="425196"/>
                  </a:lnTo>
                  <a:lnTo>
                    <a:pt x="4559" y="425196"/>
                  </a:lnTo>
                  <a:lnTo>
                    <a:pt x="4559" y="419862"/>
                  </a:lnTo>
                  <a:close/>
                </a:path>
                <a:path w="5079" h="582929">
                  <a:moveTo>
                    <a:pt x="4559" y="409956"/>
                  </a:moveTo>
                  <a:lnTo>
                    <a:pt x="0" y="409956"/>
                  </a:lnTo>
                  <a:lnTo>
                    <a:pt x="0" y="415290"/>
                  </a:lnTo>
                  <a:lnTo>
                    <a:pt x="4559" y="415290"/>
                  </a:lnTo>
                  <a:lnTo>
                    <a:pt x="4559" y="409956"/>
                  </a:lnTo>
                  <a:close/>
                </a:path>
                <a:path w="5079" h="582929">
                  <a:moveTo>
                    <a:pt x="4559" y="399288"/>
                  </a:moveTo>
                  <a:lnTo>
                    <a:pt x="0" y="399288"/>
                  </a:lnTo>
                  <a:lnTo>
                    <a:pt x="0" y="404622"/>
                  </a:lnTo>
                  <a:lnTo>
                    <a:pt x="4559" y="404622"/>
                  </a:lnTo>
                  <a:lnTo>
                    <a:pt x="4559" y="399288"/>
                  </a:lnTo>
                  <a:close/>
                </a:path>
                <a:path w="5079" h="582929">
                  <a:moveTo>
                    <a:pt x="4559" y="388620"/>
                  </a:moveTo>
                  <a:lnTo>
                    <a:pt x="0" y="388620"/>
                  </a:lnTo>
                  <a:lnTo>
                    <a:pt x="0" y="393954"/>
                  </a:lnTo>
                  <a:lnTo>
                    <a:pt x="4559" y="393954"/>
                  </a:lnTo>
                  <a:lnTo>
                    <a:pt x="4559" y="388620"/>
                  </a:lnTo>
                  <a:close/>
                </a:path>
                <a:path w="5079" h="582929">
                  <a:moveTo>
                    <a:pt x="4559" y="377952"/>
                  </a:moveTo>
                  <a:lnTo>
                    <a:pt x="0" y="377952"/>
                  </a:lnTo>
                  <a:lnTo>
                    <a:pt x="0" y="383286"/>
                  </a:lnTo>
                  <a:lnTo>
                    <a:pt x="4559" y="383286"/>
                  </a:lnTo>
                  <a:lnTo>
                    <a:pt x="4559" y="377952"/>
                  </a:lnTo>
                  <a:close/>
                </a:path>
                <a:path w="5079" h="582929">
                  <a:moveTo>
                    <a:pt x="4559" y="368046"/>
                  </a:moveTo>
                  <a:lnTo>
                    <a:pt x="0" y="368046"/>
                  </a:lnTo>
                  <a:lnTo>
                    <a:pt x="0" y="372618"/>
                  </a:lnTo>
                  <a:lnTo>
                    <a:pt x="4559" y="372618"/>
                  </a:lnTo>
                  <a:lnTo>
                    <a:pt x="4559" y="368046"/>
                  </a:lnTo>
                  <a:close/>
                </a:path>
                <a:path w="5079" h="582929">
                  <a:moveTo>
                    <a:pt x="4559" y="357378"/>
                  </a:moveTo>
                  <a:lnTo>
                    <a:pt x="0" y="357378"/>
                  </a:lnTo>
                  <a:lnTo>
                    <a:pt x="0" y="362712"/>
                  </a:lnTo>
                  <a:lnTo>
                    <a:pt x="4559" y="362712"/>
                  </a:lnTo>
                  <a:lnTo>
                    <a:pt x="4559" y="357378"/>
                  </a:lnTo>
                  <a:close/>
                </a:path>
                <a:path w="5079" h="582929">
                  <a:moveTo>
                    <a:pt x="4559" y="346710"/>
                  </a:moveTo>
                  <a:lnTo>
                    <a:pt x="0" y="346710"/>
                  </a:lnTo>
                  <a:lnTo>
                    <a:pt x="0" y="352044"/>
                  </a:lnTo>
                  <a:lnTo>
                    <a:pt x="4559" y="352044"/>
                  </a:lnTo>
                  <a:lnTo>
                    <a:pt x="4559" y="346710"/>
                  </a:lnTo>
                  <a:close/>
                </a:path>
                <a:path w="5079" h="582929">
                  <a:moveTo>
                    <a:pt x="4559" y="336042"/>
                  </a:moveTo>
                  <a:lnTo>
                    <a:pt x="0" y="336042"/>
                  </a:lnTo>
                  <a:lnTo>
                    <a:pt x="0" y="341376"/>
                  </a:lnTo>
                  <a:lnTo>
                    <a:pt x="4559" y="341376"/>
                  </a:lnTo>
                  <a:lnTo>
                    <a:pt x="4559" y="336042"/>
                  </a:lnTo>
                  <a:close/>
                </a:path>
                <a:path w="5079" h="582929">
                  <a:moveTo>
                    <a:pt x="4559" y="325374"/>
                  </a:moveTo>
                  <a:lnTo>
                    <a:pt x="0" y="325374"/>
                  </a:lnTo>
                  <a:lnTo>
                    <a:pt x="0" y="330708"/>
                  </a:lnTo>
                  <a:lnTo>
                    <a:pt x="4559" y="330708"/>
                  </a:lnTo>
                  <a:lnTo>
                    <a:pt x="4559" y="325374"/>
                  </a:lnTo>
                  <a:close/>
                </a:path>
                <a:path w="5079" h="582929">
                  <a:moveTo>
                    <a:pt x="4559" y="315468"/>
                  </a:moveTo>
                  <a:lnTo>
                    <a:pt x="0" y="315468"/>
                  </a:lnTo>
                  <a:lnTo>
                    <a:pt x="0" y="320802"/>
                  </a:lnTo>
                  <a:lnTo>
                    <a:pt x="4559" y="320802"/>
                  </a:lnTo>
                  <a:lnTo>
                    <a:pt x="4559" y="315468"/>
                  </a:lnTo>
                  <a:close/>
                </a:path>
                <a:path w="5079" h="582929">
                  <a:moveTo>
                    <a:pt x="4559" y="304800"/>
                  </a:moveTo>
                  <a:lnTo>
                    <a:pt x="0" y="304800"/>
                  </a:lnTo>
                  <a:lnTo>
                    <a:pt x="0" y="310134"/>
                  </a:lnTo>
                  <a:lnTo>
                    <a:pt x="4559" y="310134"/>
                  </a:lnTo>
                  <a:lnTo>
                    <a:pt x="4559" y="304800"/>
                  </a:lnTo>
                  <a:close/>
                </a:path>
                <a:path w="5079" h="582929">
                  <a:moveTo>
                    <a:pt x="4559" y="294132"/>
                  </a:moveTo>
                  <a:lnTo>
                    <a:pt x="0" y="294132"/>
                  </a:lnTo>
                  <a:lnTo>
                    <a:pt x="0" y="299466"/>
                  </a:lnTo>
                  <a:lnTo>
                    <a:pt x="4559" y="299466"/>
                  </a:lnTo>
                  <a:lnTo>
                    <a:pt x="4559" y="294132"/>
                  </a:lnTo>
                  <a:close/>
                </a:path>
                <a:path w="5079" h="582929">
                  <a:moveTo>
                    <a:pt x="4559" y="283464"/>
                  </a:moveTo>
                  <a:lnTo>
                    <a:pt x="0" y="283464"/>
                  </a:lnTo>
                  <a:lnTo>
                    <a:pt x="0" y="288798"/>
                  </a:lnTo>
                  <a:lnTo>
                    <a:pt x="4559" y="288798"/>
                  </a:lnTo>
                  <a:lnTo>
                    <a:pt x="4559" y="283464"/>
                  </a:lnTo>
                  <a:close/>
                </a:path>
                <a:path w="5079" h="582929">
                  <a:moveTo>
                    <a:pt x="4559" y="273558"/>
                  </a:moveTo>
                  <a:lnTo>
                    <a:pt x="0" y="273558"/>
                  </a:lnTo>
                  <a:lnTo>
                    <a:pt x="0" y="278892"/>
                  </a:lnTo>
                  <a:lnTo>
                    <a:pt x="4559" y="278892"/>
                  </a:lnTo>
                  <a:lnTo>
                    <a:pt x="4559" y="273558"/>
                  </a:lnTo>
                  <a:close/>
                </a:path>
                <a:path w="5079" h="582929">
                  <a:moveTo>
                    <a:pt x="4559" y="262890"/>
                  </a:moveTo>
                  <a:lnTo>
                    <a:pt x="0" y="262890"/>
                  </a:lnTo>
                  <a:lnTo>
                    <a:pt x="0" y="268224"/>
                  </a:lnTo>
                  <a:lnTo>
                    <a:pt x="4559" y="268224"/>
                  </a:lnTo>
                  <a:lnTo>
                    <a:pt x="4559" y="262890"/>
                  </a:lnTo>
                  <a:close/>
                </a:path>
                <a:path w="5079" h="582929">
                  <a:moveTo>
                    <a:pt x="4559" y="252222"/>
                  </a:moveTo>
                  <a:lnTo>
                    <a:pt x="0" y="252222"/>
                  </a:lnTo>
                  <a:lnTo>
                    <a:pt x="0" y="257556"/>
                  </a:lnTo>
                  <a:lnTo>
                    <a:pt x="4559" y="257556"/>
                  </a:lnTo>
                  <a:lnTo>
                    <a:pt x="4559" y="252222"/>
                  </a:lnTo>
                  <a:close/>
                </a:path>
                <a:path w="5079" h="582929">
                  <a:moveTo>
                    <a:pt x="4559" y="241554"/>
                  </a:moveTo>
                  <a:lnTo>
                    <a:pt x="0" y="241554"/>
                  </a:lnTo>
                  <a:lnTo>
                    <a:pt x="0" y="246888"/>
                  </a:lnTo>
                  <a:lnTo>
                    <a:pt x="4559" y="246888"/>
                  </a:lnTo>
                  <a:lnTo>
                    <a:pt x="4559" y="241554"/>
                  </a:lnTo>
                  <a:close/>
                </a:path>
                <a:path w="5079" h="582929">
                  <a:moveTo>
                    <a:pt x="4559" y="231648"/>
                  </a:moveTo>
                  <a:lnTo>
                    <a:pt x="0" y="231648"/>
                  </a:lnTo>
                  <a:lnTo>
                    <a:pt x="0" y="236220"/>
                  </a:lnTo>
                  <a:lnTo>
                    <a:pt x="4559" y="236220"/>
                  </a:lnTo>
                  <a:lnTo>
                    <a:pt x="4559" y="231648"/>
                  </a:lnTo>
                  <a:close/>
                </a:path>
                <a:path w="5079" h="582929">
                  <a:moveTo>
                    <a:pt x="4559" y="220980"/>
                  </a:moveTo>
                  <a:lnTo>
                    <a:pt x="0" y="220980"/>
                  </a:lnTo>
                  <a:lnTo>
                    <a:pt x="0" y="226314"/>
                  </a:lnTo>
                  <a:lnTo>
                    <a:pt x="4559" y="226314"/>
                  </a:lnTo>
                  <a:lnTo>
                    <a:pt x="4559" y="220980"/>
                  </a:lnTo>
                  <a:close/>
                </a:path>
                <a:path w="5079" h="582929">
                  <a:moveTo>
                    <a:pt x="4559" y="210312"/>
                  </a:moveTo>
                  <a:lnTo>
                    <a:pt x="0" y="210312"/>
                  </a:lnTo>
                  <a:lnTo>
                    <a:pt x="0" y="215646"/>
                  </a:lnTo>
                  <a:lnTo>
                    <a:pt x="4559" y="215646"/>
                  </a:lnTo>
                  <a:lnTo>
                    <a:pt x="4559" y="210312"/>
                  </a:lnTo>
                  <a:close/>
                </a:path>
                <a:path w="5079" h="582929">
                  <a:moveTo>
                    <a:pt x="4559" y="199644"/>
                  </a:moveTo>
                  <a:lnTo>
                    <a:pt x="0" y="199644"/>
                  </a:lnTo>
                  <a:lnTo>
                    <a:pt x="0" y="204978"/>
                  </a:lnTo>
                  <a:lnTo>
                    <a:pt x="4559" y="204978"/>
                  </a:lnTo>
                  <a:lnTo>
                    <a:pt x="4559" y="199644"/>
                  </a:lnTo>
                  <a:close/>
                </a:path>
                <a:path w="5079" h="582929">
                  <a:moveTo>
                    <a:pt x="4559" y="188976"/>
                  </a:moveTo>
                  <a:lnTo>
                    <a:pt x="0" y="188976"/>
                  </a:lnTo>
                  <a:lnTo>
                    <a:pt x="0" y="194310"/>
                  </a:lnTo>
                  <a:lnTo>
                    <a:pt x="4559" y="194310"/>
                  </a:lnTo>
                  <a:lnTo>
                    <a:pt x="4559" y="188976"/>
                  </a:lnTo>
                  <a:close/>
                </a:path>
                <a:path w="5079" h="582929">
                  <a:moveTo>
                    <a:pt x="4559" y="179070"/>
                  </a:moveTo>
                  <a:lnTo>
                    <a:pt x="0" y="179070"/>
                  </a:lnTo>
                  <a:lnTo>
                    <a:pt x="0" y="184404"/>
                  </a:lnTo>
                  <a:lnTo>
                    <a:pt x="4559" y="184404"/>
                  </a:lnTo>
                  <a:lnTo>
                    <a:pt x="4559" y="179070"/>
                  </a:lnTo>
                  <a:close/>
                </a:path>
                <a:path w="5079" h="582929">
                  <a:moveTo>
                    <a:pt x="4559" y="168402"/>
                  </a:moveTo>
                  <a:lnTo>
                    <a:pt x="0" y="168402"/>
                  </a:lnTo>
                  <a:lnTo>
                    <a:pt x="0" y="173736"/>
                  </a:lnTo>
                  <a:lnTo>
                    <a:pt x="4559" y="173736"/>
                  </a:lnTo>
                  <a:lnTo>
                    <a:pt x="4559" y="168402"/>
                  </a:lnTo>
                  <a:close/>
                </a:path>
                <a:path w="5079" h="582929">
                  <a:moveTo>
                    <a:pt x="4559" y="157734"/>
                  </a:moveTo>
                  <a:lnTo>
                    <a:pt x="0" y="157734"/>
                  </a:lnTo>
                  <a:lnTo>
                    <a:pt x="0" y="163068"/>
                  </a:lnTo>
                  <a:lnTo>
                    <a:pt x="4559" y="163068"/>
                  </a:lnTo>
                  <a:lnTo>
                    <a:pt x="4559" y="157734"/>
                  </a:lnTo>
                  <a:close/>
                </a:path>
                <a:path w="5079" h="582929">
                  <a:moveTo>
                    <a:pt x="4559" y="147066"/>
                  </a:moveTo>
                  <a:lnTo>
                    <a:pt x="0" y="147066"/>
                  </a:lnTo>
                  <a:lnTo>
                    <a:pt x="0" y="152400"/>
                  </a:lnTo>
                  <a:lnTo>
                    <a:pt x="4559" y="152400"/>
                  </a:lnTo>
                  <a:lnTo>
                    <a:pt x="4559" y="147066"/>
                  </a:lnTo>
                  <a:close/>
                </a:path>
                <a:path w="5079" h="582929">
                  <a:moveTo>
                    <a:pt x="4559" y="137160"/>
                  </a:moveTo>
                  <a:lnTo>
                    <a:pt x="0" y="137160"/>
                  </a:lnTo>
                  <a:lnTo>
                    <a:pt x="0" y="141732"/>
                  </a:lnTo>
                  <a:lnTo>
                    <a:pt x="4559" y="141732"/>
                  </a:lnTo>
                  <a:lnTo>
                    <a:pt x="4559" y="137160"/>
                  </a:lnTo>
                  <a:close/>
                </a:path>
                <a:path w="5079" h="582929">
                  <a:moveTo>
                    <a:pt x="4559" y="126492"/>
                  </a:moveTo>
                  <a:lnTo>
                    <a:pt x="0" y="126492"/>
                  </a:lnTo>
                  <a:lnTo>
                    <a:pt x="0" y="131826"/>
                  </a:lnTo>
                  <a:lnTo>
                    <a:pt x="4559" y="131826"/>
                  </a:lnTo>
                  <a:lnTo>
                    <a:pt x="4559" y="126492"/>
                  </a:lnTo>
                  <a:close/>
                </a:path>
                <a:path w="5079" h="582929">
                  <a:moveTo>
                    <a:pt x="4559" y="115824"/>
                  </a:moveTo>
                  <a:lnTo>
                    <a:pt x="0" y="115824"/>
                  </a:lnTo>
                  <a:lnTo>
                    <a:pt x="0" y="121158"/>
                  </a:lnTo>
                  <a:lnTo>
                    <a:pt x="4559" y="121158"/>
                  </a:lnTo>
                  <a:lnTo>
                    <a:pt x="4559" y="115824"/>
                  </a:lnTo>
                  <a:close/>
                </a:path>
                <a:path w="5079" h="582929">
                  <a:moveTo>
                    <a:pt x="4559" y="105156"/>
                  </a:moveTo>
                  <a:lnTo>
                    <a:pt x="0" y="105156"/>
                  </a:lnTo>
                  <a:lnTo>
                    <a:pt x="0" y="110490"/>
                  </a:lnTo>
                  <a:lnTo>
                    <a:pt x="4559" y="110490"/>
                  </a:lnTo>
                  <a:lnTo>
                    <a:pt x="4559" y="105156"/>
                  </a:lnTo>
                  <a:close/>
                </a:path>
                <a:path w="5079" h="582929">
                  <a:moveTo>
                    <a:pt x="4559" y="94488"/>
                  </a:moveTo>
                  <a:lnTo>
                    <a:pt x="0" y="94488"/>
                  </a:lnTo>
                  <a:lnTo>
                    <a:pt x="0" y="99822"/>
                  </a:lnTo>
                  <a:lnTo>
                    <a:pt x="4559" y="99822"/>
                  </a:lnTo>
                  <a:lnTo>
                    <a:pt x="4559" y="94488"/>
                  </a:lnTo>
                  <a:close/>
                </a:path>
                <a:path w="5079" h="582929">
                  <a:moveTo>
                    <a:pt x="4559" y="84582"/>
                  </a:moveTo>
                  <a:lnTo>
                    <a:pt x="0" y="84582"/>
                  </a:lnTo>
                  <a:lnTo>
                    <a:pt x="0" y="89916"/>
                  </a:lnTo>
                  <a:lnTo>
                    <a:pt x="4559" y="89916"/>
                  </a:lnTo>
                  <a:lnTo>
                    <a:pt x="4559" y="84582"/>
                  </a:lnTo>
                  <a:close/>
                </a:path>
                <a:path w="5079" h="582929">
                  <a:moveTo>
                    <a:pt x="4559" y="73914"/>
                  </a:moveTo>
                  <a:lnTo>
                    <a:pt x="0" y="73914"/>
                  </a:lnTo>
                  <a:lnTo>
                    <a:pt x="0" y="79248"/>
                  </a:lnTo>
                  <a:lnTo>
                    <a:pt x="4559" y="79248"/>
                  </a:lnTo>
                  <a:lnTo>
                    <a:pt x="4559" y="73914"/>
                  </a:lnTo>
                  <a:close/>
                </a:path>
                <a:path w="5079" h="582929">
                  <a:moveTo>
                    <a:pt x="4559" y="63246"/>
                  </a:moveTo>
                  <a:lnTo>
                    <a:pt x="0" y="63246"/>
                  </a:lnTo>
                  <a:lnTo>
                    <a:pt x="0" y="68580"/>
                  </a:lnTo>
                  <a:lnTo>
                    <a:pt x="4559" y="68580"/>
                  </a:lnTo>
                  <a:lnTo>
                    <a:pt x="4559" y="63246"/>
                  </a:lnTo>
                  <a:close/>
                </a:path>
                <a:path w="5079" h="582929">
                  <a:moveTo>
                    <a:pt x="4559" y="52578"/>
                  </a:moveTo>
                  <a:lnTo>
                    <a:pt x="0" y="52578"/>
                  </a:lnTo>
                  <a:lnTo>
                    <a:pt x="0" y="57912"/>
                  </a:lnTo>
                  <a:lnTo>
                    <a:pt x="4559" y="57912"/>
                  </a:lnTo>
                  <a:lnTo>
                    <a:pt x="4559" y="52578"/>
                  </a:lnTo>
                  <a:close/>
                </a:path>
                <a:path w="5079" h="582929">
                  <a:moveTo>
                    <a:pt x="4559" y="42672"/>
                  </a:moveTo>
                  <a:lnTo>
                    <a:pt x="0" y="42672"/>
                  </a:lnTo>
                  <a:lnTo>
                    <a:pt x="0" y="47244"/>
                  </a:lnTo>
                  <a:lnTo>
                    <a:pt x="4559" y="47244"/>
                  </a:lnTo>
                  <a:lnTo>
                    <a:pt x="4559" y="42672"/>
                  </a:lnTo>
                  <a:close/>
                </a:path>
                <a:path w="5079" h="582929">
                  <a:moveTo>
                    <a:pt x="4559" y="32004"/>
                  </a:moveTo>
                  <a:lnTo>
                    <a:pt x="0" y="32004"/>
                  </a:lnTo>
                  <a:lnTo>
                    <a:pt x="0" y="37338"/>
                  </a:lnTo>
                  <a:lnTo>
                    <a:pt x="4559" y="37338"/>
                  </a:lnTo>
                  <a:lnTo>
                    <a:pt x="4559" y="32004"/>
                  </a:lnTo>
                  <a:close/>
                </a:path>
                <a:path w="5079" h="582929">
                  <a:moveTo>
                    <a:pt x="4559" y="21336"/>
                  </a:moveTo>
                  <a:lnTo>
                    <a:pt x="0" y="21336"/>
                  </a:lnTo>
                  <a:lnTo>
                    <a:pt x="0" y="26670"/>
                  </a:lnTo>
                  <a:lnTo>
                    <a:pt x="4559" y="26670"/>
                  </a:lnTo>
                  <a:lnTo>
                    <a:pt x="4559" y="21336"/>
                  </a:lnTo>
                  <a:close/>
                </a:path>
                <a:path w="5079" h="582929">
                  <a:moveTo>
                    <a:pt x="4559" y="10668"/>
                  </a:moveTo>
                  <a:lnTo>
                    <a:pt x="0" y="10668"/>
                  </a:lnTo>
                  <a:lnTo>
                    <a:pt x="0" y="16002"/>
                  </a:lnTo>
                  <a:lnTo>
                    <a:pt x="4559" y="16002"/>
                  </a:lnTo>
                  <a:lnTo>
                    <a:pt x="4559" y="10668"/>
                  </a:lnTo>
                  <a:close/>
                </a:path>
                <a:path w="5079" h="582929">
                  <a:moveTo>
                    <a:pt x="4559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4559" y="5334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8959088" y="4809743"/>
              <a:ext cx="0" cy="1915795"/>
            </a:xfrm>
            <a:custGeom>
              <a:avLst/>
              <a:gdLst/>
              <a:ahLst/>
              <a:cxnLst/>
              <a:rect l="l" t="t" r="r" b="b"/>
              <a:pathLst>
                <a:path w="0" h="1915795">
                  <a:moveTo>
                    <a:pt x="0" y="0"/>
                  </a:moveTo>
                  <a:lnTo>
                    <a:pt x="0" y="1915668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9449066" y="4809743"/>
              <a:ext cx="0" cy="1915795"/>
            </a:xfrm>
            <a:custGeom>
              <a:avLst/>
              <a:gdLst/>
              <a:ahLst/>
              <a:cxnLst/>
              <a:rect l="l" t="t" r="r" b="b"/>
              <a:pathLst>
                <a:path w="0" h="1915795">
                  <a:moveTo>
                    <a:pt x="0" y="0"/>
                  </a:moveTo>
                  <a:lnTo>
                    <a:pt x="0" y="1915668"/>
                  </a:lnTo>
                </a:path>
              </a:pathLst>
            </a:custGeom>
            <a:ln w="5332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012571" y="6725030"/>
              <a:ext cx="2430145" cy="0"/>
            </a:xfrm>
            <a:custGeom>
              <a:avLst/>
              <a:gdLst/>
              <a:ahLst/>
              <a:cxnLst/>
              <a:rect l="l" t="t" r="r" b="b"/>
              <a:pathLst>
                <a:path w="2430145" h="0">
                  <a:moveTo>
                    <a:pt x="0" y="0"/>
                  </a:moveTo>
                  <a:lnTo>
                    <a:pt x="2430017" y="0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7012571" y="6531863"/>
              <a:ext cx="2437130" cy="196215"/>
            </a:xfrm>
            <a:custGeom>
              <a:avLst/>
              <a:gdLst/>
              <a:ahLst/>
              <a:cxnLst/>
              <a:rect l="l" t="t" r="r" b="b"/>
              <a:pathLst>
                <a:path w="2437129" h="196215">
                  <a:moveTo>
                    <a:pt x="5321" y="0"/>
                  </a:moveTo>
                  <a:lnTo>
                    <a:pt x="0" y="0"/>
                  </a:lnTo>
                  <a:lnTo>
                    <a:pt x="0" y="5346"/>
                  </a:lnTo>
                  <a:lnTo>
                    <a:pt x="5321" y="5346"/>
                  </a:lnTo>
                  <a:lnTo>
                    <a:pt x="5321" y="0"/>
                  </a:lnTo>
                  <a:close/>
                </a:path>
                <a:path w="2437129" h="196215">
                  <a:moveTo>
                    <a:pt x="2436876" y="190500"/>
                  </a:moveTo>
                  <a:lnTo>
                    <a:pt x="2435352" y="190500"/>
                  </a:lnTo>
                  <a:lnTo>
                    <a:pt x="2435352" y="195846"/>
                  </a:lnTo>
                  <a:lnTo>
                    <a:pt x="2436876" y="195846"/>
                  </a:lnTo>
                  <a:lnTo>
                    <a:pt x="2436876" y="190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7023226" y="6534530"/>
              <a:ext cx="2419985" cy="0"/>
            </a:xfrm>
            <a:custGeom>
              <a:avLst/>
              <a:gdLst/>
              <a:ahLst/>
              <a:cxnLst/>
              <a:rect l="l" t="t" r="r" b="b"/>
              <a:pathLst>
                <a:path w="2419984" h="0">
                  <a:moveTo>
                    <a:pt x="0" y="0"/>
                  </a:moveTo>
                  <a:lnTo>
                    <a:pt x="2419362" y="0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7012571" y="6339090"/>
              <a:ext cx="2437130" cy="198120"/>
            </a:xfrm>
            <a:custGeom>
              <a:avLst/>
              <a:gdLst/>
              <a:ahLst/>
              <a:cxnLst/>
              <a:rect l="l" t="t" r="r" b="b"/>
              <a:pathLst>
                <a:path w="2437129" h="198120">
                  <a:moveTo>
                    <a:pt x="5321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21" y="5334"/>
                  </a:lnTo>
                  <a:lnTo>
                    <a:pt x="5321" y="0"/>
                  </a:lnTo>
                  <a:close/>
                </a:path>
                <a:path w="2437129" h="198120">
                  <a:moveTo>
                    <a:pt x="2436876" y="192773"/>
                  </a:moveTo>
                  <a:lnTo>
                    <a:pt x="2435352" y="192773"/>
                  </a:lnTo>
                  <a:lnTo>
                    <a:pt x="2435352" y="198120"/>
                  </a:lnTo>
                  <a:lnTo>
                    <a:pt x="2436876" y="198120"/>
                  </a:lnTo>
                  <a:lnTo>
                    <a:pt x="2436876" y="1927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7023226" y="6341745"/>
              <a:ext cx="2419985" cy="0"/>
            </a:xfrm>
            <a:custGeom>
              <a:avLst/>
              <a:gdLst/>
              <a:ahLst/>
              <a:cxnLst/>
              <a:rect l="l" t="t" r="r" b="b"/>
              <a:pathLst>
                <a:path w="2419984" h="0">
                  <a:moveTo>
                    <a:pt x="0" y="0"/>
                  </a:moveTo>
                  <a:lnTo>
                    <a:pt x="2419362" y="0"/>
                  </a:lnTo>
                </a:path>
              </a:pathLst>
            </a:custGeom>
            <a:ln w="533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7012571" y="6148590"/>
              <a:ext cx="2437130" cy="196215"/>
            </a:xfrm>
            <a:custGeom>
              <a:avLst/>
              <a:gdLst/>
              <a:ahLst/>
              <a:cxnLst/>
              <a:rect l="l" t="t" r="r" b="b"/>
              <a:pathLst>
                <a:path w="2437129" h="196214">
                  <a:moveTo>
                    <a:pt x="5321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21" y="5334"/>
                  </a:lnTo>
                  <a:lnTo>
                    <a:pt x="5321" y="0"/>
                  </a:lnTo>
                  <a:close/>
                </a:path>
                <a:path w="2437129" h="196214">
                  <a:moveTo>
                    <a:pt x="2436876" y="190500"/>
                  </a:moveTo>
                  <a:lnTo>
                    <a:pt x="2435352" y="190500"/>
                  </a:lnTo>
                  <a:lnTo>
                    <a:pt x="2435352" y="195834"/>
                  </a:lnTo>
                  <a:lnTo>
                    <a:pt x="2436876" y="195834"/>
                  </a:lnTo>
                  <a:lnTo>
                    <a:pt x="2436876" y="190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7023226" y="6151244"/>
              <a:ext cx="2419985" cy="0"/>
            </a:xfrm>
            <a:custGeom>
              <a:avLst/>
              <a:gdLst/>
              <a:ahLst/>
              <a:cxnLst/>
              <a:rect l="l" t="t" r="r" b="b"/>
              <a:pathLst>
                <a:path w="2419984" h="0">
                  <a:moveTo>
                    <a:pt x="0" y="0"/>
                  </a:moveTo>
                  <a:lnTo>
                    <a:pt x="2419362" y="0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7012571" y="5956566"/>
              <a:ext cx="2437130" cy="197485"/>
            </a:xfrm>
            <a:custGeom>
              <a:avLst/>
              <a:gdLst/>
              <a:ahLst/>
              <a:cxnLst/>
              <a:rect l="l" t="t" r="r" b="b"/>
              <a:pathLst>
                <a:path w="2437129" h="197485">
                  <a:moveTo>
                    <a:pt x="5321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21" y="5334"/>
                  </a:lnTo>
                  <a:lnTo>
                    <a:pt x="5321" y="0"/>
                  </a:lnTo>
                  <a:close/>
                </a:path>
                <a:path w="2437129" h="197485">
                  <a:moveTo>
                    <a:pt x="2436876" y="192024"/>
                  </a:moveTo>
                  <a:lnTo>
                    <a:pt x="2435352" y="192024"/>
                  </a:lnTo>
                  <a:lnTo>
                    <a:pt x="2435352" y="197358"/>
                  </a:lnTo>
                  <a:lnTo>
                    <a:pt x="2436876" y="197358"/>
                  </a:lnTo>
                  <a:lnTo>
                    <a:pt x="2436876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7023226" y="5959220"/>
              <a:ext cx="2419985" cy="0"/>
            </a:xfrm>
            <a:custGeom>
              <a:avLst/>
              <a:gdLst/>
              <a:ahLst/>
              <a:cxnLst/>
              <a:rect l="l" t="t" r="r" b="b"/>
              <a:pathLst>
                <a:path w="2419984" h="0">
                  <a:moveTo>
                    <a:pt x="0" y="0"/>
                  </a:moveTo>
                  <a:lnTo>
                    <a:pt x="2419362" y="0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7012571" y="5765291"/>
              <a:ext cx="2437130" cy="196850"/>
            </a:xfrm>
            <a:custGeom>
              <a:avLst/>
              <a:gdLst/>
              <a:ahLst/>
              <a:cxnLst/>
              <a:rect l="l" t="t" r="r" b="b"/>
              <a:pathLst>
                <a:path w="2437129" h="196850">
                  <a:moveTo>
                    <a:pt x="5321" y="0"/>
                  </a:moveTo>
                  <a:lnTo>
                    <a:pt x="0" y="0"/>
                  </a:lnTo>
                  <a:lnTo>
                    <a:pt x="0" y="5346"/>
                  </a:lnTo>
                  <a:lnTo>
                    <a:pt x="5321" y="5346"/>
                  </a:lnTo>
                  <a:lnTo>
                    <a:pt x="5321" y="0"/>
                  </a:lnTo>
                  <a:close/>
                </a:path>
                <a:path w="2437129" h="196850">
                  <a:moveTo>
                    <a:pt x="2436876" y="191274"/>
                  </a:moveTo>
                  <a:lnTo>
                    <a:pt x="2435352" y="191274"/>
                  </a:lnTo>
                  <a:lnTo>
                    <a:pt x="2435352" y="196608"/>
                  </a:lnTo>
                  <a:lnTo>
                    <a:pt x="2436876" y="196608"/>
                  </a:lnTo>
                  <a:lnTo>
                    <a:pt x="2436876" y="1912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7023226" y="5767958"/>
              <a:ext cx="2419985" cy="0"/>
            </a:xfrm>
            <a:custGeom>
              <a:avLst/>
              <a:gdLst/>
              <a:ahLst/>
              <a:cxnLst/>
              <a:rect l="l" t="t" r="r" b="b"/>
              <a:pathLst>
                <a:path w="2419984" h="0">
                  <a:moveTo>
                    <a:pt x="0" y="0"/>
                  </a:moveTo>
                  <a:lnTo>
                    <a:pt x="2419362" y="0"/>
                  </a:lnTo>
                </a:path>
              </a:pathLst>
            </a:custGeom>
            <a:ln w="533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7012571" y="5567946"/>
              <a:ext cx="2437130" cy="203200"/>
            </a:xfrm>
            <a:custGeom>
              <a:avLst/>
              <a:gdLst/>
              <a:ahLst/>
              <a:cxnLst/>
              <a:rect l="l" t="t" r="r" b="b"/>
              <a:pathLst>
                <a:path w="2437129" h="203200">
                  <a:moveTo>
                    <a:pt x="5321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21" y="5334"/>
                  </a:lnTo>
                  <a:lnTo>
                    <a:pt x="5321" y="0"/>
                  </a:lnTo>
                  <a:close/>
                </a:path>
                <a:path w="2437129" h="203200">
                  <a:moveTo>
                    <a:pt x="2436876" y="197345"/>
                  </a:moveTo>
                  <a:lnTo>
                    <a:pt x="2435352" y="197345"/>
                  </a:lnTo>
                  <a:lnTo>
                    <a:pt x="2435352" y="202692"/>
                  </a:lnTo>
                  <a:lnTo>
                    <a:pt x="2436876" y="202692"/>
                  </a:lnTo>
                  <a:lnTo>
                    <a:pt x="2436876" y="1973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7023226" y="5570601"/>
              <a:ext cx="2419985" cy="0"/>
            </a:xfrm>
            <a:custGeom>
              <a:avLst/>
              <a:gdLst/>
              <a:ahLst/>
              <a:cxnLst/>
              <a:rect l="l" t="t" r="r" b="b"/>
              <a:pathLst>
                <a:path w="2419984" h="0">
                  <a:moveTo>
                    <a:pt x="0" y="0"/>
                  </a:moveTo>
                  <a:lnTo>
                    <a:pt x="2419362" y="0"/>
                  </a:lnTo>
                </a:path>
              </a:pathLst>
            </a:custGeom>
            <a:ln w="533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7012571" y="5375922"/>
              <a:ext cx="2437130" cy="197485"/>
            </a:xfrm>
            <a:custGeom>
              <a:avLst/>
              <a:gdLst/>
              <a:ahLst/>
              <a:cxnLst/>
              <a:rect l="l" t="t" r="r" b="b"/>
              <a:pathLst>
                <a:path w="2437129" h="197485">
                  <a:moveTo>
                    <a:pt x="5321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5321" y="4572"/>
                  </a:lnTo>
                  <a:lnTo>
                    <a:pt x="5321" y="0"/>
                  </a:lnTo>
                  <a:close/>
                </a:path>
                <a:path w="2437129" h="197485">
                  <a:moveTo>
                    <a:pt x="2436876" y="192024"/>
                  </a:moveTo>
                  <a:lnTo>
                    <a:pt x="2435352" y="192024"/>
                  </a:lnTo>
                  <a:lnTo>
                    <a:pt x="2435352" y="197358"/>
                  </a:lnTo>
                  <a:lnTo>
                    <a:pt x="2436876" y="197358"/>
                  </a:lnTo>
                  <a:lnTo>
                    <a:pt x="2436876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7023226" y="5378196"/>
              <a:ext cx="2419985" cy="0"/>
            </a:xfrm>
            <a:custGeom>
              <a:avLst/>
              <a:gdLst/>
              <a:ahLst/>
              <a:cxnLst/>
              <a:rect l="l" t="t" r="r" b="b"/>
              <a:pathLst>
                <a:path w="2419984" h="0">
                  <a:moveTo>
                    <a:pt x="0" y="0"/>
                  </a:moveTo>
                  <a:lnTo>
                    <a:pt x="2419362" y="0"/>
                  </a:lnTo>
                </a:path>
              </a:pathLst>
            </a:custGeom>
            <a:ln w="457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6921" y="4802124"/>
              <a:ext cx="1264907" cy="169925"/>
            </a:xfrm>
            <a:prstGeom prst="rect">
              <a:avLst/>
            </a:prstGeom>
          </p:spPr>
        </p:pic>
        <p:sp>
          <p:nvSpPr>
            <p:cNvPr id="83" name="object 83" descr=""/>
            <p:cNvSpPr/>
            <p:nvPr/>
          </p:nvSpPr>
          <p:spPr>
            <a:xfrm>
              <a:off x="7012571" y="5184660"/>
              <a:ext cx="2437130" cy="196215"/>
            </a:xfrm>
            <a:custGeom>
              <a:avLst/>
              <a:gdLst/>
              <a:ahLst/>
              <a:cxnLst/>
              <a:rect l="l" t="t" r="r" b="b"/>
              <a:pathLst>
                <a:path w="2437129" h="196214">
                  <a:moveTo>
                    <a:pt x="5321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21" y="5334"/>
                  </a:lnTo>
                  <a:lnTo>
                    <a:pt x="5321" y="0"/>
                  </a:lnTo>
                  <a:close/>
                </a:path>
                <a:path w="2437129" h="196214">
                  <a:moveTo>
                    <a:pt x="2436876" y="191262"/>
                  </a:moveTo>
                  <a:lnTo>
                    <a:pt x="2435352" y="191262"/>
                  </a:lnTo>
                  <a:lnTo>
                    <a:pt x="2435352" y="195834"/>
                  </a:lnTo>
                  <a:lnTo>
                    <a:pt x="2436876" y="195834"/>
                  </a:lnTo>
                  <a:lnTo>
                    <a:pt x="2436876" y="1912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7023226" y="5187315"/>
              <a:ext cx="2419985" cy="0"/>
            </a:xfrm>
            <a:custGeom>
              <a:avLst/>
              <a:gdLst/>
              <a:ahLst/>
              <a:cxnLst/>
              <a:rect l="l" t="t" r="r" b="b"/>
              <a:pathLst>
                <a:path w="2419984" h="0">
                  <a:moveTo>
                    <a:pt x="0" y="0"/>
                  </a:moveTo>
                  <a:lnTo>
                    <a:pt x="2419362" y="0"/>
                  </a:lnTo>
                </a:path>
              </a:pathLst>
            </a:custGeom>
            <a:ln w="533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7012571" y="4992636"/>
              <a:ext cx="2437130" cy="197485"/>
            </a:xfrm>
            <a:custGeom>
              <a:avLst/>
              <a:gdLst/>
              <a:ahLst/>
              <a:cxnLst/>
              <a:rect l="l" t="t" r="r" b="b"/>
              <a:pathLst>
                <a:path w="2437129" h="197485">
                  <a:moveTo>
                    <a:pt x="5321" y="0"/>
                  </a:moveTo>
                  <a:lnTo>
                    <a:pt x="0" y="0"/>
                  </a:lnTo>
                  <a:lnTo>
                    <a:pt x="0" y="5334"/>
                  </a:lnTo>
                  <a:lnTo>
                    <a:pt x="5321" y="5334"/>
                  </a:lnTo>
                  <a:lnTo>
                    <a:pt x="5321" y="0"/>
                  </a:lnTo>
                  <a:close/>
                </a:path>
                <a:path w="2437129" h="197485">
                  <a:moveTo>
                    <a:pt x="2436876" y="192024"/>
                  </a:moveTo>
                  <a:lnTo>
                    <a:pt x="2435352" y="192024"/>
                  </a:lnTo>
                  <a:lnTo>
                    <a:pt x="2435352" y="197358"/>
                  </a:lnTo>
                  <a:lnTo>
                    <a:pt x="2436876" y="197358"/>
                  </a:lnTo>
                  <a:lnTo>
                    <a:pt x="2436876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7023226" y="4995291"/>
              <a:ext cx="2419985" cy="0"/>
            </a:xfrm>
            <a:custGeom>
              <a:avLst/>
              <a:gdLst/>
              <a:ahLst/>
              <a:cxnLst/>
              <a:rect l="l" t="t" r="r" b="b"/>
              <a:pathLst>
                <a:path w="2419984" h="0">
                  <a:moveTo>
                    <a:pt x="0" y="0"/>
                  </a:moveTo>
                  <a:lnTo>
                    <a:pt x="2419362" y="0"/>
                  </a:lnTo>
                </a:path>
              </a:pathLst>
            </a:custGeom>
            <a:ln w="533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7012571" y="4802136"/>
              <a:ext cx="2437130" cy="196215"/>
            </a:xfrm>
            <a:custGeom>
              <a:avLst/>
              <a:gdLst/>
              <a:ahLst/>
              <a:cxnLst/>
              <a:rect l="l" t="t" r="r" b="b"/>
              <a:pathLst>
                <a:path w="2437129" h="196214">
                  <a:moveTo>
                    <a:pt x="5321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5321" y="4572"/>
                  </a:lnTo>
                  <a:lnTo>
                    <a:pt x="5321" y="0"/>
                  </a:lnTo>
                  <a:close/>
                </a:path>
                <a:path w="2437129" h="196214">
                  <a:moveTo>
                    <a:pt x="15976" y="0"/>
                  </a:moveTo>
                  <a:lnTo>
                    <a:pt x="10655" y="0"/>
                  </a:lnTo>
                  <a:lnTo>
                    <a:pt x="10655" y="4572"/>
                  </a:lnTo>
                  <a:lnTo>
                    <a:pt x="15976" y="4572"/>
                  </a:lnTo>
                  <a:lnTo>
                    <a:pt x="15976" y="0"/>
                  </a:lnTo>
                  <a:close/>
                </a:path>
                <a:path w="2437129" h="196214">
                  <a:moveTo>
                    <a:pt x="25895" y="0"/>
                  </a:moveTo>
                  <a:lnTo>
                    <a:pt x="20574" y="0"/>
                  </a:lnTo>
                  <a:lnTo>
                    <a:pt x="20574" y="4572"/>
                  </a:lnTo>
                  <a:lnTo>
                    <a:pt x="25895" y="4572"/>
                  </a:lnTo>
                  <a:lnTo>
                    <a:pt x="25895" y="0"/>
                  </a:lnTo>
                  <a:close/>
                </a:path>
                <a:path w="2437129" h="196214">
                  <a:moveTo>
                    <a:pt x="36563" y="0"/>
                  </a:moveTo>
                  <a:lnTo>
                    <a:pt x="31229" y="0"/>
                  </a:lnTo>
                  <a:lnTo>
                    <a:pt x="31229" y="4572"/>
                  </a:lnTo>
                  <a:lnTo>
                    <a:pt x="36563" y="4572"/>
                  </a:lnTo>
                  <a:lnTo>
                    <a:pt x="36563" y="0"/>
                  </a:lnTo>
                  <a:close/>
                </a:path>
                <a:path w="2437129" h="196214">
                  <a:moveTo>
                    <a:pt x="47231" y="0"/>
                  </a:moveTo>
                  <a:lnTo>
                    <a:pt x="41910" y="0"/>
                  </a:lnTo>
                  <a:lnTo>
                    <a:pt x="41910" y="4572"/>
                  </a:lnTo>
                  <a:lnTo>
                    <a:pt x="47231" y="4572"/>
                  </a:lnTo>
                  <a:lnTo>
                    <a:pt x="47231" y="0"/>
                  </a:lnTo>
                  <a:close/>
                </a:path>
                <a:path w="2437129" h="196214">
                  <a:moveTo>
                    <a:pt x="57886" y="0"/>
                  </a:moveTo>
                  <a:lnTo>
                    <a:pt x="52565" y="0"/>
                  </a:lnTo>
                  <a:lnTo>
                    <a:pt x="52565" y="4572"/>
                  </a:lnTo>
                  <a:lnTo>
                    <a:pt x="57886" y="4572"/>
                  </a:lnTo>
                  <a:lnTo>
                    <a:pt x="57886" y="0"/>
                  </a:lnTo>
                  <a:close/>
                </a:path>
                <a:path w="2437129" h="196214">
                  <a:moveTo>
                    <a:pt x="67805" y="0"/>
                  </a:moveTo>
                  <a:lnTo>
                    <a:pt x="63246" y="0"/>
                  </a:lnTo>
                  <a:lnTo>
                    <a:pt x="63246" y="4572"/>
                  </a:lnTo>
                  <a:lnTo>
                    <a:pt x="67805" y="4572"/>
                  </a:lnTo>
                  <a:lnTo>
                    <a:pt x="67805" y="0"/>
                  </a:lnTo>
                  <a:close/>
                </a:path>
                <a:path w="2437129" h="196214">
                  <a:moveTo>
                    <a:pt x="78473" y="0"/>
                  </a:moveTo>
                  <a:lnTo>
                    <a:pt x="73139" y="0"/>
                  </a:lnTo>
                  <a:lnTo>
                    <a:pt x="73139" y="4572"/>
                  </a:lnTo>
                  <a:lnTo>
                    <a:pt x="78473" y="4572"/>
                  </a:lnTo>
                  <a:lnTo>
                    <a:pt x="78473" y="0"/>
                  </a:lnTo>
                  <a:close/>
                </a:path>
                <a:path w="2437129" h="196214">
                  <a:moveTo>
                    <a:pt x="89141" y="0"/>
                  </a:moveTo>
                  <a:lnTo>
                    <a:pt x="83820" y="0"/>
                  </a:lnTo>
                  <a:lnTo>
                    <a:pt x="83820" y="4572"/>
                  </a:lnTo>
                  <a:lnTo>
                    <a:pt x="89141" y="4572"/>
                  </a:lnTo>
                  <a:lnTo>
                    <a:pt x="89141" y="0"/>
                  </a:lnTo>
                  <a:close/>
                </a:path>
                <a:path w="2437129" h="196214">
                  <a:moveTo>
                    <a:pt x="99809" y="0"/>
                  </a:moveTo>
                  <a:lnTo>
                    <a:pt x="94475" y="0"/>
                  </a:lnTo>
                  <a:lnTo>
                    <a:pt x="94475" y="4572"/>
                  </a:lnTo>
                  <a:lnTo>
                    <a:pt x="99809" y="4572"/>
                  </a:lnTo>
                  <a:lnTo>
                    <a:pt x="99809" y="0"/>
                  </a:lnTo>
                  <a:close/>
                </a:path>
                <a:path w="2437129" h="196214">
                  <a:moveTo>
                    <a:pt x="110477" y="0"/>
                  </a:moveTo>
                  <a:lnTo>
                    <a:pt x="105156" y="0"/>
                  </a:lnTo>
                  <a:lnTo>
                    <a:pt x="105156" y="4572"/>
                  </a:lnTo>
                  <a:lnTo>
                    <a:pt x="110477" y="4572"/>
                  </a:lnTo>
                  <a:lnTo>
                    <a:pt x="110477" y="0"/>
                  </a:lnTo>
                  <a:close/>
                </a:path>
                <a:path w="2437129" h="196214">
                  <a:moveTo>
                    <a:pt x="120383" y="0"/>
                  </a:moveTo>
                  <a:lnTo>
                    <a:pt x="115049" y="0"/>
                  </a:lnTo>
                  <a:lnTo>
                    <a:pt x="115049" y="4572"/>
                  </a:lnTo>
                  <a:lnTo>
                    <a:pt x="120383" y="4572"/>
                  </a:lnTo>
                  <a:lnTo>
                    <a:pt x="120383" y="0"/>
                  </a:lnTo>
                  <a:close/>
                </a:path>
                <a:path w="2437129" h="196214">
                  <a:moveTo>
                    <a:pt x="131038" y="0"/>
                  </a:moveTo>
                  <a:lnTo>
                    <a:pt x="125717" y="0"/>
                  </a:lnTo>
                  <a:lnTo>
                    <a:pt x="125717" y="4572"/>
                  </a:lnTo>
                  <a:lnTo>
                    <a:pt x="131038" y="4572"/>
                  </a:lnTo>
                  <a:lnTo>
                    <a:pt x="131038" y="0"/>
                  </a:lnTo>
                  <a:close/>
                </a:path>
                <a:path w="2437129" h="196214">
                  <a:moveTo>
                    <a:pt x="141719" y="0"/>
                  </a:moveTo>
                  <a:lnTo>
                    <a:pt x="136398" y="0"/>
                  </a:lnTo>
                  <a:lnTo>
                    <a:pt x="136398" y="4572"/>
                  </a:lnTo>
                  <a:lnTo>
                    <a:pt x="141719" y="4572"/>
                  </a:lnTo>
                  <a:lnTo>
                    <a:pt x="141719" y="0"/>
                  </a:lnTo>
                  <a:close/>
                </a:path>
                <a:path w="2437129" h="196214">
                  <a:moveTo>
                    <a:pt x="152387" y="0"/>
                  </a:moveTo>
                  <a:lnTo>
                    <a:pt x="147053" y="0"/>
                  </a:lnTo>
                  <a:lnTo>
                    <a:pt x="147053" y="4572"/>
                  </a:lnTo>
                  <a:lnTo>
                    <a:pt x="152387" y="4572"/>
                  </a:lnTo>
                  <a:lnTo>
                    <a:pt x="152387" y="0"/>
                  </a:lnTo>
                  <a:close/>
                </a:path>
                <a:path w="2437129" h="196214">
                  <a:moveTo>
                    <a:pt x="162293" y="0"/>
                  </a:moveTo>
                  <a:lnTo>
                    <a:pt x="157734" y="0"/>
                  </a:lnTo>
                  <a:lnTo>
                    <a:pt x="157734" y="4572"/>
                  </a:lnTo>
                  <a:lnTo>
                    <a:pt x="162293" y="4572"/>
                  </a:lnTo>
                  <a:lnTo>
                    <a:pt x="162293" y="0"/>
                  </a:lnTo>
                  <a:close/>
                </a:path>
                <a:path w="2437129" h="196214">
                  <a:moveTo>
                    <a:pt x="172961" y="0"/>
                  </a:moveTo>
                  <a:lnTo>
                    <a:pt x="167627" y="0"/>
                  </a:lnTo>
                  <a:lnTo>
                    <a:pt x="167627" y="4572"/>
                  </a:lnTo>
                  <a:lnTo>
                    <a:pt x="172961" y="4572"/>
                  </a:lnTo>
                  <a:lnTo>
                    <a:pt x="172961" y="0"/>
                  </a:lnTo>
                  <a:close/>
                </a:path>
                <a:path w="2437129" h="196214">
                  <a:moveTo>
                    <a:pt x="183629" y="0"/>
                  </a:moveTo>
                  <a:lnTo>
                    <a:pt x="178308" y="0"/>
                  </a:lnTo>
                  <a:lnTo>
                    <a:pt x="178308" y="4572"/>
                  </a:lnTo>
                  <a:lnTo>
                    <a:pt x="183629" y="4572"/>
                  </a:lnTo>
                  <a:lnTo>
                    <a:pt x="183629" y="0"/>
                  </a:lnTo>
                  <a:close/>
                </a:path>
                <a:path w="2437129" h="196214">
                  <a:moveTo>
                    <a:pt x="194297" y="0"/>
                  </a:moveTo>
                  <a:lnTo>
                    <a:pt x="188976" y="0"/>
                  </a:lnTo>
                  <a:lnTo>
                    <a:pt x="188976" y="4572"/>
                  </a:lnTo>
                  <a:lnTo>
                    <a:pt x="194297" y="4572"/>
                  </a:lnTo>
                  <a:lnTo>
                    <a:pt x="194297" y="0"/>
                  </a:lnTo>
                  <a:close/>
                </a:path>
                <a:path w="2437129" h="196214">
                  <a:moveTo>
                    <a:pt x="204965" y="0"/>
                  </a:moveTo>
                  <a:lnTo>
                    <a:pt x="199644" y="0"/>
                  </a:lnTo>
                  <a:lnTo>
                    <a:pt x="199644" y="4572"/>
                  </a:lnTo>
                  <a:lnTo>
                    <a:pt x="204965" y="4572"/>
                  </a:lnTo>
                  <a:lnTo>
                    <a:pt x="204965" y="0"/>
                  </a:lnTo>
                  <a:close/>
                </a:path>
                <a:path w="2437129" h="196214">
                  <a:moveTo>
                    <a:pt x="214871" y="0"/>
                  </a:moveTo>
                  <a:lnTo>
                    <a:pt x="209550" y="0"/>
                  </a:lnTo>
                  <a:lnTo>
                    <a:pt x="209550" y="4572"/>
                  </a:lnTo>
                  <a:lnTo>
                    <a:pt x="214871" y="4572"/>
                  </a:lnTo>
                  <a:lnTo>
                    <a:pt x="214871" y="0"/>
                  </a:lnTo>
                  <a:close/>
                </a:path>
                <a:path w="2437129" h="196214">
                  <a:moveTo>
                    <a:pt x="225539" y="0"/>
                  </a:moveTo>
                  <a:lnTo>
                    <a:pt x="220205" y="0"/>
                  </a:lnTo>
                  <a:lnTo>
                    <a:pt x="220205" y="4572"/>
                  </a:lnTo>
                  <a:lnTo>
                    <a:pt x="225539" y="4572"/>
                  </a:lnTo>
                  <a:lnTo>
                    <a:pt x="225539" y="0"/>
                  </a:lnTo>
                  <a:close/>
                </a:path>
                <a:path w="2437129" h="196214">
                  <a:moveTo>
                    <a:pt x="236207" y="0"/>
                  </a:moveTo>
                  <a:lnTo>
                    <a:pt x="230886" y="0"/>
                  </a:lnTo>
                  <a:lnTo>
                    <a:pt x="230886" y="4572"/>
                  </a:lnTo>
                  <a:lnTo>
                    <a:pt x="236207" y="4572"/>
                  </a:lnTo>
                  <a:lnTo>
                    <a:pt x="236207" y="0"/>
                  </a:lnTo>
                  <a:close/>
                </a:path>
                <a:path w="2437129" h="196214">
                  <a:moveTo>
                    <a:pt x="246862" y="0"/>
                  </a:moveTo>
                  <a:lnTo>
                    <a:pt x="241541" y="0"/>
                  </a:lnTo>
                  <a:lnTo>
                    <a:pt x="241541" y="4572"/>
                  </a:lnTo>
                  <a:lnTo>
                    <a:pt x="246862" y="4572"/>
                  </a:lnTo>
                  <a:lnTo>
                    <a:pt x="246862" y="0"/>
                  </a:lnTo>
                  <a:close/>
                </a:path>
                <a:path w="2437129" h="196214">
                  <a:moveTo>
                    <a:pt x="256781" y="0"/>
                  </a:moveTo>
                  <a:lnTo>
                    <a:pt x="252222" y="0"/>
                  </a:lnTo>
                  <a:lnTo>
                    <a:pt x="252222" y="4572"/>
                  </a:lnTo>
                  <a:lnTo>
                    <a:pt x="256781" y="4572"/>
                  </a:lnTo>
                  <a:lnTo>
                    <a:pt x="256781" y="0"/>
                  </a:lnTo>
                  <a:close/>
                </a:path>
                <a:path w="2437129" h="196214">
                  <a:moveTo>
                    <a:pt x="267436" y="0"/>
                  </a:moveTo>
                  <a:lnTo>
                    <a:pt x="262115" y="0"/>
                  </a:lnTo>
                  <a:lnTo>
                    <a:pt x="262115" y="4572"/>
                  </a:lnTo>
                  <a:lnTo>
                    <a:pt x="267436" y="4572"/>
                  </a:lnTo>
                  <a:lnTo>
                    <a:pt x="267436" y="0"/>
                  </a:lnTo>
                  <a:close/>
                </a:path>
                <a:path w="2437129" h="196214">
                  <a:moveTo>
                    <a:pt x="278117" y="0"/>
                  </a:moveTo>
                  <a:lnTo>
                    <a:pt x="272796" y="0"/>
                  </a:lnTo>
                  <a:lnTo>
                    <a:pt x="272796" y="4572"/>
                  </a:lnTo>
                  <a:lnTo>
                    <a:pt x="278117" y="4572"/>
                  </a:lnTo>
                  <a:lnTo>
                    <a:pt x="278117" y="0"/>
                  </a:lnTo>
                  <a:close/>
                </a:path>
                <a:path w="2437129" h="196214">
                  <a:moveTo>
                    <a:pt x="288785" y="0"/>
                  </a:moveTo>
                  <a:lnTo>
                    <a:pt x="283451" y="0"/>
                  </a:lnTo>
                  <a:lnTo>
                    <a:pt x="283451" y="4572"/>
                  </a:lnTo>
                  <a:lnTo>
                    <a:pt x="288785" y="4572"/>
                  </a:lnTo>
                  <a:lnTo>
                    <a:pt x="288785" y="0"/>
                  </a:lnTo>
                  <a:close/>
                </a:path>
                <a:path w="2437129" h="196214">
                  <a:moveTo>
                    <a:pt x="298691" y="0"/>
                  </a:moveTo>
                  <a:lnTo>
                    <a:pt x="294132" y="0"/>
                  </a:lnTo>
                  <a:lnTo>
                    <a:pt x="294132" y="4572"/>
                  </a:lnTo>
                  <a:lnTo>
                    <a:pt x="298691" y="4572"/>
                  </a:lnTo>
                  <a:lnTo>
                    <a:pt x="298691" y="0"/>
                  </a:lnTo>
                  <a:close/>
                </a:path>
                <a:path w="2437129" h="196214">
                  <a:moveTo>
                    <a:pt x="309359" y="0"/>
                  </a:moveTo>
                  <a:lnTo>
                    <a:pt x="304025" y="0"/>
                  </a:lnTo>
                  <a:lnTo>
                    <a:pt x="304025" y="4572"/>
                  </a:lnTo>
                  <a:lnTo>
                    <a:pt x="309359" y="4572"/>
                  </a:lnTo>
                  <a:lnTo>
                    <a:pt x="309359" y="0"/>
                  </a:lnTo>
                  <a:close/>
                </a:path>
                <a:path w="2437129" h="196214">
                  <a:moveTo>
                    <a:pt x="320027" y="0"/>
                  </a:moveTo>
                  <a:lnTo>
                    <a:pt x="314706" y="0"/>
                  </a:lnTo>
                  <a:lnTo>
                    <a:pt x="314706" y="4572"/>
                  </a:lnTo>
                  <a:lnTo>
                    <a:pt x="320027" y="4572"/>
                  </a:lnTo>
                  <a:lnTo>
                    <a:pt x="320027" y="0"/>
                  </a:lnTo>
                  <a:close/>
                </a:path>
                <a:path w="2437129" h="196214">
                  <a:moveTo>
                    <a:pt x="330695" y="0"/>
                  </a:moveTo>
                  <a:lnTo>
                    <a:pt x="325374" y="0"/>
                  </a:lnTo>
                  <a:lnTo>
                    <a:pt x="325374" y="4572"/>
                  </a:lnTo>
                  <a:lnTo>
                    <a:pt x="330695" y="4572"/>
                  </a:lnTo>
                  <a:lnTo>
                    <a:pt x="330695" y="0"/>
                  </a:lnTo>
                  <a:close/>
                </a:path>
                <a:path w="2437129" h="196214">
                  <a:moveTo>
                    <a:pt x="341363" y="0"/>
                  </a:moveTo>
                  <a:lnTo>
                    <a:pt x="336029" y="0"/>
                  </a:lnTo>
                  <a:lnTo>
                    <a:pt x="336029" y="4572"/>
                  </a:lnTo>
                  <a:lnTo>
                    <a:pt x="341363" y="4572"/>
                  </a:lnTo>
                  <a:lnTo>
                    <a:pt x="341363" y="0"/>
                  </a:lnTo>
                  <a:close/>
                </a:path>
                <a:path w="2437129" h="196214">
                  <a:moveTo>
                    <a:pt x="351269" y="0"/>
                  </a:moveTo>
                  <a:lnTo>
                    <a:pt x="345948" y="0"/>
                  </a:lnTo>
                  <a:lnTo>
                    <a:pt x="345948" y="4572"/>
                  </a:lnTo>
                  <a:lnTo>
                    <a:pt x="351269" y="4572"/>
                  </a:lnTo>
                  <a:lnTo>
                    <a:pt x="351269" y="0"/>
                  </a:lnTo>
                  <a:close/>
                </a:path>
                <a:path w="2437129" h="196214">
                  <a:moveTo>
                    <a:pt x="361937" y="0"/>
                  </a:moveTo>
                  <a:lnTo>
                    <a:pt x="356603" y="0"/>
                  </a:lnTo>
                  <a:lnTo>
                    <a:pt x="356603" y="4572"/>
                  </a:lnTo>
                  <a:lnTo>
                    <a:pt x="361937" y="4572"/>
                  </a:lnTo>
                  <a:lnTo>
                    <a:pt x="361937" y="0"/>
                  </a:lnTo>
                  <a:close/>
                </a:path>
                <a:path w="2437129" h="196214">
                  <a:moveTo>
                    <a:pt x="372605" y="0"/>
                  </a:moveTo>
                  <a:lnTo>
                    <a:pt x="367284" y="0"/>
                  </a:lnTo>
                  <a:lnTo>
                    <a:pt x="367284" y="4572"/>
                  </a:lnTo>
                  <a:lnTo>
                    <a:pt x="372605" y="4572"/>
                  </a:lnTo>
                  <a:lnTo>
                    <a:pt x="372605" y="0"/>
                  </a:lnTo>
                  <a:close/>
                </a:path>
                <a:path w="2437129" h="196214">
                  <a:moveTo>
                    <a:pt x="383273" y="0"/>
                  </a:moveTo>
                  <a:lnTo>
                    <a:pt x="377952" y="0"/>
                  </a:lnTo>
                  <a:lnTo>
                    <a:pt x="377952" y="4572"/>
                  </a:lnTo>
                  <a:lnTo>
                    <a:pt x="383273" y="4572"/>
                  </a:lnTo>
                  <a:lnTo>
                    <a:pt x="383273" y="0"/>
                  </a:lnTo>
                  <a:close/>
                </a:path>
                <a:path w="2437129" h="196214">
                  <a:moveTo>
                    <a:pt x="393179" y="0"/>
                  </a:moveTo>
                  <a:lnTo>
                    <a:pt x="388620" y="0"/>
                  </a:lnTo>
                  <a:lnTo>
                    <a:pt x="388620" y="4572"/>
                  </a:lnTo>
                  <a:lnTo>
                    <a:pt x="393179" y="4572"/>
                  </a:lnTo>
                  <a:lnTo>
                    <a:pt x="393179" y="0"/>
                  </a:lnTo>
                  <a:close/>
                </a:path>
                <a:path w="2437129" h="196214">
                  <a:moveTo>
                    <a:pt x="403847" y="0"/>
                  </a:moveTo>
                  <a:lnTo>
                    <a:pt x="398526" y="0"/>
                  </a:lnTo>
                  <a:lnTo>
                    <a:pt x="398526" y="4572"/>
                  </a:lnTo>
                  <a:lnTo>
                    <a:pt x="403847" y="4572"/>
                  </a:lnTo>
                  <a:lnTo>
                    <a:pt x="403847" y="0"/>
                  </a:lnTo>
                  <a:close/>
                </a:path>
                <a:path w="2437129" h="196214">
                  <a:moveTo>
                    <a:pt x="414515" y="0"/>
                  </a:moveTo>
                  <a:lnTo>
                    <a:pt x="409194" y="0"/>
                  </a:lnTo>
                  <a:lnTo>
                    <a:pt x="409194" y="4572"/>
                  </a:lnTo>
                  <a:lnTo>
                    <a:pt x="414515" y="4572"/>
                  </a:lnTo>
                  <a:lnTo>
                    <a:pt x="414515" y="0"/>
                  </a:lnTo>
                  <a:close/>
                </a:path>
                <a:path w="2437129" h="196214">
                  <a:moveTo>
                    <a:pt x="425183" y="0"/>
                  </a:moveTo>
                  <a:lnTo>
                    <a:pt x="419849" y="0"/>
                  </a:lnTo>
                  <a:lnTo>
                    <a:pt x="419849" y="4572"/>
                  </a:lnTo>
                  <a:lnTo>
                    <a:pt x="425183" y="4572"/>
                  </a:lnTo>
                  <a:lnTo>
                    <a:pt x="425183" y="0"/>
                  </a:lnTo>
                  <a:close/>
                </a:path>
                <a:path w="2437129" h="196214">
                  <a:moveTo>
                    <a:pt x="435838" y="0"/>
                  </a:moveTo>
                  <a:lnTo>
                    <a:pt x="430517" y="0"/>
                  </a:lnTo>
                  <a:lnTo>
                    <a:pt x="430517" y="4572"/>
                  </a:lnTo>
                  <a:lnTo>
                    <a:pt x="435838" y="4572"/>
                  </a:lnTo>
                  <a:lnTo>
                    <a:pt x="435838" y="0"/>
                  </a:lnTo>
                  <a:close/>
                </a:path>
                <a:path w="2437129" h="196214">
                  <a:moveTo>
                    <a:pt x="445757" y="0"/>
                  </a:moveTo>
                  <a:lnTo>
                    <a:pt x="440436" y="0"/>
                  </a:lnTo>
                  <a:lnTo>
                    <a:pt x="440436" y="4572"/>
                  </a:lnTo>
                  <a:lnTo>
                    <a:pt x="445757" y="4572"/>
                  </a:lnTo>
                  <a:lnTo>
                    <a:pt x="445757" y="0"/>
                  </a:lnTo>
                  <a:close/>
                </a:path>
                <a:path w="2437129" h="196214">
                  <a:moveTo>
                    <a:pt x="456412" y="0"/>
                  </a:moveTo>
                  <a:lnTo>
                    <a:pt x="451091" y="0"/>
                  </a:lnTo>
                  <a:lnTo>
                    <a:pt x="451091" y="4572"/>
                  </a:lnTo>
                  <a:lnTo>
                    <a:pt x="456412" y="4572"/>
                  </a:lnTo>
                  <a:lnTo>
                    <a:pt x="456412" y="0"/>
                  </a:lnTo>
                  <a:close/>
                </a:path>
                <a:path w="2437129" h="196214">
                  <a:moveTo>
                    <a:pt x="467093" y="0"/>
                  </a:moveTo>
                  <a:lnTo>
                    <a:pt x="461772" y="0"/>
                  </a:lnTo>
                  <a:lnTo>
                    <a:pt x="461772" y="4572"/>
                  </a:lnTo>
                  <a:lnTo>
                    <a:pt x="467093" y="4572"/>
                  </a:lnTo>
                  <a:lnTo>
                    <a:pt x="467093" y="0"/>
                  </a:lnTo>
                  <a:close/>
                </a:path>
                <a:path w="2437129" h="196214">
                  <a:moveTo>
                    <a:pt x="477761" y="0"/>
                  </a:moveTo>
                  <a:lnTo>
                    <a:pt x="472427" y="0"/>
                  </a:lnTo>
                  <a:lnTo>
                    <a:pt x="472427" y="4572"/>
                  </a:lnTo>
                  <a:lnTo>
                    <a:pt x="477761" y="4572"/>
                  </a:lnTo>
                  <a:lnTo>
                    <a:pt x="477761" y="0"/>
                  </a:lnTo>
                  <a:close/>
                </a:path>
                <a:path w="2437129" h="196214">
                  <a:moveTo>
                    <a:pt x="487667" y="0"/>
                  </a:moveTo>
                  <a:lnTo>
                    <a:pt x="483108" y="0"/>
                  </a:lnTo>
                  <a:lnTo>
                    <a:pt x="483108" y="4572"/>
                  </a:lnTo>
                  <a:lnTo>
                    <a:pt x="487667" y="4572"/>
                  </a:lnTo>
                  <a:lnTo>
                    <a:pt x="487667" y="0"/>
                  </a:lnTo>
                  <a:close/>
                </a:path>
                <a:path w="2437129" h="196214">
                  <a:moveTo>
                    <a:pt x="498335" y="0"/>
                  </a:moveTo>
                  <a:lnTo>
                    <a:pt x="493001" y="0"/>
                  </a:lnTo>
                  <a:lnTo>
                    <a:pt x="493001" y="4572"/>
                  </a:lnTo>
                  <a:lnTo>
                    <a:pt x="498335" y="4572"/>
                  </a:lnTo>
                  <a:lnTo>
                    <a:pt x="498335" y="0"/>
                  </a:lnTo>
                  <a:close/>
                </a:path>
                <a:path w="2437129" h="196214">
                  <a:moveTo>
                    <a:pt x="509003" y="0"/>
                  </a:moveTo>
                  <a:lnTo>
                    <a:pt x="503682" y="0"/>
                  </a:lnTo>
                  <a:lnTo>
                    <a:pt x="503682" y="4572"/>
                  </a:lnTo>
                  <a:lnTo>
                    <a:pt x="509003" y="4572"/>
                  </a:lnTo>
                  <a:lnTo>
                    <a:pt x="509003" y="0"/>
                  </a:lnTo>
                  <a:close/>
                </a:path>
                <a:path w="2437129" h="196214">
                  <a:moveTo>
                    <a:pt x="1789163" y="0"/>
                  </a:moveTo>
                  <a:lnTo>
                    <a:pt x="1784604" y="0"/>
                  </a:lnTo>
                  <a:lnTo>
                    <a:pt x="1784604" y="4572"/>
                  </a:lnTo>
                  <a:lnTo>
                    <a:pt x="1789163" y="4572"/>
                  </a:lnTo>
                  <a:lnTo>
                    <a:pt x="1789163" y="0"/>
                  </a:lnTo>
                  <a:close/>
                </a:path>
                <a:path w="2437129" h="196214">
                  <a:moveTo>
                    <a:pt x="1799831" y="0"/>
                  </a:moveTo>
                  <a:lnTo>
                    <a:pt x="1794510" y="0"/>
                  </a:lnTo>
                  <a:lnTo>
                    <a:pt x="1794510" y="4572"/>
                  </a:lnTo>
                  <a:lnTo>
                    <a:pt x="1799831" y="4572"/>
                  </a:lnTo>
                  <a:lnTo>
                    <a:pt x="1799831" y="0"/>
                  </a:lnTo>
                  <a:close/>
                </a:path>
                <a:path w="2437129" h="196214">
                  <a:moveTo>
                    <a:pt x="1810499" y="0"/>
                  </a:moveTo>
                  <a:lnTo>
                    <a:pt x="1805178" y="0"/>
                  </a:lnTo>
                  <a:lnTo>
                    <a:pt x="1805178" y="4572"/>
                  </a:lnTo>
                  <a:lnTo>
                    <a:pt x="1810499" y="4572"/>
                  </a:lnTo>
                  <a:lnTo>
                    <a:pt x="1810499" y="0"/>
                  </a:lnTo>
                  <a:close/>
                </a:path>
                <a:path w="2437129" h="196214">
                  <a:moveTo>
                    <a:pt x="1821167" y="0"/>
                  </a:moveTo>
                  <a:lnTo>
                    <a:pt x="1815846" y="0"/>
                  </a:lnTo>
                  <a:lnTo>
                    <a:pt x="1815846" y="4572"/>
                  </a:lnTo>
                  <a:lnTo>
                    <a:pt x="1821167" y="4572"/>
                  </a:lnTo>
                  <a:lnTo>
                    <a:pt x="1821167" y="0"/>
                  </a:lnTo>
                  <a:close/>
                </a:path>
                <a:path w="2437129" h="196214">
                  <a:moveTo>
                    <a:pt x="1831835" y="0"/>
                  </a:moveTo>
                  <a:lnTo>
                    <a:pt x="1826501" y="0"/>
                  </a:lnTo>
                  <a:lnTo>
                    <a:pt x="1826501" y="4572"/>
                  </a:lnTo>
                  <a:lnTo>
                    <a:pt x="1831835" y="4572"/>
                  </a:lnTo>
                  <a:lnTo>
                    <a:pt x="1831835" y="0"/>
                  </a:lnTo>
                  <a:close/>
                </a:path>
                <a:path w="2437129" h="196214">
                  <a:moveTo>
                    <a:pt x="1841754" y="0"/>
                  </a:moveTo>
                  <a:lnTo>
                    <a:pt x="1836420" y="0"/>
                  </a:lnTo>
                  <a:lnTo>
                    <a:pt x="1836420" y="4572"/>
                  </a:lnTo>
                  <a:lnTo>
                    <a:pt x="1841754" y="4572"/>
                  </a:lnTo>
                  <a:lnTo>
                    <a:pt x="1841754" y="0"/>
                  </a:lnTo>
                  <a:close/>
                </a:path>
                <a:path w="2437129" h="196214">
                  <a:moveTo>
                    <a:pt x="1852409" y="0"/>
                  </a:moveTo>
                  <a:lnTo>
                    <a:pt x="1847075" y="0"/>
                  </a:lnTo>
                  <a:lnTo>
                    <a:pt x="1847075" y="4572"/>
                  </a:lnTo>
                  <a:lnTo>
                    <a:pt x="1852409" y="4572"/>
                  </a:lnTo>
                  <a:lnTo>
                    <a:pt x="1852409" y="0"/>
                  </a:lnTo>
                  <a:close/>
                </a:path>
                <a:path w="2437129" h="196214">
                  <a:moveTo>
                    <a:pt x="1863077" y="0"/>
                  </a:moveTo>
                  <a:lnTo>
                    <a:pt x="1857756" y="0"/>
                  </a:lnTo>
                  <a:lnTo>
                    <a:pt x="1857756" y="4572"/>
                  </a:lnTo>
                  <a:lnTo>
                    <a:pt x="1863077" y="4572"/>
                  </a:lnTo>
                  <a:lnTo>
                    <a:pt x="1863077" y="0"/>
                  </a:lnTo>
                  <a:close/>
                </a:path>
                <a:path w="2437129" h="196214">
                  <a:moveTo>
                    <a:pt x="1873745" y="0"/>
                  </a:moveTo>
                  <a:lnTo>
                    <a:pt x="1868424" y="0"/>
                  </a:lnTo>
                  <a:lnTo>
                    <a:pt x="1868424" y="4572"/>
                  </a:lnTo>
                  <a:lnTo>
                    <a:pt x="1873745" y="4572"/>
                  </a:lnTo>
                  <a:lnTo>
                    <a:pt x="1873745" y="0"/>
                  </a:lnTo>
                  <a:close/>
                </a:path>
                <a:path w="2437129" h="196214">
                  <a:moveTo>
                    <a:pt x="1883638" y="0"/>
                  </a:moveTo>
                  <a:lnTo>
                    <a:pt x="1879079" y="0"/>
                  </a:lnTo>
                  <a:lnTo>
                    <a:pt x="1879079" y="4572"/>
                  </a:lnTo>
                  <a:lnTo>
                    <a:pt x="1883638" y="4572"/>
                  </a:lnTo>
                  <a:lnTo>
                    <a:pt x="1883638" y="0"/>
                  </a:lnTo>
                  <a:close/>
                </a:path>
                <a:path w="2437129" h="196214">
                  <a:moveTo>
                    <a:pt x="1894319" y="0"/>
                  </a:moveTo>
                  <a:lnTo>
                    <a:pt x="1888998" y="0"/>
                  </a:lnTo>
                  <a:lnTo>
                    <a:pt x="1888998" y="4572"/>
                  </a:lnTo>
                  <a:lnTo>
                    <a:pt x="1894319" y="4572"/>
                  </a:lnTo>
                  <a:lnTo>
                    <a:pt x="1894319" y="0"/>
                  </a:lnTo>
                  <a:close/>
                </a:path>
                <a:path w="2437129" h="196214">
                  <a:moveTo>
                    <a:pt x="1904987" y="0"/>
                  </a:moveTo>
                  <a:lnTo>
                    <a:pt x="1899653" y="0"/>
                  </a:lnTo>
                  <a:lnTo>
                    <a:pt x="1899653" y="4572"/>
                  </a:lnTo>
                  <a:lnTo>
                    <a:pt x="1904987" y="4572"/>
                  </a:lnTo>
                  <a:lnTo>
                    <a:pt x="1904987" y="0"/>
                  </a:lnTo>
                  <a:close/>
                </a:path>
                <a:path w="2437129" h="196214">
                  <a:moveTo>
                    <a:pt x="1915655" y="0"/>
                  </a:moveTo>
                  <a:lnTo>
                    <a:pt x="1910334" y="0"/>
                  </a:lnTo>
                  <a:lnTo>
                    <a:pt x="1910334" y="4572"/>
                  </a:lnTo>
                  <a:lnTo>
                    <a:pt x="1915655" y="4572"/>
                  </a:lnTo>
                  <a:lnTo>
                    <a:pt x="1915655" y="0"/>
                  </a:lnTo>
                  <a:close/>
                </a:path>
                <a:path w="2437129" h="196214">
                  <a:moveTo>
                    <a:pt x="1926323" y="0"/>
                  </a:moveTo>
                  <a:lnTo>
                    <a:pt x="1921002" y="0"/>
                  </a:lnTo>
                  <a:lnTo>
                    <a:pt x="1921002" y="4572"/>
                  </a:lnTo>
                  <a:lnTo>
                    <a:pt x="1926323" y="4572"/>
                  </a:lnTo>
                  <a:lnTo>
                    <a:pt x="1926323" y="0"/>
                  </a:lnTo>
                  <a:close/>
                </a:path>
                <a:path w="2437129" h="196214">
                  <a:moveTo>
                    <a:pt x="1936229" y="0"/>
                  </a:moveTo>
                  <a:lnTo>
                    <a:pt x="1930908" y="0"/>
                  </a:lnTo>
                  <a:lnTo>
                    <a:pt x="1930908" y="4572"/>
                  </a:lnTo>
                  <a:lnTo>
                    <a:pt x="1936229" y="4572"/>
                  </a:lnTo>
                  <a:lnTo>
                    <a:pt x="1936229" y="0"/>
                  </a:lnTo>
                  <a:close/>
                </a:path>
                <a:path w="2437129" h="196214">
                  <a:moveTo>
                    <a:pt x="1946897" y="0"/>
                  </a:moveTo>
                  <a:lnTo>
                    <a:pt x="1941576" y="0"/>
                  </a:lnTo>
                  <a:lnTo>
                    <a:pt x="1941576" y="4572"/>
                  </a:lnTo>
                  <a:lnTo>
                    <a:pt x="1946897" y="4572"/>
                  </a:lnTo>
                  <a:lnTo>
                    <a:pt x="1946897" y="0"/>
                  </a:lnTo>
                  <a:close/>
                </a:path>
                <a:path w="2437129" h="196214">
                  <a:moveTo>
                    <a:pt x="1957578" y="0"/>
                  </a:moveTo>
                  <a:lnTo>
                    <a:pt x="1952244" y="0"/>
                  </a:lnTo>
                  <a:lnTo>
                    <a:pt x="1952244" y="4572"/>
                  </a:lnTo>
                  <a:lnTo>
                    <a:pt x="1957578" y="4572"/>
                  </a:lnTo>
                  <a:lnTo>
                    <a:pt x="1957578" y="0"/>
                  </a:lnTo>
                  <a:close/>
                </a:path>
                <a:path w="2437129" h="196214">
                  <a:moveTo>
                    <a:pt x="1968233" y="0"/>
                  </a:moveTo>
                  <a:lnTo>
                    <a:pt x="1962899" y="0"/>
                  </a:lnTo>
                  <a:lnTo>
                    <a:pt x="1962899" y="4572"/>
                  </a:lnTo>
                  <a:lnTo>
                    <a:pt x="1968233" y="4572"/>
                  </a:lnTo>
                  <a:lnTo>
                    <a:pt x="1968233" y="0"/>
                  </a:lnTo>
                  <a:close/>
                </a:path>
                <a:path w="2437129" h="196214">
                  <a:moveTo>
                    <a:pt x="1978139" y="0"/>
                  </a:moveTo>
                  <a:lnTo>
                    <a:pt x="1973567" y="0"/>
                  </a:lnTo>
                  <a:lnTo>
                    <a:pt x="1973567" y="4572"/>
                  </a:lnTo>
                  <a:lnTo>
                    <a:pt x="1978139" y="4572"/>
                  </a:lnTo>
                  <a:lnTo>
                    <a:pt x="1978139" y="0"/>
                  </a:lnTo>
                  <a:close/>
                </a:path>
                <a:path w="2437129" h="196214">
                  <a:moveTo>
                    <a:pt x="1988807" y="0"/>
                  </a:moveTo>
                  <a:lnTo>
                    <a:pt x="1983473" y="0"/>
                  </a:lnTo>
                  <a:lnTo>
                    <a:pt x="1983473" y="4572"/>
                  </a:lnTo>
                  <a:lnTo>
                    <a:pt x="1988807" y="4572"/>
                  </a:lnTo>
                  <a:lnTo>
                    <a:pt x="1988807" y="0"/>
                  </a:lnTo>
                  <a:close/>
                </a:path>
                <a:path w="2437129" h="196214">
                  <a:moveTo>
                    <a:pt x="1999475" y="0"/>
                  </a:moveTo>
                  <a:lnTo>
                    <a:pt x="1994154" y="0"/>
                  </a:lnTo>
                  <a:lnTo>
                    <a:pt x="1994154" y="4572"/>
                  </a:lnTo>
                  <a:lnTo>
                    <a:pt x="1999475" y="4572"/>
                  </a:lnTo>
                  <a:lnTo>
                    <a:pt x="1999475" y="0"/>
                  </a:lnTo>
                  <a:close/>
                </a:path>
                <a:path w="2437129" h="196214">
                  <a:moveTo>
                    <a:pt x="2436876" y="190500"/>
                  </a:moveTo>
                  <a:lnTo>
                    <a:pt x="2435352" y="190500"/>
                  </a:lnTo>
                  <a:lnTo>
                    <a:pt x="2435352" y="195834"/>
                  </a:lnTo>
                  <a:lnTo>
                    <a:pt x="2436876" y="195834"/>
                  </a:lnTo>
                  <a:lnTo>
                    <a:pt x="2436876" y="190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7009523" y="4802136"/>
              <a:ext cx="2444115" cy="1927225"/>
            </a:xfrm>
            <a:custGeom>
              <a:avLst/>
              <a:gdLst/>
              <a:ahLst/>
              <a:cxnLst/>
              <a:rect l="l" t="t" r="r" b="b"/>
              <a:pathLst>
                <a:path w="2444115" h="1927225">
                  <a:moveTo>
                    <a:pt x="2443721" y="2286"/>
                  </a:moveTo>
                  <a:lnTo>
                    <a:pt x="2442197" y="2286"/>
                  </a:lnTo>
                  <a:lnTo>
                    <a:pt x="2439924" y="2286"/>
                  </a:lnTo>
                  <a:lnTo>
                    <a:pt x="2439924" y="1524"/>
                  </a:lnTo>
                  <a:lnTo>
                    <a:pt x="2439924" y="0"/>
                  </a:lnTo>
                  <a:lnTo>
                    <a:pt x="2438400" y="0"/>
                  </a:lnTo>
                  <a:lnTo>
                    <a:pt x="2438400" y="1524"/>
                  </a:lnTo>
                  <a:lnTo>
                    <a:pt x="2438349" y="24752"/>
                  </a:lnTo>
                  <a:lnTo>
                    <a:pt x="2437434" y="1154544"/>
                  </a:lnTo>
                  <a:lnTo>
                    <a:pt x="2416289" y="1155954"/>
                  </a:lnTo>
                  <a:lnTo>
                    <a:pt x="2417051" y="1161288"/>
                  </a:lnTo>
                  <a:lnTo>
                    <a:pt x="2437422" y="1159941"/>
                  </a:lnTo>
                  <a:lnTo>
                    <a:pt x="2437282" y="1346581"/>
                  </a:lnTo>
                  <a:lnTo>
                    <a:pt x="2416289" y="1347978"/>
                  </a:lnTo>
                  <a:lnTo>
                    <a:pt x="2417051" y="1353312"/>
                  </a:lnTo>
                  <a:lnTo>
                    <a:pt x="2437282" y="1351965"/>
                  </a:lnTo>
                  <a:lnTo>
                    <a:pt x="2437142" y="1537157"/>
                  </a:lnTo>
                  <a:lnTo>
                    <a:pt x="2416289" y="1539240"/>
                  </a:lnTo>
                  <a:lnTo>
                    <a:pt x="2417051" y="1544574"/>
                  </a:lnTo>
                  <a:lnTo>
                    <a:pt x="2437142" y="1542567"/>
                  </a:lnTo>
                  <a:lnTo>
                    <a:pt x="2437003" y="1729892"/>
                  </a:lnTo>
                  <a:lnTo>
                    <a:pt x="2416289" y="1731264"/>
                  </a:lnTo>
                  <a:lnTo>
                    <a:pt x="2417051" y="1736598"/>
                  </a:lnTo>
                  <a:lnTo>
                    <a:pt x="2437003" y="1735277"/>
                  </a:lnTo>
                  <a:lnTo>
                    <a:pt x="2436863" y="1920392"/>
                  </a:lnTo>
                  <a:lnTo>
                    <a:pt x="2416454" y="1921764"/>
                  </a:lnTo>
                  <a:lnTo>
                    <a:pt x="2416289" y="1921764"/>
                  </a:lnTo>
                  <a:lnTo>
                    <a:pt x="1952434" y="1921484"/>
                  </a:lnTo>
                  <a:lnTo>
                    <a:pt x="1954530" y="1901952"/>
                  </a:lnTo>
                  <a:lnTo>
                    <a:pt x="1949196" y="1901952"/>
                  </a:lnTo>
                  <a:lnTo>
                    <a:pt x="1947024" y="1921484"/>
                  </a:lnTo>
                  <a:lnTo>
                    <a:pt x="1467815" y="1921192"/>
                  </a:lnTo>
                  <a:lnTo>
                    <a:pt x="1469885" y="1901952"/>
                  </a:lnTo>
                  <a:lnTo>
                    <a:pt x="1464551" y="1901952"/>
                  </a:lnTo>
                  <a:lnTo>
                    <a:pt x="1463116" y="1921179"/>
                  </a:lnTo>
                  <a:lnTo>
                    <a:pt x="978573" y="1920887"/>
                  </a:lnTo>
                  <a:lnTo>
                    <a:pt x="979932" y="1901952"/>
                  </a:lnTo>
                  <a:lnTo>
                    <a:pt x="974598" y="1901952"/>
                  </a:lnTo>
                  <a:lnTo>
                    <a:pt x="973188" y="1920875"/>
                  </a:lnTo>
                  <a:lnTo>
                    <a:pt x="495490" y="1920582"/>
                  </a:lnTo>
                  <a:lnTo>
                    <a:pt x="496824" y="1901952"/>
                  </a:lnTo>
                  <a:lnTo>
                    <a:pt x="492252" y="1901952"/>
                  </a:lnTo>
                  <a:lnTo>
                    <a:pt x="490181" y="1920582"/>
                  </a:lnTo>
                  <a:lnTo>
                    <a:pt x="5651" y="1920278"/>
                  </a:lnTo>
                  <a:lnTo>
                    <a:pt x="7620" y="1901952"/>
                  </a:lnTo>
                  <a:lnTo>
                    <a:pt x="5346" y="1901952"/>
                  </a:lnTo>
                  <a:lnTo>
                    <a:pt x="5537" y="1735251"/>
                  </a:lnTo>
                  <a:lnTo>
                    <a:pt x="25146" y="1736598"/>
                  </a:lnTo>
                  <a:lnTo>
                    <a:pt x="25908" y="1731264"/>
                  </a:lnTo>
                  <a:lnTo>
                    <a:pt x="5549" y="1729917"/>
                  </a:lnTo>
                  <a:lnTo>
                    <a:pt x="5765" y="1542580"/>
                  </a:lnTo>
                  <a:lnTo>
                    <a:pt x="25146" y="1544574"/>
                  </a:lnTo>
                  <a:lnTo>
                    <a:pt x="25908" y="1539240"/>
                  </a:lnTo>
                  <a:lnTo>
                    <a:pt x="5778" y="1537233"/>
                  </a:lnTo>
                  <a:lnTo>
                    <a:pt x="5994" y="1352003"/>
                  </a:lnTo>
                  <a:lnTo>
                    <a:pt x="25146" y="1353312"/>
                  </a:lnTo>
                  <a:lnTo>
                    <a:pt x="25908" y="1347978"/>
                  </a:lnTo>
                  <a:lnTo>
                    <a:pt x="5994" y="1346657"/>
                  </a:lnTo>
                  <a:lnTo>
                    <a:pt x="6210" y="1159992"/>
                  </a:lnTo>
                  <a:lnTo>
                    <a:pt x="25146" y="1161288"/>
                  </a:lnTo>
                  <a:lnTo>
                    <a:pt x="25908" y="1155954"/>
                  </a:lnTo>
                  <a:lnTo>
                    <a:pt x="6223" y="1154645"/>
                  </a:lnTo>
                  <a:lnTo>
                    <a:pt x="7581" y="25146"/>
                  </a:lnTo>
                  <a:lnTo>
                    <a:pt x="7581" y="24790"/>
                  </a:lnTo>
                  <a:lnTo>
                    <a:pt x="7607" y="4597"/>
                  </a:lnTo>
                  <a:lnTo>
                    <a:pt x="490232" y="5054"/>
                  </a:lnTo>
                  <a:lnTo>
                    <a:pt x="492252" y="25146"/>
                  </a:lnTo>
                  <a:lnTo>
                    <a:pt x="496824" y="25146"/>
                  </a:lnTo>
                  <a:lnTo>
                    <a:pt x="495477" y="5054"/>
                  </a:lnTo>
                  <a:lnTo>
                    <a:pt x="973277" y="5499"/>
                  </a:lnTo>
                  <a:lnTo>
                    <a:pt x="974598" y="25146"/>
                  </a:lnTo>
                  <a:lnTo>
                    <a:pt x="979932" y="25146"/>
                  </a:lnTo>
                  <a:lnTo>
                    <a:pt x="978611" y="5511"/>
                  </a:lnTo>
                  <a:lnTo>
                    <a:pt x="1463268" y="5969"/>
                  </a:lnTo>
                  <a:lnTo>
                    <a:pt x="1464551" y="25146"/>
                  </a:lnTo>
                  <a:lnTo>
                    <a:pt x="1469885" y="25146"/>
                  </a:lnTo>
                  <a:lnTo>
                    <a:pt x="1467954" y="5969"/>
                  </a:lnTo>
                  <a:lnTo>
                    <a:pt x="1947316" y="6413"/>
                  </a:lnTo>
                  <a:lnTo>
                    <a:pt x="1949196" y="25146"/>
                  </a:lnTo>
                  <a:lnTo>
                    <a:pt x="1954530" y="25146"/>
                  </a:lnTo>
                  <a:lnTo>
                    <a:pt x="1952650" y="6413"/>
                  </a:lnTo>
                  <a:lnTo>
                    <a:pt x="2437155" y="6858"/>
                  </a:lnTo>
                  <a:lnTo>
                    <a:pt x="2438349" y="24752"/>
                  </a:lnTo>
                  <a:lnTo>
                    <a:pt x="2438349" y="1524"/>
                  </a:lnTo>
                  <a:lnTo>
                    <a:pt x="2433053" y="1524"/>
                  </a:lnTo>
                  <a:lnTo>
                    <a:pt x="2433053" y="0"/>
                  </a:lnTo>
                  <a:lnTo>
                    <a:pt x="2427732" y="0"/>
                  </a:lnTo>
                  <a:lnTo>
                    <a:pt x="2427732" y="1524"/>
                  </a:lnTo>
                  <a:lnTo>
                    <a:pt x="2422385" y="1524"/>
                  </a:lnTo>
                  <a:lnTo>
                    <a:pt x="2422385" y="0"/>
                  </a:lnTo>
                  <a:lnTo>
                    <a:pt x="2417051" y="0"/>
                  </a:lnTo>
                  <a:lnTo>
                    <a:pt x="2417051" y="1511"/>
                  </a:lnTo>
                  <a:lnTo>
                    <a:pt x="2411717" y="1511"/>
                  </a:lnTo>
                  <a:lnTo>
                    <a:pt x="2411717" y="0"/>
                  </a:lnTo>
                  <a:lnTo>
                    <a:pt x="2406396" y="0"/>
                  </a:lnTo>
                  <a:lnTo>
                    <a:pt x="2406396" y="1511"/>
                  </a:lnTo>
                  <a:lnTo>
                    <a:pt x="2401036" y="1511"/>
                  </a:lnTo>
                  <a:lnTo>
                    <a:pt x="2401036" y="0"/>
                  </a:lnTo>
                  <a:lnTo>
                    <a:pt x="2396477" y="0"/>
                  </a:lnTo>
                  <a:lnTo>
                    <a:pt x="2396477" y="1498"/>
                  </a:lnTo>
                  <a:lnTo>
                    <a:pt x="2391143" y="1498"/>
                  </a:lnTo>
                  <a:lnTo>
                    <a:pt x="2391143" y="0"/>
                  </a:lnTo>
                  <a:lnTo>
                    <a:pt x="2385822" y="0"/>
                  </a:lnTo>
                  <a:lnTo>
                    <a:pt x="2385822" y="1498"/>
                  </a:lnTo>
                  <a:lnTo>
                    <a:pt x="2380475" y="1498"/>
                  </a:lnTo>
                  <a:lnTo>
                    <a:pt x="2380475" y="0"/>
                  </a:lnTo>
                  <a:lnTo>
                    <a:pt x="2375154" y="0"/>
                  </a:lnTo>
                  <a:lnTo>
                    <a:pt x="2375154" y="1485"/>
                  </a:lnTo>
                  <a:lnTo>
                    <a:pt x="2369807" y="1485"/>
                  </a:lnTo>
                  <a:lnTo>
                    <a:pt x="2369807" y="0"/>
                  </a:lnTo>
                  <a:lnTo>
                    <a:pt x="2364473" y="0"/>
                  </a:lnTo>
                  <a:lnTo>
                    <a:pt x="2364473" y="1485"/>
                  </a:lnTo>
                  <a:lnTo>
                    <a:pt x="2359152" y="1485"/>
                  </a:lnTo>
                  <a:lnTo>
                    <a:pt x="2359152" y="0"/>
                  </a:lnTo>
                  <a:lnTo>
                    <a:pt x="2353818" y="0"/>
                  </a:lnTo>
                  <a:lnTo>
                    <a:pt x="2353818" y="1473"/>
                  </a:lnTo>
                  <a:lnTo>
                    <a:pt x="2349233" y="1473"/>
                  </a:lnTo>
                  <a:lnTo>
                    <a:pt x="2349233" y="0"/>
                  </a:lnTo>
                  <a:lnTo>
                    <a:pt x="2343899" y="0"/>
                  </a:lnTo>
                  <a:lnTo>
                    <a:pt x="2343899" y="1473"/>
                  </a:lnTo>
                  <a:lnTo>
                    <a:pt x="2338565" y="1473"/>
                  </a:lnTo>
                  <a:lnTo>
                    <a:pt x="2338565" y="0"/>
                  </a:lnTo>
                  <a:lnTo>
                    <a:pt x="2333244" y="0"/>
                  </a:lnTo>
                  <a:lnTo>
                    <a:pt x="2333244" y="1460"/>
                  </a:lnTo>
                  <a:lnTo>
                    <a:pt x="2327897" y="1460"/>
                  </a:lnTo>
                  <a:lnTo>
                    <a:pt x="2327897" y="0"/>
                  </a:lnTo>
                  <a:lnTo>
                    <a:pt x="2322576" y="0"/>
                  </a:lnTo>
                  <a:lnTo>
                    <a:pt x="2322576" y="1460"/>
                  </a:lnTo>
                  <a:lnTo>
                    <a:pt x="2317229" y="1447"/>
                  </a:lnTo>
                  <a:lnTo>
                    <a:pt x="2317229" y="0"/>
                  </a:lnTo>
                  <a:lnTo>
                    <a:pt x="2311908" y="0"/>
                  </a:lnTo>
                  <a:lnTo>
                    <a:pt x="2311908" y="1447"/>
                  </a:lnTo>
                  <a:lnTo>
                    <a:pt x="2306561" y="1447"/>
                  </a:lnTo>
                  <a:lnTo>
                    <a:pt x="2306561" y="0"/>
                  </a:lnTo>
                  <a:lnTo>
                    <a:pt x="2302002" y="0"/>
                  </a:lnTo>
                  <a:lnTo>
                    <a:pt x="2302002" y="1447"/>
                  </a:lnTo>
                  <a:lnTo>
                    <a:pt x="2296655" y="1435"/>
                  </a:lnTo>
                  <a:lnTo>
                    <a:pt x="2296655" y="0"/>
                  </a:lnTo>
                  <a:lnTo>
                    <a:pt x="2291334" y="0"/>
                  </a:lnTo>
                  <a:lnTo>
                    <a:pt x="2291334" y="1435"/>
                  </a:lnTo>
                  <a:lnTo>
                    <a:pt x="2285987" y="1435"/>
                  </a:lnTo>
                  <a:lnTo>
                    <a:pt x="2285987" y="0"/>
                  </a:lnTo>
                  <a:lnTo>
                    <a:pt x="2280653" y="0"/>
                  </a:lnTo>
                  <a:lnTo>
                    <a:pt x="2280653" y="1435"/>
                  </a:lnTo>
                  <a:lnTo>
                    <a:pt x="2275319" y="1422"/>
                  </a:lnTo>
                  <a:lnTo>
                    <a:pt x="2275319" y="0"/>
                  </a:lnTo>
                  <a:lnTo>
                    <a:pt x="2269998" y="0"/>
                  </a:lnTo>
                  <a:lnTo>
                    <a:pt x="2269998" y="1422"/>
                  </a:lnTo>
                  <a:lnTo>
                    <a:pt x="2264651" y="1422"/>
                  </a:lnTo>
                  <a:lnTo>
                    <a:pt x="2264651" y="0"/>
                  </a:lnTo>
                  <a:lnTo>
                    <a:pt x="2259330" y="0"/>
                  </a:lnTo>
                  <a:lnTo>
                    <a:pt x="2259330" y="1422"/>
                  </a:lnTo>
                  <a:lnTo>
                    <a:pt x="2254745" y="1409"/>
                  </a:lnTo>
                  <a:lnTo>
                    <a:pt x="2254745" y="0"/>
                  </a:lnTo>
                  <a:lnTo>
                    <a:pt x="2249424" y="0"/>
                  </a:lnTo>
                  <a:lnTo>
                    <a:pt x="2249424" y="1409"/>
                  </a:lnTo>
                  <a:lnTo>
                    <a:pt x="2244077" y="1409"/>
                  </a:lnTo>
                  <a:lnTo>
                    <a:pt x="2244077" y="0"/>
                  </a:lnTo>
                  <a:lnTo>
                    <a:pt x="2238756" y="0"/>
                  </a:lnTo>
                  <a:lnTo>
                    <a:pt x="2238756" y="1409"/>
                  </a:lnTo>
                  <a:lnTo>
                    <a:pt x="2233409" y="1397"/>
                  </a:lnTo>
                  <a:lnTo>
                    <a:pt x="2233409" y="0"/>
                  </a:lnTo>
                  <a:lnTo>
                    <a:pt x="2228075" y="0"/>
                  </a:lnTo>
                  <a:lnTo>
                    <a:pt x="2228075" y="1397"/>
                  </a:lnTo>
                  <a:lnTo>
                    <a:pt x="2222741" y="1397"/>
                  </a:lnTo>
                  <a:lnTo>
                    <a:pt x="2222741" y="0"/>
                  </a:lnTo>
                  <a:lnTo>
                    <a:pt x="2217420" y="0"/>
                  </a:lnTo>
                  <a:lnTo>
                    <a:pt x="2217420" y="1397"/>
                  </a:lnTo>
                  <a:lnTo>
                    <a:pt x="2212060" y="1384"/>
                  </a:lnTo>
                  <a:lnTo>
                    <a:pt x="2212060" y="0"/>
                  </a:lnTo>
                  <a:lnTo>
                    <a:pt x="2207501" y="0"/>
                  </a:lnTo>
                  <a:lnTo>
                    <a:pt x="2207501" y="1384"/>
                  </a:lnTo>
                  <a:lnTo>
                    <a:pt x="2202167" y="1384"/>
                  </a:lnTo>
                  <a:lnTo>
                    <a:pt x="2202167" y="0"/>
                  </a:lnTo>
                  <a:lnTo>
                    <a:pt x="2196846" y="0"/>
                  </a:lnTo>
                  <a:lnTo>
                    <a:pt x="2196846" y="1384"/>
                  </a:lnTo>
                  <a:lnTo>
                    <a:pt x="2191486" y="1371"/>
                  </a:lnTo>
                  <a:lnTo>
                    <a:pt x="2191486" y="0"/>
                  </a:lnTo>
                  <a:lnTo>
                    <a:pt x="2186165" y="0"/>
                  </a:lnTo>
                  <a:lnTo>
                    <a:pt x="2186165" y="1371"/>
                  </a:lnTo>
                  <a:lnTo>
                    <a:pt x="2180831" y="1371"/>
                  </a:lnTo>
                  <a:lnTo>
                    <a:pt x="2180831" y="0"/>
                  </a:lnTo>
                  <a:lnTo>
                    <a:pt x="2175497" y="0"/>
                  </a:lnTo>
                  <a:lnTo>
                    <a:pt x="2175497" y="1358"/>
                  </a:lnTo>
                  <a:lnTo>
                    <a:pt x="2170176" y="1358"/>
                  </a:lnTo>
                  <a:lnTo>
                    <a:pt x="2170176" y="0"/>
                  </a:lnTo>
                  <a:lnTo>
                    <a:pt x="2164842" y="0"/>
                  </a:lnTo>
                  <a:lnTo>
                    <a:pt x="2164842" y="1358"/>
                  </a:lnTo>
                  <a:lnTo>
                    <a:pt x="2160257" y="1358"/>
                  </a:lnTo>
                  <a:lnTo>
                    <a:pt x="2160257" y="0"/>
                  </a:lnTo>
                  <a:lnTo>
                    <a:pt x="2154923" y="0"/>
                  </a:lnTo>
                  <a:lnTo>
                    <a:pt x="2154923" y="1346"/>
                  </a:lnTo>
                  <a:lnTo>
                    <a:pt x="2149602" y="1346"/>
                  </a:lnTo>
                  <a:lnTo>
                    <a:pt x="2149602" y="0"/>
                  </a:lnTo>
                  <a:lnTo>
                    <a:pt x="2144268" y="0"/>
                  </a:lnTo>
                  <a:lnTo>
                    <a:pt x="2144268" y="1346"/>
                  </a:lnTo>
                  <a:lnTo>
                    <a:pt x="2138921" y="1346"/>
                  </a:lnTo>
                  <a:lnTo>
                    <a:pt x="2138921" y="0"/>
                  </a:lnTo>
                  <a:lnTo>
                    <a:pt x="2133600" y="0"/>
                  </a:lnTo>
                  <a:lnTo>
                    <a:pt x="2133600" y="1333"/>
                  </a:lnTo>
                  <a:lnTo>
                    <a:pt x="2128253" y="1333"/>
                  </a:lnTo>
                  <a:lnTo>
                    <a:pt x="2128253" y="0"/>
                  </a:lnTo>
                  <a:lnTo>
                    <a:pt x="2122932" y="0"/>
                  </a:lnTo>
                  <a:lnTo>
                    <a:pt x="2122932" y="1333"/>
                  </a:lnTo>
                  <a:lnTo>
                    <a:pt x="2117585" y="1333"/>
                  </a:lnTo>
                  <a:lnTo>
                    <a:pt x="2117585" y="0"/>
                  </a:lnTo>
                  <a:lnTo>
                    <a:pt x="2113026" y="0"/>
                  </a:lnTo>
                  <a:lnTo>
                    <a:pt x="2113026" y="1320"/>
                  </a:lnTo>
                  <a:lnTo>
                    <a:pt x="2107679" y="1320"/>
                  </a:lnTo>
                  <a:lnTo>
                    <a:pt x="2107679" y="0"/>
                  </a:lnTo>
                  <a:lnTo>
                    <a:pt x="2102358" y="0"/>
                  </a:lnTo>
                  <a:lnTo>
                    <a:pt x="2102358" y="1320"/>
                  </a:lnTo>
                  <a:lnTo>
                    <a:pt x="2097011" y="1320"/>
                  </a:lnTo>
                  <a:lnTo>
                    <a:pt x="2097011" y="0"/>
                  </a:lnTo>
                  <a:lnTo>
                    <a:pt x="2091677" y="0"/>
                  </a:lnTo>
                  <a:lnTo>
                    <a:pt x="2091677" y="1308"/>
                  </a:lnTo>
                  <a:lnTo>
                    <a:pt x="2086343" y="1308"/>
                  </a:lnTo>
                  <a:lnTo>
                    <a:pt x="2086343" y="0"/>
                  </a:lnTo>
                  <a:lnTo>
                    <a:pt x="2081022" y="0"/>
                  </a:lnTo>
                  <a:lnTo>
                    <a:pt x="2081022" y="1308"/>
                  </a:lnTo>
                  <a:lnTo>
                    <a:pt x="2075662" y="1308"/>
                  </a:lnTo>
                  <a:lnTo>
                    <a:pt x="2075662" y="0"/>
                  </a:lnTo>
                  <a:lnTo>
                    <a:pt x="2071103" y="0"/>
                  </a:lnTo>
                  <a:lnTo>
                    <a:pt x="2071103" y="1295"/>
                  </a:lnTo>
                  <a:lnTo>
                    <a:pt x="2065769" y="1295"/>
                  </a:lnTo>
                  <a:lnTo>
                    <a:pt x="2065769" y="0"/>
                  </a:lnTo>
                  <a:lnTo>
                    <a:pt x="2060448" y="0"/>
                  </a:lnTo>
                  <a:lnTo>
                    <a:pt x="2060448" y="1295"/>
                  </a:lnTo>
                  <a:lnTo>
                    <a:pt x="2055101" y="1295"/>
                  </a:lnTo>
                  <a:lnTo>
                    <a:pt x="2055101" y="0"/>
                  </a:lnTo>
                  <a:lnTo>
                    <a:pt x="2049780" y="0"/>
                  </a:lnTo>
                  <a:lnTo>
                    <a:pt x="2049780" y="1282"/>
                  </a:lnTo>
                  <a:lnTo>
                    <a:pt x="2044433" y="1282"/>
                  </a:lnTo>
                  <a:lnTo>
                    <a:pt x="2044433" y="0"/>
                  </a:lnTo>
                  <a:lnTo>
                    <a:pt x="2039099" y="0"/>
                  </a:lnTo>
                  <a:lnTo>
                    <a:pt x="2039099" y="1282"/>
                  </a:lnTo>
                  <a:lnTo>
                    <a:pt x="2033765" y="1270"/>
                  </a:lnTo>
                  <a:lnTo>
                    <a:pt x="2033765" y="0"/>
                  </a:lnTo>
                  <a:lnTo>
                    <a:pt x="2028444" y="0"/>
                  </a:lnTo>
                  <a:lnTo>
                    <a:pt x="2028444" y="1270"/>
                  </a:lnTo>
                  <a:lnTo>
                    <a:pt x="2023859" y="1270"/>
                  </a:lnTo>
                  <a:lnTo>
                    <a:pt x="2023859" y="0"/>
                  </a:lnTo>
                  <a:lnTo>
                    <a:pt x="2018525" y="0"/>
                  </a:lnTo>
                  <a:lnTo>
                    <a:pt x="2018525" y="1270"/>
                  </a:lnTo>
                  <a:lnTo>
                    <a:pt x="2013191" y="1257"/>
                  </a:lnTo>
                  <a:lnTo>
                    <a:pt x="2013191" y="0"/>
                  </a:lnTo>
                  <a:lnTo>
                    <a:pt x="2007870" y="0"/>
                  </a:lnTo>
                  <a:lnTo>
                    <a:pt x="2007870" y="1257"/>
                  </a:lnTo>
                  <a:lnTo>
                    <a:pt x="2002523" y="1257"/>
                  </a:lnTo>
                  <a:lnTo>
                    <a:pt x="2002523" y="0"/>
                  </a:lnTo>
                  <a:lnTo>
                    <a:pt x="1997202" y="0"/>
                  </a:lnTo>
                  <a:lnTo>
                    <a:pt x="1997202" y="1257"/>
                  </a:lnTo>
                  <a:lnTo>
                    <a:pt x="3048" y="0"/>
                  </a:lnTo>
                  <a:lnTo>
                    <a:pt x="3048" y="2286"/>
                  </a:lnTo>
                  <a:lnTo>
                    <a:pt x="2286" y="2286"/>
                  </a:lnTo>
                  <a:lnTo>
                    <a:pt x="0" y="2286"/>
                  </a:lnTo>
                  <a:lnTo>
                    <a:pt x="2247" y="24879"/>
                  </a:lnTo>
                  <a:lnTo>
                    <a:pt x="0" y="1922526"/>
                  </a:lnTo>
                  <a:lnTo>
                    <a:pt x="0" y="1923288"/>
                  </a:lnTo>
                  <a:lnTo>
                    <a:pt x="3048" y="1923288"/>
                  </a:lnTo>
                  <a:lnTo>
                    <a:pt x="3048" y="1925574"/>
                  </a:lnTo>
                  <a:lnTo>
                    <a:pt x="25146" y="1927098"/>
                  </a:lnTo>
                  <a:lnTo>
                    <a:pt x="25349" y="1925599"/>
                  </a:lnTo>
                  <a:lnTo>
                    <a:pt x="2417038" y="1927085"/>
                  </a:lnTo>
                  <a:lnTo>
                    <a:pt x="2417254" y="1927085"/>
                  </a:lnTo>
                  <a:lnTo>
                    <a:pt x="2439924" y="1927098"/>
                  </a:lnTo>
                  <a:lnTo>
                    <a:pt x="2439924" y="1923288"/>
                  </a:lnTo>
                  <a:lnTo>
                    <a:pt x="2442197" y="1923288"/>
                  </a:lnTo>
                  <a:lnTo>
                    <a:pt x="2443721" y="1901952"/>
                  </a:lnTo>
                  <a:lnTo>
                    <a:pt x="2442210" y="1901952"/>
                  </a:lnTo>
                  <a:lnTo>
                    <a:pt x="2443696" y="25146"/>
                  </a:lnTo>
                  <a:lnTo>
                    <a:pt x="2443696" y="24879"/>
                  </a:lnTo>
                  <a:lnTo>
                    <a:pt x="2443721" y="2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7009523" y="4802136"/>
              <a:ext cx="2444115" cy="1927225"/>
            </a:xfrm>
            <a:custGeom>
              <a:avLst/>
              <a:gdLst/>
              <a:ahLst/>
              <a:cxnLst/>
              <a:rect l="l" t="t" r="r" b="b"/>
              <a:pathLst>
                <a:path w="2444115" h="1927225">
                  <a:moveTo>
                    <a:pt x="2443721" y="2286"/>
                  </a:moveTo>
                  <a:lnTo>
                    <a:pt x="2439924" y="2286"/>
                  </a:lnTo>
                  <a:lnTo>
                    <a:pt x="2439924" y="1524"/>
                  </a:lnTo>
                  <a:lnTo>
                    <a:pt x="2439390" y="1524"/>
                  </a:lnTo>
                  <a:lnTo>
                    <a:pt x="2439149" y="0"/>
                  </a:lnTo>
                  <a:lnTo>
                    <a:pt x="2438374" y="63"/>
                  </a:lnTo>
                  <a:lnTo>
                    <a:pt x="2438374" y="6858"/>
                  </a:lnTo>
                  <a:lnTo>
                    <a:pt x="2438235" y="190563"/>
                  </a:lnTo>
                  <a:lnTo>
                    <a:pt x="2416289" y="192024"/>
                  </a:lnTo>
                  <a:lnTo>
                    <a:pt x="2417051" y="197358"/>
                  </a:lnTo>
                  <a:lnTo>
                    <a:pt x="2438222" y="195948"/>
                  </a:lnTo>
                  <a:lnTo>
                    <a:pt x="2438082" y="382638"/>
                  </a:lnTo>
                  <a:lnTo>
                    <a:pt x="2416289" y="384810"/>
                  </a:lnTo>
                  <a:lnTo>
                    <a:pt x="2417051" y="389382"/>
                  </a:lnTo>
                  <a:lnTo>
                    <a:pt x="2438069" y="387985"/>
                  </a:lnTo>
                  <a:lnTo>
                    <a:pt x="2437930" y="573874"/>
                  </a:lnTo>
                  <a:lnTo>
                    <a:pt x="2416289" y="575310"/>
                  </a:lnTo>
                  <a:lnTo>
                    <a:pt x="2417051" y="580644"/>
                  </a:lnTo>
                  <a:lnTo>
                    <a:pt x="2437930" y="578561"/>
                  </a:lnTo>
                  <a:lnTo>
                    <a:pt x="2437777" y="765911"/>
                  </a:lnTo>
                  <a:lnTo>
                    <a:pt x="2416289" y="767334"/>
                  </a:lnTo>
                  <a:lnTo>
                    <a:pt x="2417051" y="772668"/>
                  </a:lnTo>
                  <a:lnTo>
                    <a:pt x="2437765" y="771296"/>
                  </a:lnTo>
                  <a:lnTo>
                    <a:pt x="2437612" y="963333"/>
                  </a:lnTo>
                  <a:lnTo>
                    <a:pt x="2416289" y="965454"/>
                  </a:lnTo>
                  <a:lnTo>
                    <a:pt x="2417051" y="970788"/>
                  </a:lnTo>
                  <a:lnTo>
                    <a:pt x="2437612" y="968743"/>
                  </a:lnTo>
                  <a:lnTo>
                    <a:pt x="2437473" y="1154544"/>
                  </a:lnTo>
                  <a:lnTo>
                    <a:pt x="2416289" y="1155954"/>
                  </a:lnTo>
                  <a:lnTo>
                    <a:pt x="2417051" y="1161288"/>
                  </a:lnTo>
                  <a:lnTo>
                    <a:pt x="2437460" y="1159929"/>
                  </a:lnTo>
                  <a:lnTo>
                    <a:pt x="2436863" y="1921764"/>
                  </a:lnTo>
                  <a:lnTo>
                    <a:pt x="5334" y="1920252"/>
                  </a:lnTo>
                  <a:lnTo>
                    <a:pt x="6464" y="968857"/>
                  </a:lnTo>
                  <a:lnTo>
                    <a:pt x="25146" y="970788"/>
                  </a:lnTo>
                  <a:lnTo>
                    <a:pt x="25908" y="965454"/>
                  </a:lnTo>
                  <a:lnTo>
                    <a:pt x="6464" y="963510"/>
                  </a:lnTo>
                  <a:lnTo>
                    <a:pt x="6692" y="771398"/>
                  </a:lnTo>
                  <a:lnTo>
                    <a:pt x="25146" y="772668"/>
                  </a:lnTo>
                  <a:lnTo>
                    <a:pt x="25908" y="767334"/>
                  </a:lnTo>
                  <a:lnTo>
                    <a:pt x="6705" y="766064"/>
                  </a:lnTo>
                  <a:lnTo>
                    <a:pt x="6921" y="578764"/>
                  </a:lnTo>
                  <a:lnTo>
                    <a:pt x="25146" y="580644"/>
                  </a:lnTo>
                  <a:lnTo>
                    <a:pt x="25908" y="575310"/>
                  </a:lnTo>
                  <a:lnTo>
                    <a:pt x="6934" y="574052"/>
                  </a:lnTo>
                  <a:lnTo>
                    <a:pt x="7150" y="388150"/>
                  </a:lnTo>
                  <a:lnTo>
                    <a:pt x="25146" y="389382"/>
                  </a:lnTo>
                  <a:lnTo>
                    <a:pt x="25908" y="384810"/>
                  </a:lnTo>
                  <a:lnTo>
                    <a:pt x="7162" y="382943"/>
                  </a:lnTo>
                  <a:lnTo>
                    <a:pt x="7378" y="196138"/>
                  </a:lnTo>
                  <a:lnTo>
                    <a:pt x="25146" y="197358"/>
                  </a:lnTo>
                  <a:lnTo>
                    <a:pt x="25908" y="192024"/>
                  </a:lnTo>
                  <a:lnTo>
                    <a:pt x="7391" y="190792"/>
                  </a:lnTo>
                  <a:lnTo>
                    <a:pt x="7607" y="5054"/>
                  </a:lnTo>
                  <a:lnTo>
                    <a:pt x="25146" y="6858"/>
                  </a:lnTo>
                  <a:lnTo>
                    <a:pt x="25463" y="4597"/>
                  </a:lnTo>
                  <a:lnTo>
                    <a:pt x="2417038" y="6845"/>
                  </a:lnTo>
                  <a:lnTo>
                    <a:pt x="2417254" y="6845"/>
                  </a:lnTo>
                  <a:lnTo>
                    <a:pt x="2438374" y="6858"/>
                  </a:lnTo>
                  <a:lnTo>
                    <a:pt x="2438374" y="63"/>
                  </a:lnTo>
                  <a:lnTo>
                    <a:pt x="2416505" y="1511"/>
                  </a:lnTo>
                  <a:lnTo>
                    <a:pt x="3048" y="0"/>
                  </a:lnTo>
                  <a:lnTo>
                    <a:pt x="3048" y="2286"/>
                  </a:lnTo>
                  <a:lnTo>
                    <a:pt x="2286" y="2286"/>
                  </a:lnTo>
                  <a:lnTo>
                    <a:pt x="0" y="1923288"/>
                  </a:lnTo>
                  <a:lnTo>
                    <a:pt x="3048" y="1923288"/>
                  </a:lnTo>
                  <a:lnTo>
                    <a:pt x="3048" y="1925574"/>
                  </a:lnTo>
                  <a:lnTo>
                    <a:pt x="2439924" y="1927098"/>
                  </a:lnTo>
                  <a:lnTo>
                    <a:pt x="2439924" y="1923288"/>
                  </a:lnTo>
                  <a:lnTo>
                    <a:pt x="2442197" y="1923288"/>
                  </a:lnTo>
                  <a:lnTo>
                    <a:pt x="2443721" y="2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7088771" y="4784597"/>
              <a:ext cx="48895" cy="50800"/>
            </a:xfrm>
            <a:custGeom>
              <a:avLst/>
              <a:gdLst/>
              <a:ahLst/>
              <a:cxnLst/>
              <a:rect l="l" t="t" r="r" b="b"/>
              <a:pathLst>
                <a:path w="48895" h="50800">
                  <a:moveTo>
                    <a:pt x="3810" y="38861"/>
                  </a:moveTo>
                  <a:lnTo>
                    <a:pt x="3809" y="11429"/>
                  </a:lnTo>
                  <a:lnTo>
                    <a:pt x="1523" y="15239"/>
                  </a:lnTo>
                  <a:lnTo>
                    <a:pt x="0" y="19811"/>
                  </a:lnTo>
                  <a:lnTo>
                    <a:pt x="0" y="30479"/>
                  </a:lnTo>
                  <a:lnTo>
                    <a:pt x="1524" y="35051"/>
                  </a:lnTo>
                  <a:lnTo>
                    <a:pt x="3810" y="38861"/>
                  </a:lnTo>
                  <a:close/>
                </a:path>
                <a:path w="48895" h="50800">
                  <a:moveTo>
                    <a:pt x="6858" y="16763"/>
                  </a:moveTo>
                  <a:lnTo>
                    <a:pt x="6857" y="7619"/>
                  </a:lnTo>
                  <a:lnTo>
                    <a:pt x="3809" y="10667"/>
                  </a:lnTo>
                  <a:lnTo>
                    <a:pt x="3810" y="39623"/>
                  </a:lnTo>
                  <a:lnTo>
                    <a:pt x="5334" y="41147"/>
                  </a:lnTo>
                  <a:lnTo>
                    <a:pt x="5334" y="21335"/>
                  </a:lnTo>
                  <a:lnTo>
                    <a:pt x="6858" y="16763"/>
                  </a:lnTo>
                  <a:close/>
                </a:path>
                <a:path w="48895" h="50800">
                  <a:moveTo>
                    <a:pt x="6858" y="42671"/>
                  </a:moveTo>
                  <a:lnTo>
                    <a:pt x="6858" y="33527"/>
                  </a:lnTo>
                  <a:lnTo>
                    <a:pt x="5334" y="28955"/>
                  </a:lnTo>
                  <a:lnTo>
                    <a:pt x="5334" y="41147"/>
                  </a:lnTo>
                  <a:lnTo>
                    <a:pt x="6858" y="42671"/>
                  </a:lnTo>
                  <a:close/>
                </a:path>
                <a:path w="48895" h="50800">
                  <a:moveTo>
                    <a:pt x="41910" y="17525"/>
                  </a:moveTo>
                  <a:lnTo>
                    <a:pt x="41910" y="6857"/>
                  </a:lnTo>
                  <a:lnTo>
                    <a:pt x="41148" y="6857"/>
                  </a:lnTo>
                  <a:lnTo>
                    <a:pt x="38100" y="4571"/>
                  </a:lnTo>
                  <a:lnTo>
                    <a:pt x="38100" y="3809"/>
                  </a:lnTo>
                  <a:lnTo>
                    <a:pt x="34290" y="1523"/>
                  </a:lnTo>
                  <a:lnTo>
                    <a:pt x="33528" y="1523"/>
                  </a:lnTo>
                  <a:lnTo>
                    <a:pt x="29718" y="0"/>
                  </a:lnTo>
                  <a:lnTo>
                    <a:pt x="19049" y="0"/>
                  </a:lnTo>
                  <a:lnTo>
                    <a:pt x="15239" y="1523"/>
                  </a:lnTo>
                  <a:lnTo>
                    <a:pt x="14477" y="1523"/>
                  </a:lnTo>
                  <a:lnTo>
                    <a:pt x="10667" y="3809"/>
                  </a:lnTo>
                  <a:lnTo>
                    <a:pt x="10667" y="4571"/>
                  </a:lnTo>
                  <a:lnTo>
                    <a:pt x="6857" y="6857"/>
                  </a:lnTo>
                  <a:lnTo>
                    <a:pt x="6858" y="17525"/>
                  </a:lnTo>
                  <a:lnTo>
                    <a:pt x="8382" y="13715"/>
                  </a:lnTo>
                  <a:lnTo>
                    <a:pt x="10667" y="10667"/>
                  </a:lnTo>
                  <a:lnTo>
                    <a:pt x="16764" y="6095"/>
                  </a:lnTo>
                  <a:lnTo>
                    <a:pt x="16764" y="6857"/>
                  </a:lnTo>
                  <a:lnTo>
                    <a:pt x="20574" y="5333"/>
                  </a:lnTo>
                  <a:lnTo>
                    <a:pt x="24384" y="4571"/>
                  </a:lnTo>
                  <a:lnTo>
                    <a:pt x="28194" y="5333"/>
                  </a:lnTo>
                  <a:lnTo>
                    <a:pt x="31242" y="6553"/>
                  </a:lnTo>
                  <a:lnTo>
                    <a:pt x="31242" y="6095"/>
                  </a:lnTo>
                  <a:lnTo>
                    <a:pt x="35052" y="8381"/>
                  </a:lnTo>
                  <a:lnTo>
                    <a:pt x="38100" y="10667"/>
                  </a:lnTo>
                  <a:lnTo>
                    <a:pt x="40386" y="13715"/>
                  </a:lnTo>
                  <a:lnTo>
                    <a:pt x="41910" y="17525"/>
                  </a:lnTo>
                  <a:close/>
                </a:path>
                <a:path w="48895" h="50800">
                  <a:moveTo>
                    <a:pt x="10668" y="45719"/>
                  </a:moveTo>
                  <a:lnTo>
                    <a:pt x="10668" y="39623"/>
                  </a:lnTo>
                  <a:lnTo>
                    <a:pt x="8382" y="35813"/>
                  </a:lnTo>
                  <a:lnTo>
                    <a:pt x="8382" y="36575"/>
                  </a:lnTo>
                  <a:lnTo>
                    <a:pt x="6858" y="32765"/>
                  </a:lnTo>
                  <a:lnTo>
                    <a:pt x="6858" y="43433"/>
                  </a:lnTo>
                  <a:lnTo>
                    <a:pt x="10668" y="45719"/>
                  </a:lnTo>
                  <a:close/>
                </a:path>
                <a:path w="48895" h="50800">
                  <a:moveTo>
                    <a:pt x="32004" y="49072"/>
                  </a:moveTo>
                  <a:lnTo>
                    <a:pt x="32004" y="43433"/>
                  </a:lnTo>
                  <a:lnTo>
                    <a:pt x="28194" y="44957"/>
                  </a:lnTo>
                  <a:lnTo>
                    <a:pt x="20574" y="44957"/>
                  </a:lnTo>
                  <a:lnTo>
                    <a:pt x="16764" y="43433"/>
                  </a:lnTo>
                  <a:lnTo>
                    <a:pt x="13716" y="41909"/>
                  </a:lnTo>
                  <a:lnTo>
                    <a:pt x="10668" y="38861"/>
                  </a:lnTo>
                  <a:lnTo>
                    <a:pt x="10668" y="46481"/>
                  </a:lnTo>
                  <a:lnTo>
                    <a:pt x="14478" y="48005"/>
                  </a:lnTo>
                  <a:lnTo>
                    <a:pt x="14478" y="48767"/>
                  </a:lnTo>
                  <a:lnTo>
                    <a:pt x="15240" y="48767"/>
                  </a:lnTo>
                  <a:lnTo>
                    <a:pt x="19050" y="49529"/>
                  </a:lnTo>
                  <a:lnTo>
                    <a:pt x="19812" y="50291"/>
                  </a:lnTo>
                  <a:lnTo>
                    <a:pt x="28956" y="50291"/>
                  </a:lnTo>
                  <a:lnTo>
                    <a:pt x="29718" y="49529"/>
                  </a:lnTo>
                  <a:lnTo>
                    <a:pt x="32004" y="49072"/>
                  </a:lnTo>
                  <a:close/>
                </a:path>
                <a:path w="48895" h="50800">
                  <a:moveTo>
                    <a:pt x="32004" y="6857"/>
                  </a:moveTo>
                  <a:lnTo>
                    <a:pt x="31242" y="6095"/>
                  </a:lnTo>
                  <a:lnTo>
                    <a:pt x="31242" y="6553"/>
                  </a:lnTo>
                  <a:lnTo>
                    <a:pt x="32004" y="6857"/>
                  </a:lnTo>
                  <a:close/>
                </a:path>
                <a:path w="48895" h="50800">
                  <a:moveTo>
                    <a:pt x="38100" y="46481"/>
                  </a:moveTo>
                  <a:lnTo>
                    <a:pt x="38100" y="38861"/>
                  </a:lnTo>
                  <a:lnTo>
                    <a:pt x="35052" y="41909"/>
                  </a:lnTo>
                  <a:lnTo>
                    <a:pt x="31242" y="43433"/>
                  </a:lnTo>
                  <a:lnTo>
                    <a:pt x="32004" y="43433"/>
                  </a:lnTo>
                  <a:lnTo>
                    <a:pt x="32004" y="49072"/>
                  </a:lnTo>
                  <a:lnTo>
                    <a:pt x="33528" y="48767"/>
                  </a:lnTo>
                  <a:lnTo>
                    <a:pt x="34290" y="48767"/>
                  </a:lnTo>
                  <a:lnTo>
                    <a:pt x="34290" y="48005"/>
                  </a:lnTo>
                  <a:lnTo>
                    <a:pt x="38100" y="46481"/>
                  </a:lnTo>
                  <a:close/>
                </a:path>
                <a:path w="48895" h="50800">
                  <a:moveTo>
                    <a:pt x="41910" y="43433"/>
                  </a:moveTo>
                  <a:lnTo>
                    <a:pt x="41910" y="32765"/>
                  </a:lnTo>
                  <a:lnTo>
                    <a:pt x="40386" y="36575"/>
                  </a:lnTo>
                  <a:lnTo>
                    <a:pt x="40386" y="35813"/>
                  </a:lnTo>
                  <a:lnTo>
                    <a:pt x="38100" y="39623"/>
                  </a:lnTo>
                  <a:lnTo>
                    <a:pt x="38100" y="45719"/>
                  </a:lnTo>
                  <a:lnTo>
                    <a:pt x="41148" y="43433"/>
                  </a:lnTo>
                  <a:lnTo>
                    <a:pt x="41910" y="43433"/>
                  </a:lnTo>
                  <a:close/>
                </a:path>
                <a:path w="48895" h="50800">
                  <a:moveTo>
                    <a:pt x="44958" y="39623"/>
                  </a:moveTo>
                  <a:lnTo>
                    <a:pt x="44958" y="10667"/>
                  </a:lnTo>
                  <a:lnTo>
                    <a:pt x="44196" y="10667"/>
                  </a:lnTo>
                  <a:lnTo>
                    <a:pt x="41910" y="7619"/>
                  </a:lnTo>
                  <a:lnTo>
                    <a:pt x="41910" y="16763"/>
                  </a:lnTo>
                  <a:lnTo>
                    <a:pt x="43434" y="21335"/>
                  </a:lnTo>
                  <a:lnTo>
                    <a:pt x="43434" y="40639"/>
                  </a:lnTo>
                  <a:lnTo>
                    <a:pt x="44196" y="39623"/>
                  </a:lnTo>
                  <a:lnTo>
                    <a:pt x="44958" y="39623"/>
                  </a:lnTo>
                  <a:close/>
                </a:path>
                <a:path w="48895" h="50800">
                  <a:moveTo>
                    <a:pt x="43434" y="40639"/>
                  </a:moveTo>
                  <a:lnTo>
                    <a:pt x="43434" y="28955"/>
                  </a:lnTo>
                  <a:lnTo>
                    <a:pt x="41910" y="33527"/>
                  </a:lnTo>
                  <a:lnTo>
                    <a:pt x="41910" y="42671"/>
                  </a:lnTo>
                  <a:lnTo>
                    <a:pt x="43434" y="40639"/>
                  </a:lnTo>
                  <a:close/>
                </a:path>
                <a:path w="48895" h="50800">
                  <a:moveTo>
                    <a:pt x="48768" y="29717"/>
                  </a:moveTo>
                  <a:lnTo>
                    <a:pt x="48768" y="19811"/>
                  </a:lnTo>
                  <a:lnTo>
                    <a:pt x="48006" y="19811"/>
                  </a:lnTo>
                  <a:lnTo>
                    <a:pt x="47244" y="15239"/>
                  </a:lnTo>
                  <a:lnTo>
                    <a:pt x="46482" y="15239"/>
                  </a:lnTo>
                  <a:lnTo>
                    <a:pt x="44958" y="11429"/>
                  </a:lnTo>
                  <a:lnTo>
                    <a:pt x="44958" y="38861"/>
                  </a:lnTo>
                  <a:lnTo>
                    <a:pt x="46482" y="35051"/>
                  </a:lnTo>
                  <a:lnTo>
                    <a:pt x="47244" y="35051"/>
                  </a:lnTo>
                  <a:lnTo>
                    <a:pt x="48006" y="30479"/>
                  </a:lnTo>
                  <a:lnTo>
                    <a:pt x="48768" y="2971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90117" y="6706361"/>
              <a:ext cx="730745" cy="51054"/>
            </a:xfrm>
            <a:prstGeom prst="rect">
              <a:avLst/>
            </a:prstGeom>
          </p:spPr>
        </p:pic>
        <p:sp>
          <p:nvSpPr>
            <p:cNvPr id="92" name="object 92" descr=""/>
            <p:cNvSpPr/>
            <p:nvPr/>
          </p:nvSpPr>
          <p:spPr>
            <a:xfrm>
              <a:off x="7966595" y="5940551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762" y="28956"/>
                  </a:moveTo>
                  <a:lnTo>
                    <a:pt x="761" y="19812"/>
                  </a:lnTo>
                  <a:lnTo>
                    <a:pt x="0" y="24384"/>
                  </a:lnTo>
                  <a:lnTo>
                    <a:pt x="762" y="28956"/>
                  </a:lnTo>
                  <a:close/>
                </a:path>
                <a:path w="48895" h="48895">
                  <a:moveTo>
                    <a:pt x="2286" y="33528"/>
                  </a:moveTo>
                  <a:lnTo>
                    <a:pt x="2285" y="15240"/>
                  </a:lnTo>
                  <a:lnTo>
                    <a:pt x="761" y="19050"/>
                  </a:lnTo>
                  <a:lnTo>
                    <a:pt x="762" y="29718"/>
                  </a:lnTo>
                  <a:lnTo>
                    <a:pt x="2286" y="33528"/>
                  </a:lnTo>
                  <a:close/>
                </a:path>
                <a:path w="48895" h="48895">
                  <a:moveTo>
                    <a:pt x="6858" y="16764"/>
                  </a:moveTo>
                  <a:lnTo>
                    <a:pt x="6857" y="7620"/>
                  </a:lnTo>
                  <a:lnTo>
                    <a:pt x="4571" y="10668"/>
                  </a:lnTo>
                  <a:lnTo>
                    <a:pt x="3809" y="10668"/>
                  </a:lnTo>
                  <a:lnTo>
                    <a:pt x="2285" y="14478"/>
                  </a:lnTo>
                  <a:lnTo>
                    <a:pt x="2286" y="34290"/>
                  </a:lnTo>
                  <a:lnTo>
                    <a:pt x="3810" y="38100"/>
                  </a:lnTo>
                  <a:lnTo>
                    <a:pt x="4572" y="38100"/>
                  </a:lnTo>
                  <a:lnTo>
                    <a:pt x="5334" y="39370"/>
                  </a:lnTo>
                  <a:lnTo>
                    <a:pt x="5334" y="20574"/>
                  </a:lnTo>
                  <a:lnTo>
                    <a:pt x="6858" y="16764"/>
                  </a:lnTo>
                  <a:close/>
                </a:path>
                <a:path w="48895" h="48895">
                  <a:moveTo>
                    <a:pt x="6096" y="20574"/>
                  </a:moveTo>
                  <a:lnTo>
                    <a:pt x="5334" y="20574"/>
                  </a:lnTo>
                  <a:lnTo>
                    <a:pt x="5334" y="24384"/>
                  </a:lnTo>
                  <a:lnTo>
                    <a:pt x="6096" y="20574"/>
                  </a:lnTo>
                  <a:close/>
                </a:path>
                <a:path w="48895" h="48895">
                  <a:moveTo>
                    <a:pt x="6096" y="28956"/>
                  </a:moveTo>
                  <a:lnTo>
                    <a:pt x="5334" y="24384"/>
                  </a:lnTo>
                  <a:lnTo>
                    <a:pt x="5334" y="28194"/>
                  </a:lnTo>
                  <a:lnTo>
                    <a:pt x="6096" y="28956"/>
                  </a:lnTo>
                  <a:close/>
                </a:path>
                <a:path w="48895" h="48895">
                  <a:moveTo>
                    <a:pt x="9144" y="35052"/>
                  </a:moveTo>
                  <a:lnTo>
                    <a:pt x="6858" y="32004"/>
                  </a:lnTo>
                  <a:lnTo>
                    <a:pt x="5334" y="28194"/>
                  </a:lnTo>
                  <a:lnTo>
                    <a:pt x="5334" y="39370"/>
                  </a:lnTo>
                  <a:lnTo>
                    <a:pt x="6858" y="41910"/>
                  </a:lnTo>
                  <a:lnTo>
                    <a:pt x="7620" y="41910"/>
                  </a:lnTo>
                  <a:lnTo>
                    <a:pt x="8382" y="42672"/>
                  </a:lnTo>
                  <a:lnTo>
                    <a:pt x="8382" y="35052"/>
                  </a:lnTo>
                  <a:lnTo>
                    <a:pt x="9144" y="35052"/>
                  </a:lnTo>
                  <a:close/>
                </a:path>
                <a:path w="48895" h="48895">
                  <a:moveTo>
                    <a:pt x="38100" y="11430"/>
                  </a:moveTo>
                  <a:lnTo>
                    <a:pt x="38100" y="3810"/>
                  </a:lnTo>
                  <a:lnTo>
                    <a:pt x="34290" y="2286"/>
                  </a:lnTo>
                  <a:lnTo>
                    <a:pt x="34290" y="1524"/>
                  </a:lnTo>
                  <a:lnTo>
                    <a:pt x="33528" y="1524"/>
                  </a:lnTo>
                  <a:lnTo>
                    <a:pt x="29718" y="762"/>
                  </a:lnTo>
                  <a:lnTo>
                    <a:pt x="28956" y="762"/>
                  </a:lnTo>
                  <a:lnTo>
                    <a:pt x="25145" y="0"/>
                  </a:lnTo>
                  <a:lnTo>
                    <a:pt x="24383" y="0"/>
                  </a:lnTo>
                  <a:lnTo>
                    <a:pt x="19811" y="762"/>
                  </a:lnTo>
                  <a:lnTo>
                    <a:pt x="19049" y="762"/>
                  </a:lnTo>
                  <a:lnTo>
                    <a:pt x="15240" y="1524"/>
                  </a:lnTo>
                  <a:lnTo>
                    <a:pt x="15240" y="2286"/>
                  </a:lnTo>
                  <a:lnTo>
                    <a:pt x="14478" y="2286"/>
                  </a:lnTo>
                  <a:lnTo>
                    <a:pt x="11429" y="3810"/>
                  </a:lnTo>
                  <a:lnTo>
                    <a:pt x="10667" y="3810"/>
                  </a:lnTo>
                  <a:lnTo>
                    <a:pt x="10667" y="4572"/>
                  </a:lnTo>
                  <a:lnTo>
                    <a:pt x="7619" y="6858"/>
                  </a:lnTo>
                  <a:lnTo>
                    <a:pt x="6857" y="6858"/>
                  </a:lnTo>
                  <a:lnTo>
                    <a:pt x="6858" y="17526"/>
                  </a:lnTo>
                  <a:lnTo>
                    <a:pt x="8382" y="14986"/>
                  </a:lnTo>
                  <a:lnTo>
                    <a:pt x="8382" y="13716"/>
                  </a:lnTo>
                  <a:lnTo>
                    <a:pt x="13716" y="8382"/>
                  </a:lnTo>
                  <a:lnTo>
                    <a:pt x="16764" y="7162"/>
                  </a:lnTo>
                  <a:lnTo>
                    <a:pt x="16764" y="6858"/>
                  </a:lnTo>
                  <a:lnTo>
                    <a:pt x="20574" y="5588"/>
                  </a:lnTo>
                  <a:lnTo>
                    <a:pt x="20574" y="5334"/>
                  </a:lnTo>
                  <a:lnTo>
                    <a:pt x="28956" y="5334"/>
                  </a:lnTo>
                  <a:lnTo>
                    <a:pt x="28956" y="5638"/>
                  </a:lnTo>
                  <a:lnTo>
                    <a:pt x="35814" y="8382"/>
                  </a:lnTo>
                  <a:lnTo>
                    <a:pt x="35814" y="9144"/>
                  </a:lnTo>
                  <a:lnTo>
                    <a:pt x="38100" y="11430"/>
                  </a:lnTo>
                  <a:close/>
                </a:path>
                <a:path w="48895" h="48895">
                  <a:moveTo>
                    <a:pt x="9144" y="13716"/>
                  </a:moveTo>
                  <a:lnTo>
                    <a:pt x="8382" y="13716"/>
                  </a:lnTo>
                  <a:lnTo>
                    <a:pt x="8382" y="14986"/>
                  </a:lnTo>
                  <a:lnTo>
                    <a:pt x="9144" y="13716"/>
                  </a:lnTo>
                  <a:close/>
                </a:path>
                <a:path w="48895" h="48895">
                  <a:moveTo>
                    <a:pt x="11430" y="38100"/>
                  </a:moveTo>
                  <a:lnTo>
                    <a:pt x="8382" y="35052"/>
                  </a:lnTo>
                  <a:lnTo>
                    <a:pt x="8382" y="42672"/>
                  </a:lnTo>
                  <a:lnTo>
                    <a:pt x="10668" y="44958"/>
                  </a:lnTo>
                  <a:lnTo>
                    <a:pt x="10668" y="38100"/>
                  </a:lnTo>
                  <a:lnTo>
                    <a:pt x="11430" y="38100"/>
                  </a:lnTo>
                  <a:close/>
                </a:path>
                <a:path w="48895" h="48895">
                  <a:moveTo>
                    <a:pt x="17526" y="48158"/>
                  </a:moveTo>
                  <a:lnTo>
                    <a:pt x="17526" y="42672"/>
                  </a:lnTo>
                  <a:lnTo>
                    <a:pt x="13716" y="40386"/>
                  </a:lnTo>
                  <a:lnTo>
                    <a:pt x="10668" y="38100"/>
                  </a:lnTo>
                  <a:lnTo>
                    <a:pt x="10668" y="44958"/>
                  </a:lnTo>
                  <a:lnTo>
                    <a:pt x="11430" y="44958"/>
                  </a:lnTo>
                  <a:lnTo>
                    <a:pt x="14478" y="47244"/>
                  </a:lnTo>
                  <a:lnTo>
                    <a:pt x="15240" y="47244"/>
                  </a:lnTo>
                  <a:lnTo>
                    <a:pt x="17526" y="48158"/>
                  </a:lnTo>
                  <a:close/>
                </a:path>
                <a:path w="48895" h="48895">
                  <a:moveTo>
                    <a:pt x="17526" y="6858"/>
                  </a:moveTo>
                  <a:lnTo>
                    <a:pt x="16764" y="6858"/>
                  </a:lnTo>
                  <a:lnTo>
                    <a:pt x="16764" y="7162"/>
                  </a:lnTo>
                  <a:lnTo>
                    <a:pt x="17526" y="6858"/>
                  </a:lnTo>
                  <a:close/>
                </a:path>
                <a:path w="48895" h="48895">
                  <a:moveTo>
                    <a:pt x="21336" y="43434"/>
                  </a:moveTo>
                  <a:lnTo>
                    <a:pt x="16764" y="41910"/>
                  </a:lnTo>
                  <a:lnTo>
                    <a:pt x="17526" y="42672"/>
                  </a:lnTo>
                  <a:lnTo>
                    <a:pt x="17526" y="48158"/>
                  </a:lnTo>
                  <a:lnTo>
                    <a:pt x="19050" y="48768"/>
                  </a:lnTo>
                  <a:lnTo>
                    <a:pt x="20574" y="48768"/>
                  </a:lnTo>
                  <a:lnTo>
                    <a:pt x="20574" y="43434"/>
                  </a:lnTo>
                  <a:lnTo>
                    <a:pt x="21336" y="43434"/>
                  </a:lnTo>
                  <a:close/>
                </a:path>
                <a:path w="48895" h="48895">
                  <a:moveTo>
                    <a:pt x="21336" y="5334"/>
                  </a:moveTo>
                  <a:lnTo>
                    <a:pt x="20574" y="5334"/>
                  </a:lnTo>
                  <a:lnTo>
                    <a:pt x="20574" y="5588"/>
                  </a:lnTo>
                  <a:lnTo>
                    <a:pt x="21336" y="5334"/>
                  </a:lnTo>
                  <a:close/>
                </a:path>
                <a:path w="48895" h="48895">
                  <a:moveTo>
                    <a:pt x="28956" y="48768"/>
                  </a:moveTo>
                  <a:lnTo>
                    <a:pt x="28956" y="43434"/>
                  </a:lnTo>
                  <a:lnTo>
                    <a:pt x="20574" y="43434"/>
                  </a:lnTo>
                  <a:lnTo>
                    <a:pt x="20574" y="48768"/>
                  </a:lnTo>
                  <a:lnTo>
                    <a:pt x="28956" y="48768"/>
                  </a:lnTo>
                  <a:close/>
                </a:path>
                <a:path w="48895" h="48895">
                  <a:moveTo>
                    <a:pt x="28956" y="5638"/>
                  </a:moveTo>
                  <a:lnTo>
                    <a:pt x="28956" y="5334"/>
                  </a:lnTo>
                  <a:lnTo>
                    <a:pt x="28194" y="5334"/>
                  </a:lnTo>
                  <a:lnTo>
                    <a:pt x="28956" y="5638"/>
                  </a:lnTo>
                  <a:close/>
                </a:path>
                <a:path w="48895" h="48895">
                  <a:moveTo>
                    <a:pt x="35814" y="46329"/>
                  </a:moveTo>
                  <a:lnTo>
                    <a:pt x="35814" y="40386"/>
                  </a:lnTo>
                  <a:lnTo>
                    <a:pt x="32004" y="42672"/>
                  </a:lnTo>
                  <a:lnTo>
                    <a:pt x="32004" y="41910"/>
                  </a:lnTo>
                  <a:lnTo>
                    <a:pt x="28194" y="43434"/>
                  </a:lnTo>
                  <a:lnTo>
                    <a:pt x="28956" y="43434"/>
                  </a:lnTo>
                  <a:lnTo>
                    <a:pt x="28956" y="48768"/>
                  </a:lnTo>
                  <a:lnTo>
                    <a:pt x="29718" y="48768"/>
                  </a:lnTo>
                  <a:lnTo>
                    <a:pt x="33528" y="47244"/>
                  </a:lnTo>
                  <a:lnTo>
                    <a:pt x="34290" y="47244"/>
                  </a:lnTo>
                  <a:lnTo>
                    <a:pt x="35814" y="46329"/>
                  </a:lnTo>
                  <a:close/>
                </a:path>
                <a:path w="48895" h="48895">
                  <a:moveTo>
                    <a:pt x="35814" y="9144"/>
                  </a:moveTo>
                  <a:lnTo>
                    <a:pt x="35814" y="8382"/>
                  </a:lnTo>
                  <a:lnTo>
                    <a:pt x="35052" y="8382"/>
                  </a:lnTo>
                  <a:lnTo>
                    <a:pt x="35814" y="9144"/>
                  </a:lnTo>
                  <a:close/>
                </a:path>
                <a:path w="48895" h="48895">
                  <a:moveTo>
                    <a:pt x="42672" y="40957"/>
                  </a:moveTo>
                  <a:lnTo>
                    <a:pt x="42672" y="32004"/>
                  </a:lnTo>
                  <a:lnTo>
                    <a:pt x="38100" y="38100"/>
                  </a:lnTo>
                  <a:lnTo>
                    <a:pt x="35052" y="40386"/>
                  </a:lnTo>
                  <a:lnTo>
                    <a:pt x="35814" y="40386"/>
                  </a:lnTo>
                  <a:lnTo>
                    <a:pt x="35814" y="46329"/>
                  </a:lnTo>
                  <a:lnTo>
                    <a:pt x="38100" y="44958"/>
                  </a:lnTo>
                  <a:lnTo>
                    <a:pt x="38862" y="44958"/>
                  </a:lnTo>
                  <a:lnTo>
                    <a:pt x="41910" y="41910"/>
                  </a:lnTo>
                  <a:lnTo>
                    <a:pt x="42672" y="40957"/>
                  </a:lnTo>
                  <a:close/>
                </a:path>
                <a:path w="48895" h="48895">
                  <a:moveTo>
                    <a:pt x="47244" y="34290"/>
                  </a:moveTo>
                  <a:lnTo>
                    <a:pt x="47244" y="14478"/>
                  </a:lnTo>
                  <a:lnTo>
                    <a:pt x="44958" y="10668"/>
                  </a:lnTo>
                  <a:lnTo>
                    <a:pt x="41910" y="7620"/>
                  </a:lnTo>
                  <a:lnTo>
                    <a:pt x="41910" y="6858"/>
                  </a:lnTo>
                  <a:lnTo>
                    <a:pt x="38862" y="4572"/>
                  </a:lnTo>
                  <a:lnTo>
                    <a:pt x="38100" y="4572"/>
                  </a:lnTo>
                  <a:lnTo>
                    <a:pt x="38100" y="10668"/>
                  </a:lnTo>
                  <a:lnTo>
                    <a:pt x="40386" y="13716"/>
                  </a:lnTo>
                  <a:lnTo>
                    <a:pt x="42672" y="17526"/>
                  </a:lnTo>
                  <a:lnTo>
                    <a:pt x="42672" y="18669"/>
                  </a:lnTo>
                  <a:lnTo>
                    <a:pt x="43434" y="20574"/>
                  </a:lnTo>
                  <a:lnTo>
                    <a:pt x="44196" y="24384"/>
                  </a:lnTo>
                  <a:lnTo>
                    <a:pt x="44196" y="39052"/>
                  </a:lnTo>
                  <a:lnTo>
                    <a:pt x="44958" y="38100"/>
                  </a:lnTo>
                  <a:lnTo>
                    <a:pt x="47244" y="34290"/>
                  </a:lnTo>
                  <a:close/>
                </a:path>
                <a:path w="48895" h="48895">
                  <a:moveTo>
                    <a:pt x="42672" y="18669"/>
                  </a:moveTo>
                  <a:lnTo>
                    <a:pt x="42672" y="17526"/>
                  </a:lnTo>
                  <a:lnTo>
                    <a:pt x="41910" y="16764"/>
                  </a:lnTo>
                  <a:lnTo>
                    <a:pt x="42672" y="18669"/>
                  </a:lnTo>
                  <a:close/>
                </a:path>
                <a:path w="48895" h="48895">
                  <a:moveTo>
                    <a:pt x="44196" y="39052"/>
                  </a:moveTo>
                  <a:lnTo>
                    <a:pt x="44196" y="24384"/>
                  </a:lnTo>
                  <a:lnTo>
                    <a:pt x="43434" y="28956"/>
                  </a:lnTo>
                  <a:lnTo>
                    <a:pt x="43434" y="28194"/>
                  </a:lnTo>
                  <a:lnTo>
                    <a:pt x="41910" y="32004"/>
                  </a:lnTo>
                  <a:lnTo>
                    <a:pt x="42672" y="32004"/>
                  </a:lnTo>
                  <a:lnTo>
                    <a:pt x="42672" y="40957"/>
                  </a:lnTo>
                  <a:lnTo>
                    <a:pt x="44196" y="39052"/>
                  </a:lnTo>
                  <a:close/>
                </a:path>
                <a:path w="48895" h="48895">
                  <a:moveTo>
                    <a:pt x="48768" y="29718"/>
                  </a:moveTo>
                  <a:lnTo>
                    <a:pt x="48768" y="19050"/>
                  </a:lnTo>
                  <a:lnTo>
                    <a:pt x="47244" y="15240"/>
                  </a:lnTo>
                  <a:lnTo>
                    <a:pt x="47244" y="33528"/>
                  </a:lnTo>
                  <a:lnTo>
                    <a:pt x="48768" y="2971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67941" y="6706361"/>
              <a:ext cx="826007" cy="51054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8938894" y="6323838"/>
              <a:ext cx="51435" cy="50800"/>
            </a:xfrm>
            <a:custGeom>
              <a:avLst/>
              <a:gdLst/>
              <a:ahLst/>
              <a:cxnLst/>
              <a:rect l="l" t="t" r="r" b="b"/>
              <a:pathLst>
                <a:path w="51434" h="50800">
                  <a:moveTo>
                    <a:pt x="762" y="29718"/>
                  </a:moveTo>
                  <a:lnTo>
                    <a:pt x="761" y="20574"/>
                  </a:lnTo>
                  <a:lnTo>
                    <a:pt x="0" y="25146"/>
                  </a:lnTo>
                  <a:lnTo>
                    <a:pt x="762" y="29718"/>
                  </a:lnTo>
                  <a:close/>
                </a:path>
                <a:path w="51434" h="50800">
                  <a:moveTo>
                    <a:pt x="4572" y="38862"/>
                  </a:moveTo>
                  <a:lnTo>
                    <a:pt x="4571" y="11430"/>
                  </a:lnTo>
                  <a:lnTo>
                    <a:pt x="2285" y="15240"/>
                  </a:lnTo>
                  <a:lnTo>
                    <a:pt x="761" y="19812"/>
                  </a:lnTo>
                  <a:lnTo>
                    <a:pt x="762" y="30480"/>
                  </a:lnTo>
                  <a:lnTo>
                    <a:pt x="2286" y="35052"/>
                  </a:lnTo>
                  <a:lnTo>
                    <a:pt x="4572" y="38862"/>
                  </a:lnTo>
                  <a:close/>
                </a:path>
                <a:path w="51434" h="50800">
                  <a:moveTo>
                    <a:pt x="11429" y="10668"/>
                  </a:moveTo>
                  <a:lnTo>
                    <a:pt x="11429" y="4572"/>
                  </a:lnTo>
                  <a:lnTo>
                    <a:pt x="7619" y="6858"/>
                  </a:lnTo>
                  <a:lnTo>
                    <a:pt x="7619" y="7620"/>
                  </a:lnTo>
                  <a:lnTo>
                    <a:pt x="4571" y="10668"/>
                  </a:lnTo>
                  <a:lnTo>
                    <a:pt x="4572" y="39624"/>
                  </a:lnTo>
                  <a:lnTo>
                    <a:pt x="5334" y="40386"/>
                  </a:lnTo>
                  <a:lnTo>
                    <a:pt x="5334" y="25146"/>
                  </a:lnTo>
                  <a:lnTo>
                    <a:pt x="5972" y="21315"/>
                  </a:lnTo>
                  <a:lnTo>
                    <a:pt x="5972" y="21706"/>
                  </a:lnTo>
                  <a:lnTo>
                    <a:pt x="6858" y="19050"/>
                  </a:lnTo>
                  <a:lnTo>
                    <a:pt x="6858" y="17526"/>
                  </a:lnTo>
                  <a:lnTo>
                    <a:pt x="9144" y="13716"/>
                  </a:lnTo>
                  <a:lnTo>
                    <a:pt x="11429" y="10668"/>
                  </a:lnTo>
                  <a:close/>
                </a:path>
                <a:path w="51434" h="50800">
                  <a:moveTo>
                    <a:pt x="5972" y="41024"/>
                  </a:moveTo>
                  <a:lnTo>
                    <a:pt x="5972" y="28976"/>
                  </a:lnTo>
                  <a:lnTo>
                    <a:pt x="5334" y="25146"/>
                  </a:lnTo>
                  <a:lnTo>
                    <a:pt x="5334" y="40386"/>
                  </a:lnTo>
                  <a:lnTo>
                    <a:pt x="5972" y="41024"/>
                  </a:lnTo>
                  <a:close/>
                </a:path>
                <a:path w="51434" h="50800">
                  <a:moveTo>
                    <a:pt x="5972" y="21706"/>
                  </a:moveTo>
                  <a:lnTo>
                    <a:pt x="5972" y="21315"/>
                  </a:lnTo>
                  <a:lnTo>
                    <a:pt x="5842" y="22098"/>
                  </a:lnTo>
                  <a:lnTo>
                    <a:pt x="5972" y="21706"/>
                  </a:lnTo>
                  <a:close/>
                </a:path>
                <a:path w="51434" h="50800">
                  <a:moveTo>
                    <a:pt x="7620" y="33528"/>
                  </a:moveTo>
                  <a:lnTo>
                    <a:pt x="5842" y="28194"/>
                  </a:lnTo>
                  <a:lnTo>
                    <a:pt x="5972" y="28976"/>
                  </a:lnTo>
                  <a:lnTo>
                    <a:pt x="5972" y="41024"/>
                  </a:lnTo>
                  <a:lnTo>
                    <a:pt x="6858" y="41910"/>
                  </a:lnTo>
                  <a:lnTo>
                    <a:pt x="6858" y="32766"/>
                  </a:lnTo>
                  <a:lnTo>
                    <a:pt x="7620" y="33528"/>
                  </a:lnTo>
                  <a:close/>
                </a:path>
                <a:path w="51434" h="50800">
                  <a:moveTo>
                    <a:pt x="7620" y="16764"/>
                  </a:moveTo>
                  <a:lnTo>
                    <a:pt x="6858" y="17526"/>
                  </a:lnTo>
                  <a:lnTo>
                    <a:pt x="6858" y="19050"/>
                  </a:lnTo>
                  <a:lnTo>
                    <a:pt x="7620" y="16764"/>
                  </a:lnTo>
                  <a:close/>
                </a:path>
                <a:path w="51434" h="50800">
                  <a:moveTo>
                    <a:pt x="11430" y="45720"/>
                  </a:moveTo>
                  <a:lnTo>
                    <a:pt x="11430" y="39624"/>
                  </a:lnTo>
                  <a:lnTo>
                    <a:pt x="9144" y="36576"/>
                  </a:lnTo>
                  <a:lnTo>
                    <a:pt x="6858" y="32766"/>
                  </a:lnTo>
                  <a:lnTo>
                    <a:pt x="6858" y="41910"/>
                  </a:lnTo>
                  <a:lnTo>
                    <a:pt x="7620" y="42672"/>
                  </a:lnTo>
                  <a:lnTo>
                    <a:pt x="7620" y="43434"/>
                  </a:lnTo>
                  <a:lnTo>
                    <a:pt x="11430" y="45720"/>
                  </a:lnTo>
                  <a:close/>
                </a:path>
                <a:path w="51434" h="50800">
                  <a:moveTo>
                    <a:pt x="50292" y="30480"/>
                  </a:moveTo>
                  <a:lnTo>
                    <a:pt x="50292" y="19812"/>
                  </a:lnTo>
                  <a:lnTo>
                    <a:pt x="49530" y="15240"/>
                  </a:lnTo>
                  <a:lnTo>
                    <a:pt x="48768" y="15240"/>
                  </a:lnTo>
                  <a:lnTo>
                    <a:pt x="47244" y="11430"/>
                  </a:lnTo>
                  <a:lnTo>
                    <a:pt x="46482" y="10668"/>
                  </a:lnTo>
                  <a:lnTo>
                    <a:pt x="44196" y="7620"/>
                  </a:lnTo>
                  <a:lnTo>
                    <a:pt x="43434" y="7620"/>
                  </a:lnTo>
                  <a:lnTo>
                    <a:pt x="43434" y="6858"/>
                  </a:lnTo>
                  <a:lnTo>
                    <a:pt x="40386" y="4572"/>
                  </a:lnTo>
                  <a:lnTo>
                    <a:pt x="39624" y="3810"/>
                  </a:lnTo>
                  <a:lnTo>
                    <a:pt x="35814" y="1524"/>
                  </a:lnTo>
                  <a:lnTo>
                    <a:pt x="35052" y="1524"/>
                  </a:lnTo>
                  <a:lnTo>
                    <a:pt x="31242" y="0"/>
                  </a:lnTo>
                  <a:lnTo>
                    <a:pt x="20574" y="0"/>
                  </a:lnTo>
                  <a:lnTo>
                    <a:pt x="16001" y="1524"/>
                  </a:lnTo>
                  <a:lnTo>
                    <a:pt x="15239" y="1524"/>
                  </a:lnTo>
                  <a:lnTo>
                    <a:pt x="11429" y="3810"/>
                  </a:lnTo>
                  <a:lnTo>
                    <a:pt x="11429" y="11430"/>
                  </a:lnTo>
                  <a:lnTo>
                    <a:pt x="14478" y="8382"/>
                  </a:lnTo>
                  <a:lnTo>
                    <a:pt x="17526" y="7162"/>
                  </a:lnTo>
                  <a:lnTo>
                    <a:pt x="17526" y="6858"/>
                  </a:lnTo>
                  <a:lnTo>
                    <a:pt x="21336" y="5588"/>
                  </a:lnTo>
                  <a:lnTo>
                    <a:pt x="21336" y="5334"/>
                  </a:lnTo>
                  <a:lnTo>
                    <a:pt x="29718" y="5334"/>
                  </a:lnTo>
                  <a:lnTo>
                    <a:pt x="37338" y="8382"/>
                  </a:lnTo>
                  <a:lnTo>
                    <a:pt x="37338" y="8991"/>
                  </a:lnTo>
                  <a:lnTo>
                    <a:pt x="39624" y="10820"/>
                  </a:lnTo>
                  <a:lnTo>
                    <a:pt x="39624" y="10668"/>
                  </a:lnTo>
                  <a:lnTo>
                    <a:pt x="42672" y="13716"/>
                  </a:lnTo>
                  <a:lnTo>
                    <a:pt x="42672" y="14986"/>
                  </a:lnTo>
                  <a:lnTo>
                    <a:pt x="44196" y="17526"/>
                  </a:lnTo>
                  <a:lnTo>
                    <a:pt x="44196" y="16764"/>
                  </a:lnTo>
                  <a:lnTo>
                    <a:pt x="45720" y="21336"/>
                  </a:lnTo>
                  <a:lnTo>
                    <a:pt x="45720" y="40640"/>
                  </a:lnTo>
                  <a:lnTo>
                    <a:pt x="46482" y="39624"/>
                  </a:lnTo>
                  <a:lnTo>
                    <a:pt x="47244" y="38862"/>
                  </a:lnTo>
                  <a:lnTo>
                    <a:pt x="48768" y="35052"/>
                  </a:lnTo>
                  <a:lnTo>
                    <a:pt x="49530" y="35052"/>
                  </a:lnTo>
                  <a:lnTo>
                    <a:pt x="50292" y="30480"/>
                  </a:lnTo>
                  <a:close/>
                </a:path>
                <a:path w="51434" h="50800">
                  <a:moveTo>
                    <a:pt x="18288" y="43434"/>
                  </a:moveTo>
                  <a:lnTo>
                    <a:pt x="14478" y="41910"/>
                  </a:lnTo>
                  <a:lnTo>
                    <a:pt x="11430" y="38862"/>
                  </a:lnTo>
                  <a:lnTo>
                    <a:pt x="11430" y="46482"/>
                  </a:lnTo>
                  <a:lnTo>
                    <a:pt x="15240" y="48768"/>
                  </a:lnTo>
                  <a:lnTo>
                    <a:pt x="16002" y="48768"/>
                  </a:lnTo>
                  <a:lnTo>
                    <a:pt x="17526" y="49022"/>
                  </a:lnTo>
                  <a:lnTo>
                    <a:pt x="17526" y="43434"/>
                  </a:lnTo>
                  <a:lnTo>
                    <a:pt x="18288" y="43434"/>
                  </a:lnTo>
                  <a:close/>
                </a:path>
                <a:path w="51434" h="50800">
                  <a:moveTo>
                    <a:pt x="18288" y="6858"/>
                  </a:moveTo>
                  <a:lnTo>
                    <a:pt x="17526" y="6858"/>
                  </a:lnTo>
                  <a:lnTo>
                    <a:pt x="17526" y="7162"/>
                  </a:lnTo>
                  <a:lnTo>
                    <a:pt x="18288" y="6858"/>
                  </a:lnTo>
                  <a:close/>
                </a:path>
                <a:path w="51434" h="50800">
                  <a:moveTo>
                    <a:pt x="22098" y="44958"/>
                  </a:moveTo>
                  <a:lnTo>
                    <a:pt x="17526" y="43434"/>
                  </a:lnTo>
                  <a:lnTo>
                    <a:pt x="17526" y="49022"/>
                  </a:lnTo>
                  <a:lnTo>
                    <a:pt x="20574" y="49530"/>
                  </a:lnTo>
                  <a:lnTo>
                    <a:pt x="20574" y="50292"/>
                  </a:lnTo>
                  <a:lnTo>
                    <a:pt x="21336" y="50292"/>
                  </a:lnTo>
                  <a:lnTo>
                    <a:pt x="21336" y="44958"/>
                  </a:lnTo>
                  <a:lnTo>
                    <a:pt x="22098" y="44958"/>
                  </a:lnTo>
                  <a:close/>
                </a:path>
                <a:path w="51434" h="50800">
                  <a:moveTo>
                    <a:pt x="22098" y="5334"/>
                  </a:moveTo>
                  <a:lnTo>
                    <a:pt x="21336" y="5334"/>
                  </a:lnTo>
                  <a:lnTo>
                    <a:pt x="21336" y="5588"/>
                  </a:lnTo>
                  <a:lnTo>
                    <a:pt x="22098" y="5334"/>
                  </a:lnTo>
                  <a:close/>
                </a:path>
                <a:path w="51434" h="50800">
                  <a:moveTo>
                    <a:pt x="37338" y="47853"/>
                  </a:moveTo>
                  <a:lnTo>
                    <a:pt x="37338" y="41910"/>
                  </a:lnTo>
                  <a:lnTo>
                    <a:pt x="29718" y="44958"/>
                  </a:lnTo>
                  <a:lnTo>
                    <a:pt x="21336" y="44958"/>
                  </a:lnTo>
                  <a:lnTo>
                    <a:pt x="21336" y="50292"/>
                  </a:lnTo>
                  <a:lnTo>
                    <a:pt x="31242" y="50292"/>
                  </a:lnTo>
                  <a:lnTo>
                    <a:pt x="31242" y="49530"/>
                  </a:lnTo>
                  <a:lnTo>
                    <a:pt x="35052" y="48768"/>
                  </a:lnTo>
                  <a:lnTo>
                    <a:pt x="35814" y="48768"/>
                  </a:lnTo>
                  <a:lnTo>
                    <a:pt x="37338" y="47853"/>
                  </a:lnTo>
                  <a:close/>
                </a:path>
                <a:path w="51434" h="50800">
                  <a:moveTo>
                    <a:pt x="37338" y="8991"/>
                  </a:moveTo>
                  <a:lnTo>
                    <a:pt x="37338" y="8382"/>
                  </a:lnTo>
                  <a:lnTo>
                    <a:pt x="36576" y="8382"/>
                  </a:lnTo>
                  <a:lnTo>
                    <a:pt x="37338" y="8991"/>
                  </a:lnTo>
                  <a:close/>
                </a:path>
                <a:path w="51434" h="50800">
                  <a:moveTo>
                    <a:pt x="40386" y="38862"/>
                  </a:moveTo>
                  <a:lnTo>
                    <a:pt x="36576" y="41910"/>
                  </a:lnTo>
                  <a:lnTo>
                    <a:pt x="37338" y="41910"/>
                  </a:lnTo>
                  <a:lnTo>
                    <a:pt x="37338" y="47853"/>
                  </a:lnTo>
                  <a:lnTo>
                    <a:pt x="39624" y="46482"/>
                  </a:lnTo>
                  <a:lnTo>
                    <a:pt x="39624" y="39624"/>
                  </a:lnTo>
                  <a:lnTo>
                    <a:pt x="40386" y="38862"/>
                  </a:lnTo>
                  <a:close/>
                </a:path>
                <a:path w="51434" h="50800">
                  <a:moveTo>
                    <a:pt x="40386" y="11430"/>
                  </a:moveTo>
                  <a:lnTo>
                    <a:pt x="39624" y="10668"/>
                  </a:lnTo>
                  <a:lnTo>
                    <a:pt x="39624" y="10820"/>
                  </a:lnTo>
                  <a:lnTo>
                    <a:pt x="40386" y="11430"/>
                  </a:lnTo>
                  <a:close/>
                </a:path>
                <a:path w="51434" h="50800">
                  <a:moveTo>
                    <a:pt x="42672" y="44005"/>
                  </a:moveTo>
                  <a:lnTo>
                    <a:pt x="42672" y="36576"/>
                  </a:lnTo>
                  <a:lnTo>
                    <a:pt x="39624" y="39624"/>
                  </a:lnTo>
                  <a:lnTo>
                    <a:pt x="39624" y="46482"/>
                  </a:lnTo>
                  <a:lnTo>
                    <a:pt x="40386" y="45720"/>
                  </a:lnTo>
                  <a:lnTo>
                    <a:pt x="42672" y="44005"/>
                  </a:lnTo>
                  <a:close/>
                </a:path>
                <a:path w="51434" h="50800">
                  <a:moveTo>
                    <a:pt x="42672" y="14986"/>
                  </a:moveTo>
                  <a:lnTo>
                    <a:pt x="42672" y="13716"/>
                  </a:lnTo>
                  <a:lnTo>
                    <a:pt x="41910" y="13716"/>
                  </a:lnTo>
                  <a:lnTo>
                    <a:pt x="42672" y="14986"/>
                  </a:lnTo>
                  <a:close/>
                </a:path>
                <a:path w="51434" h="50800">
                  <a:moveTo>
                    <a:pt x="45720" y="40640"/>
                  </a:moveTo>
                  <a:lnTo>
                    <a:pt x="45720" y="28956"/>
                  </a:lnTo>
                  <a:lnTo>
                    <a:pt x="44196" y="33528"/>
                  </a:lnTo>
                  <a:lnTo>
                    <a:pt x="44196" y="32766"/>
                  </a:lnTo>
                  <a:lnTo>
                    <a:pt x="41910" y="36576"/>
                  </a:lnTo>
                  <a:lnTo>
                    <a:pt x="42672" y="36576"/>
                  </a:lnTo>
                  <a:lnTo>
                    <a:pt x="42672" y="44005"/>
                  </a:lnTo>
                  <a:lnTo>
                    <a:pt x="43434" y="43434"/>
                  </a:lnTo>
                  <a:lnTo>
                    <a:pt x="43434" y="42672"/>
                  </a:lnTo>
                  <a:lnTo>
                    <a:pt x="44196" y="42672"/>
                  </a:lnTo>
                  <a:lnTo>
                    <a:pt x="45720" y="40640"/>
                  </a:lnTo>
                  <a:close/>
                </a:path>
                <a:path w="51434" h="50800">
                  <a:moveTo>
                    <a:pt x="51053" y="25146"/>
                  </a:moveTo>
                  <a:lnTo>
                    <a:pt x="50292" y="20574"/>
                  </a:lnTo>
                  <a:lnTo>
                    <a:pt x="50292" y="29718"/>
                  </a:lnTo>
                  <a:lnTo>
                    <a:pt x="51053" y="2514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41015" y="6701789"/>
              <a:ext cx="438912" cy="55626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7086485" y="4804422"/>
              <a:ext cx="2366010" cy="1924050"/>
            </a:xfrm>
            <a:custGeom>
              <a:avLst/>
              <a:gdLst/>
              <a:ahLst/>
              <a:cxnLst/>
              <a:rect l="l" t="t" r="r" b="b"/>
              <a:pathLst>
                <a:path w="2366009" h="1924050">
                  <a:moveTo>
                    <a:pt x="42672" y="0"/>
                  </a:moveTo>
                  <a:lnTo>
                    <a:pt x="2286" y="0"/>
                  </a:lnTo>
                  <a:lnTo>
                    <a:pt x="0" y="1920240"/>
                  </a:lnTo>
                  <a:lnTo>
                    <a:pt x="40386" y="1921002"/>
                  </a:lnTo>
                  <a:lnTo>
                    <a:pt x="42672" y="0"/>
                  </a:lnTo>
                  <a:close/>
                </a:path>
                <a:path w="2366009" h="1924050">
                  <a:moveTo>
                    <a:pt x="125730" y="1920240"/>
                  </a:moveTo>
                  <a:lnTo>
                    <a:pt x="123444" y="1918716"/>
                  </a:lnTo>
                  <a:lnTo>
                    <a:pt x="120396" y="1922526"/>
                  </a:lnTo>
                  <a:lnTo>
                    <a:pt x="121920" y="1924050"/>
                  </a:lnTo>
                  <a:lnTo>
                    <a:pt x="125730" y="1920240"/>
                  </a:lnTo>
                  <a:close/>
                </a:path>
                <a:path w="2366009" h="1924050">
                  <a:moveTo>
                    <a:pt x="221742" y="1920240"/>
                  </a:moveTo>
                  <a:lnTo>
                    <a:pt x="220218" y="1918716"/>
                  </a:lnTo>
                  <a:lnTo>
                    <a:pt x="216408" y="1922526"/>
                  </a:lnTo>
                  <a:lnTo>
                    <a:pt x="217932" y="1924050"/>
                  </a:lnTo>
                  <a:lnTo>
                    <a:pt x="221742" y="1920240"/>
                  </a:lnTo>
                  <a:close/>
                </a:path>
                <a:path w="2366009" h="1924050">
                  <a:moveTo>
                    <a:pt x="317754" y="1920240"/>
                  </a:moveTo>
                  <a:lnTo>
                    <a:pt x="316230" y="1918716"/>
                  </a:lnTo>
                  <a:lnTo>
                    <a:pt x="312420" y="1922526"/>
                  </a:lnTo>
                  <a:lnTo>
                    <a:pt x="313944" y="1924050"/>
                  </a:lnTo>
                  <a:lnTo>
                    <a:pt x="317754" y="1920240"/>
                  </a:lnTo>
                  <a:close/>
                </a:path>
                <a:path w="2366009" h="1924050">
                  <a:moveTo>
                    <a:pt x="419087" y="1920240"/>
                  </a:moveTo>
                  <a:lnTo>
                    <a:pt x="417563" y="1918716"/>
                  </a:lnTo>
                  <a:lnTo>
                    <a:pt x="413753" y="1922526"/>
                  </a:lnTo>
                  <a:lnTo>
                    <a:pt x="416039" y="1924050"/>
                  </a:lnTo>
                  <a:lnTo>
                    <a:pt x="419087" y="1920240"/>
                  </a:lnTo>
                  <a:close/>
                </a:path>
                <a:path w="2366009" h="1924050">
                  <a:moveTo>
                    <a:pt x="513575" y="1920240"/>
                  </a:moveTo>
                  <a:lnTo>
                    <a:pt x="512051" y="1918716"/>
                  </a:lnTo>
                  <a:lnTo>
                    <a:pt x="508241" y="1922526"/>
                  </a:lnTo>
                  <a:lnTo>
                    <a:pt x="509765" y="1924050"/>
                  </a:lnTo>
                  <a:lnTo>
                    <a:pt x="513575" y="1920240"/>
                  </a:lnTo>
                  <a:close/>
                </a:path>
                <a:path w="2366009" h="1924050">
                  <a:moveTo>
                    <a:pt x="610349" y="1920240"/>
                  </a:moveTo>
                  <a:lnTo>
                    <a:pt x="608063" y="1918716"/>
                  </a:lnTo>
                  <a:lnTo>
                    <a:pt x="604253" y="1922526"/>
                  </a:lnTo>
                  <a:lnTo>
                    <a:pt x="606539" y="1924050"/>
                  </a:lnTo>
                  <a:lnTo>
                    <a:pt x="610349" y="1920240"/>
                  </a:lnTo>
                  <a:close/>
                </a:path>
                <a:path w="2366009" h="1924050">
                  <a:moveTo>
                    <a:pt x="711708" y="1920240"/>
                  </a:moveTo>
                  <a:lnTo>
                    <a:pt x="709422" y="1918716"/>
                  </a:lnTo>
                  <a:lnTo>
                    <a:pt x="706374" y="1922526"/>
                  </a:lnTo>
                  <a:lnTo>
                    <a:pt x="707898" y="1924050"/>
                  </a:lnTo>
                  <a:lnTo>
                    <a:pt x="711708" y="1920240"/>
                  </a:lnTo>
                  <a:close/>
                </a:path>
                <a:path w="2366009" h="1924050">
                  <a:moveTo>
                    <a:pt x="807720" y="1920240"/>
                  </a:moveTo>
                  <a:lnTo>
                    <a:pt x="806196" y="1918716"/>
                  </a:lnTo>
                  <a:lnTo>
                    <a:pt x="802386" y="1922526"/>
                  </a:lnTo>
                  <a:lnTo>
                    <a:pt x="803910" y="1924050"/>
                  </a:lnTo>
                  <a:lnTo>
                    <a:pt x="807720" y="1920240"/>
                  </a:lnTo>
                  <a:close/>
                </a:path>
                <a:path w="2366009" h="1924050">
                  <a:moveTo>
                    <a:pt x="920496" y="1154430"/>
                  </a:moveTo>
                  <a:lnTo>
                    <a:pt x="880110" y="1154430"/>
                  </a:lnTo>
                  <a:lnTo>
                    <a:pt x="878586" y="1920240"/>
                  </a:lnTo>
                  <a:lnTo>
                    <a:pt x="918972" y="1921002"/>
                  </a:lnTo>
                  <a:lnTo>
                    <a:pt x="920496" y="1154430"/>
                  </a:lnTo>
                  <a:close/>
                </a:path>
                <a:path w="2366009" h="1924050">
                  <a:moveTo>
                    <a:pt x="1003554" y="1920240"/>
                  </a:moveTo>
                  <a:lnTo>
                    <a:pt x="1002030" y="1918716"/>
                  </a:lnTo>
                  <a:lnTo>
                    <a:pt x="998220" y="1922526"/>
                  </a:lnTo>
                  <a:lnTo>
                    <a:pt x="999744" y="1924050"/>
                  </a:lnTo>
                  <a:lnTo>
                    <a:pt x="1003554" y="1920240"/>
                  </a:lnTo>
                  <a:close/>
                </a:path>
                <a:path w="2366009" h="1924050">
                  <a:moveTo>
                    <a:pt x="1099566" y="1920240"/>
                  </a:moveTo>
                  <a:lnTo>
                    <a:pt x="1098042" y="1918716"/>
                  </a:lnTo>
                  <a:lnTo>
                    <a:pt x="1094232" y="1922526"/>
                  </a:lnTo>
                  <a:lnTo>
                    <a:pt x="1095756" y="1924050"/>
                  </a:lnTo>
                  <a:lnTo>
                    <a:pt x="1099566" y="1920240"/>
                  </a:lnTo>
                  <a:close/>
                </a:path>
                <a:path w="2366009" h="1924050">
                  <a:moveTo>
                    <a:pt x="1196327" y="1920240"/>
                  </a:moveTo>
                  <a:lnTo>
                    <a:pt x="1194041" y="1918716"/>
                  </a:lnTo>
                  <a:lnTo>
                    <a:pt x="1190231" y="1922526"/>
                  </a:lnTo>
                  <a:lnTo>
                    <a:pt x="1192517" y="1924050"/>
                  </a:lnTo>
                  <a:lnTo>
                    <a:pt x="1196327" y="1920240"/>
                  </a:lnTo>
                  <a:close/>
                </a:path>
                <a:path w="2366009" h="1924050">
                  <a:moveTo>
                    <a:pt x="1290828" y="1920240"/>
                  </a:moveTo>
                  <a:lnTo>
                    <a:pt x="1288542" y="1918716"/>
                  </a:lnTo>
                  <a:lnTo>
                    <a:pt x="1284732" y="1922526"/>
                  </a:lnTo>
                  <a:lnTo>
                    <a:pt x="1287018" y="1924050"/>
                  </a:lnTo>
                  <a:lnTo>
                    <a:pt x="1290828" y="1920240"/>
                  </a:lnTo>
                  <a:close/>
                </a:path>
                <a:path w="2366009" h="1924050">
                  <a:moveTo>
                    <a:pt x="1392174" y="1920240"/>
                  </a:moveTo>
                  <a:lnTo>
                    <a:pt x="1389888" y="1918716"/>
                  </a:lnTo>
                  <a:lnTo>
                    <a:pt x="1386840" y="1922526"/>
                  </a:lnTo>
                  <a:lnTo>
                    <a:pt x="1388364" y="1924050"/>
                  </a:lnTo>
                  <a:lnTo>
                    <a:pt x="1392174" y="1920240"/>
                  </a:lnTo>
                  <a:close/>
                </a:path>
                <a:path w="2366009" h="1924050">
                  <a:moveTo>
                    <a:pt x="1488186" y="1920240"/>
                  </a:moveTo>
                  <a:lnTo>
                    <a:pt x="1486662" y="1918716"/>
                  </a:lnTo>
                  <a:lnTo>
                    <a:pt x="1482852" y="1922526"/>
                  </a:lnTo>
                  <a:lnTo>
                    <a:pt x="1484376" y="1924050"/>
                  </a:lnTo>
                  <a:lnTo>
                    <a:pt x="1488186" y="1920240"/>
                  </a:lnTo>
                  <a:close/>
                </a:path>
                <a:path w="2366009" h="1924050">
                  <a:moveTo>
                    <a:pt x="1584185" y="1920240"/>
                  </a:moveTo>
                  <a:lnTo>
                    <a:pt x="1582661" y="1918716"/>
                  </a:lnTo>
                  <a:lnTo>
                    <a:pt x="1578851" y="1922526"/>
                  </a:lnTo>
                  <a:lnTo>
                    <a:pt x="1580375" y="1924050"/>
                  </a:lnTo>
                  <a:lnTo>
                    <a:pt x="1584185" y="1920240"/>
                  </a:lnTo>
                  <a:close/>
                </a:path>
                <a:path w="2366009" h="1924050">
                  <a:moveTo>
                    <a:pt x="1684020" y="1920240"/>
                  </a:moveTo>
                  <a:lnTo>
                    <a:pt x="1682496" y="1918716"/>
                  </a:lnTo>
                  <a:lnTo>
                    <a:pt x="1678686" y="1922526"/>
                  </a:lnTo>
                  <a:lnTo>
                    <a:pt x="1680210" y="1924050"/>
                  </a:lnTo>
                  <a:lnTo>
                    <a:pt x="1684020" y="1920240"/>
                  </a:lnTo>
                  <a:close/>
                </a:path>
                <a:path w="2366009" h="1924050">
                  <a:moveTo>
                    <a:pt x="1780032" y="1920240"/>
                  </a:moveTo>
                  <a:lnTo>
                    <a:pt x="1778508" y="1918716"/>
                  </a:lnTo>
                  <a:lnTo>
                    <a:pt x="1774698" y="1922526"/>
                  </a:lnTo>
                  <a:lnTo>
                    <a:pt x="1776222" y="1924050"/>
                  </a:lnTo>
                  <a:lnTo>
                    <a:pt x="1780032" y="1920240"/>
                  </a:lnTo>
                  <a:close/>
                </a:path>
                <a:path w="2366009" h="1924050">
                  <a:moveTo>
                    <a:pt x="1895094" y="1537716"/>
                  </a:moveTo>
                  <a:lnTo>
                    <a:pt x="1854708" y="1537716"/>
                  </a:lnTo>
                  <a:lnTo>
                    <a:pt x="1852422" y="1920240"/>
                  </a:lnTo>
                  <a:lnTo>
                    <a:pt x="1892808" y="1921002"/>
                  </a:lnTo>
                  <a:lnTo>
                    <a:pt x="1895094" y="1537716"/>
                  </a:lnTo>
                  <a:close/>
                </a:path>
                <a:path w="2366009" h="1924050">
                  <a:moveTo>
                    <a:pt x="1978901" y="1916430"/>
                  </a:moveTo>
                  <a:lnTo>
                    <a:pt x="1973567" y="1914906"/>
                  </a:lnTo>
                  <a:lnTo>
                    <a:pt x="1972043" y="1919478"/>
                  </a:lnTo>
                  <a:lnTo>
                    <a:pt x="1976615" y="1921764"/>
                  </a:lnTo>
                  <a:lnTo>
                    <a:pt x="1978901" y="1916430"/>
                  </a:lnTo>
                  <a:close/>
                </a:path>
                <a:path w="2366009" h="1924050">
                  <a:moveTo>
                    <a:pt x="2072627" y="1920240"/>
                  </a:moveTo>
                  <a:lnTo>
                    <a:pt x="2070341" y="1918716"/>
                  </a:lnTo>
                  <a:lnTo>
                    <a:pt x="2067293" y="1922526"/>
                  </a:lnTo>
                  <a:lnTo>
                    <a:pt x="2068817" y="1924050"/>
                  </a:lnTo>
                  <a:lnTo>
                    <a:pt x="2072627" y="1920240"/>
                  </a:lnTo>
                  <a:close/>
                </a:path>
                <a:path w="2366009" h="1924050">
                  <a:moveTo>
                    <a:pt x="2168639" y="1920240"/>
                  </a:moveTo>
                  <a:lnTo>
                    <a:pt x="2167115" y="1918716"/>
                  </a:lnTo>
                  <a:lnTo>
                    <a:pt x="2163305" y="1922526"/>
                  </a:lnTo>
                  <a:lnTo>
                    <a:pt x="2164829" y="1924050"/>
                  </a:lnTo>
                  <a:lnTo>
                    <a:pt x="2168639" y="1920240"/>
                  </a:lnTo>
                  <a:close/>
                </a:path>
                <a:path w="2366009" h="1924050">
                  <a:moveTo>
                    <a:pt x="2269985" y="1920240"/>
                  </a:moveTo>
                  <a:lnTo>
                    <a:pt x="2268461" y="1918716"/>
                  </a:lnTo>
                  <a:lnTo>
                    <a:pt x="2264651" y="1922526"/>
                  </a:lnTo>
                  <a:lnTo>
                    <a:pt x="2266175" y="1924050"/>
                  </a:lnTo>
                  <a:lnTo>
                    <a:pt x="2269985" y="1920240"/>
                  </a:lnTo>
                  <a:close/>
                </a:path>
                <a:path w="2366009" h="1924050">
                  <a:moveTo>
                    <a:pt x="2366010" y="1920240"/>
                  </a:moveTo>
                  <a:lnTo>
                    <a:pt x="2364486" y="1918716"/>
                  </a:lnTo>
                  <a:lnTo>
                    <a:pt x="2360676" y="1922526"/>
                  </a:lnTo>
                  <a:lnTo>
                    <a:pt x="2362200" y="1924050"/>
                  </a:lnTo>
                  <a:lnTo>
                    <a:pt x="2366010" y="192024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7362329" y="4293107"/>
              <a:ext cx="1686560" cy="671830"/>
            </a:xfrm>
            <a:custGeom>
              <a:avLst/>
              <a:gdLst/>
              <a:ahLst/>
              <a:cxnLst/>
              <a:rect l="l" t="t" r="r" b="b"/>
              <a:pathLst>
                <a:path w="1686559" h="671829">
                  <a:moveTo>
                    <a:pt x="1686305" y="429005"/>
                  </a:moveTo>
                  <a:lnTo>
                    <a:pt x="1460753" y="430530"/>
                  </a:lnTo>
                  <a:lnTo>
                    <a:pt x="1459229" y="231647"/>
                  </a:lnTo>
                  <a:lnTo>
                    <a:pt x="1684781" y="229361"/>
                  </a:lnTo>
                  <a:lnTo>
                    <a:pt x="840485" y="0"/>
                  </a:lnTo>
                  <a:lnTo>
                    <a:pt x="0" y="242316"/>
                  </a:lnTo>
                  <a:lnTo>
                    <a:pt x="225551" y="240030"/>
                  </a:lnTo>
                  <a:lnTo>
                    <a:pt x="227075" y="439673"/>
                  </a:lnTo>
                  <a:lnTo>
                    <a:pt x="1523" y="441198"/>
                  </a:lnTo>
                  <a:lnTo>
                    <a:pt x="845819" y="671322"/>
                  </a:lnTo>
                  <a:lnTo>
                    <a:pt x="1686305" y="42900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7324229" y="4287011"/>
              <a:ext cx="1762760" cy="683260"/>
            </a:xfrm>
            <a:custGeom>
              <a:avLst/>
              <a:gdLst/>
              <a:ahLst/>
              <a:cxnLst/>
              <a:rect l="l" t="t" r="r" b="b"/>
              <a:pathLst>
                <a:path w="1762759" h="683260">
                  <a:moveTo>
                    <a:pt x="1760981" y="240791"/>
                  </a:moveTo>
                  <a:lnTo>
                    <a:pt x="878585" y="0"/>
                  </a:lnTo>
                  <a:lnTo>
                    <a:pt x="0" y="253746"/>
                  </a:lnTo>
                  <a:lnTo>
                    <a:pt x="38099" y="253415"/>
                  </a:lnTo>
                  <a:lnTo>
                    <a:pt x="38099" y="243078"/>
                  </a:lnTo>
                  <a:lnTo>
                    <a:pt x="74824" y="242835"/>
                  </a:lnTo>
                  <a:lnTo>
                    <a:pt x="877061" y="11546"/>
                  </a:lnTo>
                  <a:lnTo>
                    <a:pt x="877061" y="10668"/>
                  </a:lnTo>
                  <a:lnTo>
                    <a:pt x="880109" y="10668"/>
                  </a:lnTo>
                  <a:lnTo>
                    <a:pt x="880109" y="11498"/>
                  </a:lnTo>
                  <a:lnTo>
                    <a:pt x="1685909" y="231130"/>
                  </a:lnTo>
                  <a:lnTo>
                    <a:pt x="1721357" y="230896"/>
                  </a:lnTo>
                  <a:lnTo>
                    <a:pt x="1722881" y="230885"/>
                  </a:lnTo>
                  <a:lnTo>
                    <a:pt x="1722881" y="241012"/>
                  </a:lnTo>
                  <a:lnTo>
                    <a:pt x="1760981" y="240791"/>
                  </a:lnTo>
                  <a:close/>
                </a:path>
                <a:path w="1762759" h="683260">
                  <a:moveTo>
                    <a:pt x="265175" y="440436"/>
                  </a:moveTo>
                  <a:lnTo>
                    <a:pt x="1523" y="442722"/>
                  </a:lnTo>
                  <a:lnTo>
                    <a:pt x="39623" y="453085"/>
                  </a:lnTo>
                  <a:lnTo>
                    <a:pt x="39623" y="452628"/>
                  </a:lnTo>
                  <a:lnTo>
                    <a:pt x="41147" y="442722"/>
                  </a:lnTo>
                  <a:lnTo>
                    <a:pt x="76711" y="452383"/>
                  </a:lnTo>
                  <a:lnTo>
                    <a:pt x="258317" y="451184"/>
                  </a:lnTo>
                  <a:lnTo>
                    <a:pt x="259801" y="451174"/>
                  </a:lnTo>
                  <a:lnTo>
                    <a:pt x="259801" y="445810"/>
                  </a:lnTo>
                  <a:lnTo>
                    <a:pt x="265175" y="440436"/>
                  </a:lnTo>
                  <a:close/>
                </a:path>
                <a:path w="1762759" h="683260">
                  <a:moveTo>
                    <a:pt x="74824" y="242835"/>
                  </a:moveTo>
                  <a:lnTo>
                    <a:pt x="41147" y="243057"/>
                  </a:lnTo>
                  <a:lnTo>
                    <a:pt x="38099" y="243078"/>
                  </a:lnTo>
                  <a:lnTo>
                    <a:pt x="39623" y="252984"/>
                  </a:lnTo>
                  <a:lnTo>
                    <a:pt x="74824" y="242835"/>
                  </a:lnTo>
                  <a:close/>
                </a:path>
                <a:path w="1762759" h="683260">
                  <a:moveTo>
                    <a:pt x="270509" y="451104"/>
                  </a:moveTo>
                  <a:lnTo>
                    <a:pt x="268985" y="241554"/>
                  </a:lnTo>
                  <a:lnTo>
                    <a:pt x="76711" y="242823"/>
                  </a:lnTo>
                  <a:lnTo>
                    <a:pt x="74824" y="242835"/>
                  </a:lnTo>
                  <a:lnTo>
                    <a:pt x="39623" y="252984"/>
                  </a:lnTo>
                  <a:lnTo>
                    <a:pt x="38099" y="243078"/>
                  </a:lnTo>
                  <a:lnTo>
                    <a:pt x="38099" y="253415"/>
                  </a:lnTo>
                  <a:lnTo>
                    <a:pt x="258317" y="251506"/>
                  </a:lnTo>
                  <a:lnTo>
                    <a:pt x="258317" y="246888"/>
                  </a:lnTo>
                  <a:lnTo>
                    <a:pt x="263651" y="251460"/>
                  </a:lnTo>
                  <a:lnTo>
                    <a:pt x="263651" y="440449"/>
                  </a:lnTo>
                  <a:lnTo>
                    <a:pt x="265175" y="440436"/>
                  </a:lnTo>
                  <a:lnTo>
                    <a:pt x="265175" y="451139"/>
                  </a:lnTo>
                  <a:lnTo>
                    <a:pt x="270509" y="451104"/>
                  </a:lnTo>
                  <a:close/>
                </a:path>
                <a:path w="1762759" h="683260">
                  <a:moveTo>
                    <a:pt x="76711" y="452383"/>
                  </a:moveTo>
                  <a:lnTo>
                    <a:pt x="41147" y="442722"/>
                  </a:lnTo>
                  <a:lnTo>
                    <a:pt x="39623" y="452628"/>
                  </a:lnTo>
                  <a:lnTo>
                    <a:pt x="74824" y="452395"/>
                  </a:lnTo>
                  <a:lnTo>
                    <a:pt x="76711" y="452383"/>
                  </a:lnTo>
                  <a:close/>
                </a:path>
                <a:path w="1762759" h="683260">
                  <a:moveTo>
                    <a:pt x="883874" y="671657"/>
                  </a:moveTo>
                  <a:lnTo>
                    <a:pt x="76711" y="452383"/>
                  </a:lnTo>
                  <a:lnTo>
                    <a:pt x="41147" y="452617"/>
                  </a:lnTo>
                  <a:lnTo>
                    <a:pt x="39623" y="452628"/>
                  </a:lnTo>
                  <a:lnTo>
                    <a:pt x="39623" y="453085"/>
                  </a:lnTo>
                  <a:lnTo>
                    <a:pt x="882395" y="682337"/>
                  </a:lnTo>
                  <a:lnTo>
                    <a:pt x="882395" y="672084"/>
                  </a:lnTo>
                  <a:lnTo>
                    <a:pt x="883874" y="671657"/>
                  </a:lnTo>
                  <a:close/>
                </a:path>
                <a:path w="1762759" h="683260">
                  <a:moveTo>
                    <a:pt x="263651" y="251460"/>
                  </a:moveTo>
                  <a:lnTo>
                    <a:pt x="258317" y="246888"/>
                  </a:lnTo>
                  <a:lnTo>
                    <a:pt x="258317" y="251506"/>
                  </a:lnTo>
                  <a:lnTo>
                    <a:pt x="263651" y="251460"/>
                  </a:lnTo>
                  <a:close/>
                </a:path>
                <a:path w="1762759" h="683260">
                  <a:moveTo>
                    <a:pt x="263651" y="440449"/>
                  </a:moveTo>
                  <a:lnTo>
                    <a:pt x="263651" y="251460"/>
                  </a:lnTo>
                  <a:lnTo>
                    <a:pt x="258317" y="251506"/>
                  </a:lnTo>
                  <a:lnTo>
                    <a:pt x="258317" y="246887"/>
                  </a:lnTo>
                  <a:lnTo>
                    <a:pt x="259801" y="440482"/>
                  </a:lnTo>
                  <a:lnTo>
                    <a:pt x="263651" y="440449"/>
                  </a:lnTo>
                  <a:close/>
                </a:path>
                <a:path w="1762759" h="683260">
                  <a:moveTo>
                    <a:pt x="265175" y="451139"/>
                  </a:moveTo>
                  <a:lnTo>
                    <a:pt x="265175" y="440436"/>
                  </a:lnTo>
                  <a:lnTo>
                    <a:pt x="259801" y="445810"/>
                  </a:lnTo>
                  <a:lnTo>
                    <a:pt x="259801" y="451174"/>
                  </a:lnTo>
                  <a:lnTo>
                    <a:pt x="265175" y="451139"/>
                  </a:lnTo>
                  <a:close/>
                </a:path>
                <a:path w="1762759" h="683260">
                  <a:moveTo>
                    <a:pt x="880109" y="10668"/>
                  </a:moveTo>
                  <a:lnTo>
                    <a:pt x="877061" y="10668"/>
                  </a:lnTo>
                  <a:lnTo>
                    <a:pt x="878585" y="11083"/>
                  </a:lnTo>
                  <a:lnTo>
                    <a:pt x="880109" y="10668"/>
                  </a:lnTo>
                  <a:close/>
                </a:path>
                <a:path w="1762759" h="683260">
                  <a:moveTo>
                    <a:pt x="878585" y="11107"/>
                  </a:moveTo>
                  <a:lnTo>
                    <a:pt x="877061" y="10668"/>
                  </a:lnTo>
                  <a:lnTo>
                    <a:pt x="877061" y="11546"/>
                  </a:lnTo>
                  <a:lnTo>
                    <a:pt x="878585" y="11107"/>
                  </a:lnTo>
                  <a:close/>
                </a:path>
                <a:path w="1762759" h="683260">
                  <a:moveTo>
                    <a:pt x="880109" y="11498"/>
                  </a:moveTo>
                  <a:lnTo>
                    <a:pt x="880109" y="10668"/>
                  </a:lnTo>
                  <a:lnTo>
                    <a:pt x="878585" y="11107"/>
                  </a:lnTo>
                  <a:lnTo>
                    <a:pt x="880109" y="11498"/>
                  </a:lnTo>
                  <a:close/>
                </a:path>
                <a:path w="1762759" h="683260">
                  <a:moveTo>
                    <a:pt x="885443" y="672084"/>
                  </a:moveTo>
                  <a:lnTo>
                    <a:pt x="883874" y="671657"/>
                  </a:lnTo>
                  <a:lnTo>
                    <a:pt x="882395" y="672084"/>
                  </a:lnTo>
                  <a:lnTo>
                    <a:pt x="885443" y="672084"/>
                  </a:lnTo>
                  <a:close/>
                </a:path>
                <a:path w="1762759" h="683260">
                  <a:moveTo>
                    <a:pt x="885443" y="682313"/>
                  </a:moveTo>
                  <a:lnTo>
                    <a:pt x="885443" y="672084"/>
                  </a:lnTo>
                  <a:lnTo>
                    <a:pt x="882395" y="672084"/>
                  </a:lnTo>
                  <a:lnTo>
                    <a:pt x="882395" y="682337"/>
                  </a:lnTo>
                  <a:lnTo>
                    <a:pt x="883874" y="682739"/>
                  </a:lnTo>
                  <a:lnTo>
                    <a:pt x="885443" y="682313"/>
                  </a:lnTo>
                  <a:close/>
                </a:path>
                <a:path w="1762759" h="683260">
                  <a:moveTo>
                    <a:pt x="1724405" y="440738"/>
                  </a:moveTo>
                  <a:lnTo>
                    <a:pt x="1724405" y="440435"/>
                  </a:lnTo>
                  <a:lnTo>
                    <a:pt x="1685909" y="440690"/>
                  </a:lnTo>
                  <a:lnTo>
                    <a:pt x="1684976" y="440696"/>
                  </a:lnTo>
                  <a:lnTo>
                    <a:pt x="883874" y="671657"/>
                  </a:lnTo>
                  <a:lnTo>
                    <a:pt x="885443" y="672084"/>
                  </a:lnTo>
                  <a:lnTo>
                    <a:pt x="885443" y="682313"/>
                  </a:lnTo>
                  <a:lnTo>
                    <a:pt x="1724405" y="440738"/>
                  </a:lnTo>
                  <a:close/>
                </a:path>
                <a:path w="1762759" h="683260">
                  <a:moveTo>
                    <a:pt x="1722881" y="241012"/>
                  </a:moveTo>
                  <a:lnTo>
                    <a:pt x="1722881" y="230885"/>
                  </a:lnTo>
                  <a:lnTo>
                    <a:pt x="1721357" y="240791"/>
                  </a:lnTo>
                  <a:lnTo>
                    <a:pt x="1685909" y="231130"/>
                  </a:lnTo>
                  <a:lnTo>
                    <a:pt x="1504146" y="232329"/>
                  </a:lnTo>
                  <a:lnTo>
                    <a:pt x="1491995" y="232409"/>
                  </a:lnTo>
                  <a:lnTo>
                    <a:pt x="1493519" y="441959"/>
                  </a:lnTo>
                  <a:lnTo>
                    <a:pt x="1497329" y="441934"/>
                  </a:lnTo>
                  <a:lnTo>
                    <a:pt x="1497329" y="242315"/>
                  </a:lnTo>
                  <a:lnTo>
                    <a:pt x="1502663" y="237743"/>
                  </a:lnTo>
                  <a:lnTo>
                    <a:pt x="1502663" y="242285"/>
                  </a:lnTo>
                  <a:lnTo>
                    <a:pt x="1721357" y="241021"/>
                  </a:lnTo>
                  <a:lnTo>
                    <a:pt x="1722881" y="241012"/>
                  </a:lnTo>
                  <a:close/>
                </a:path>
                <a:path w="1762759" h="683260">
                  <a:moveTo>
                    <a:pt x="1504146" y="431261"/>
                  </a:moveTo>
                  <a:lnTo>
                    <a:pt x="1502663" y="237743"/>
                  </a:lnTo>
                  <a:lnTo>
                    <a:pt x="1497329" y="242315"/>
                  </a:lnTo>
                  <a:lnTo>
                    <a:pt x="1502663" y="242285"/>
                  </a:lnTo>
                  <a:lnTo>
                    <a:pt x="1502663" y="431269"/>
                  </a:lnTo>
                  <a:lnTo>
                    <a:pt x="1504146" y="431261"/>
                  </a:lnTo>
                  <a:close/>
                </a:path>
                <a:path w="1762759" h="683260">
                  <a:moveTo>
                    <a:pt x="1502663" y="431269"/>
                  </a:moveTo>
                  <a:lnTo>
                    <a:pt x="1502663" y="242285"/>
                  </a:lnTo>
                  <a:lnTo>
                    <a:pt x="1497329" y="242315"/>
                  </a:lnTo>
                  <a:lnTo>
                    <a:pt x="1497329" y="441934"/>
                  </a:lnTo>
                  <a:lnTo>
                    <a:pt x="1498853" y="441924"/>
                  </a:lnTo>
                  <a:lnTo>
                    <a:pt x="1498853" y="431292"/>
                  </a:lnTo>
                  <a:lnTo>
                    <a:pt x="1502663" y="431269"/>
                  </a:lnTo>
                  <a:close/>
                </a:path>
                <a:path w="1762759" h="683260">
                  <a:moveTo>
                    <a:pt x="1722071" y="430001"/>
                  </a:moveTo>
                  <a:lnTo>
                    <a:pt x="1504146" y="431261"/>
                  </a:lnTo>
                  <a:lnTo>
                    <a:pt x="1498853" y="431292"/>
                  </a:lnTo>
                  <a:lnTo>
                    <a:pt x="1504146" y="436584"/>
                  </a:lnTo>
                  <a:lnTo>
                    <a:pt x="1504146" y="441889"/>
                  </a:lnTo>
                  <a:lnTo>
                    <a:pt x="1684976" y="440696"/>
                  </a:lnTo>
                  <a:lnTo>
                    <a:pt x="1722071" y="430001"/>
                  </a:lnTo>
                  <a:close/>
                </a:path>
                <a:path w="1762759" h="683260">
                  <a:moveTo>
                    <a:pt x="1504146" y="441889"/>
                  </a:moveTo>
                  <a:lnTo>
                    <a:pt x="1504146" y="436584"/>
                  </a:lnTo>
                  <a:lnTo>
                    <a:pt x="1498853" y="431292"/>
                  </a:lnTo>
                  <a:lnTo>
                    <a:pt x="1498853" y="441924"/>
                  </a:lnTo>
                  <a:lnTo>
                    <a:pt x="1504146" y="441889"/>
                  </a:lnTo>
                  <a:close/>
                </a:path>
                <a:path w="1762759" h="683260">
                  <a:moveTo>
                    <a:pt x="1762505" y="429767"/>
                  </a:moveTo>
                  <a:lnTo>
                    <a:pt x="1724405" y="429988"/>
                  </a:lnTo>
                  <a:lnTo>
                    <a:pt x="1722071" y="430001"/>
                  </a:lnTo>
                  <a:lnTo>
                    <a:pt x="1684976" y="440696"/>
                  </a:lnTo>
                  <a:lnTo>
                    <a:pt x="1721357" y="440456"/>
                  </a:lnTo>
                  <a:lnTo>
                    <a:pt x="1722881" y="440446"/>
                  </a:lnTo>
                  <a:lnTo>
                    <a:pt x="1722881" y="429767"/>
                  </a:lnTo>
                  <a:lnTo>
                    <a:pt x="1724405" y="440435"/>
                  </a:lnTo>
                  <a:lnTo>
                    <a:pt x="1724405" y="440738"/>
                  </a:lnTo>
                  <a:lnTo>
                    <a:pt x="1762505" y="429767"/>
                  </a:lnTo>
                  <a:close/>
                </a:path>
                <a:path w="1762759" h="683260">
                  <a:moveTo>
                    <a:pt x="1722881" y="230885"/>
                  </a:moveTo>
                  <a:lnTo>
                    <a:pt x="1685909" y="231130"/>
                  </a:lnTo>
                  <a:lnTo>
                    <a:pt x="1721357" y="240791"/>
                  </a:lnTo>
                  <a:lnTo>
                    <a:pt x="1722881" y="230885"/>
                  </a:lnTo>
                  <a:close/>
                </a:path>
                <a:path w="1762759" h="683260">
                  <a:moveTo>
                    <a:pt x="1724405" y="440435"/>
                  </a:moveTo>
                  <a:lnTo>
                    <a:pt x="1722881" y="429767"/>
                  </a:lnTo>
                  <a:lnTo>
                    <a:pt x="1722071" y="430001"/>
                  </a:lnTo>
                  <a:lnTo>
                    <a:pt x="1722881" y="429997"/>
                  </a:lnTo>
                  <a:lnTo>
                    <a:pt x="1722881" y="440446"/>
                  </a:lnTo>
                  <a:lnTo>
                    <a:pt x="1724405" y="4404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 descr=""/>
          <p:cNvSpPr txBox="1"/>
          <p:nvPr/>
        </p:nvSpPr>
        <p:spPr>
          <a:xfrm>
            <a:off x="7517263" y="6795768"/>
            <a:ext cx="164338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>
                <a:latin typeface="Arial MT"/>
                <a:cs typeface="Arial MT"/>
              </a:rPr>
              <a:t>frecuencia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(armonico)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6605789" y="5539459"/>
            <a:ext cx="212725" cy="6578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55"/>
              </a:lnSpc>
            </a:pPr>
            <a:r>
              <a:rPr dirty="0" sz="1300" spc="-10">
                <a:latin typeface="Arial MT"/>
                <a:cs typeface="Arial MT"/>
              </a:rPr>
              <a:t>amplitud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101" name="object 101" descr=""/>
          <p:cNvGrpSpPr/>
          <p:nvPr/>
        </p:nvGrpSpPr>
        <p:grpSpPr>
          <a:xfrm>
            <a:off x="6988936" y="2100833"/>
            <a:ext cx="2387600" cy="1895475"/>
            <a:chOff x="6988936" y="2100833"/>
            <a:chExt cx="2387600" cy="1895475"/>
          </a:xfrm>
        </p:grpSpPr>
        <p:sp>
          <p:nvSpPr>
            <p:cNvPr id="102" name="object 102" descr=""/>
            <p:cNvSpPr/>
            <p:nvPr/>
          </p:nvSpPr>
          <p:spPr>
            <a:xfrm>
              <a:off x="6997332" y="2109990"/>
              <a:ext cx="2379345" cy="1875789"/>
            </a:xfrm>
            <a:custGeom>
              <a:avLst/>
              <a:gdLst/>
              <a:ahLst/>
              <a:cxnLst/>
              <a:rect l="l" t="t" r="r" b="b"/>
              <a:pathLst>
                <a:path w="2379345" h="1875789">
                  <a:moveTo>
                    <a:pt x="2378964" y="2286"/>
                  </a:moveTo>
                  <a:lnTo>
                    <a:pt x="2377440" y="2286"/>
                  </a:lnTo>
                  <a:lnTo>
                    <a:pt x="2375154" y="2286"/>
                  </a:lnTo>
                  <a:lnTo>
                    <a:pt x="2375154" y="1524"/>
                  </a:lnTo>
                  <a:lnTo>
                    <a:pt x="2374608" y="1524"/>
                  </a:lnTo>
                  <a:lnTo>
                    <a:pt x="2374392" y="0"/>
                  </a:lnTo>
                  <a:lnTo>
                    <a:pt x="2373592" y="63"/>
                  </a:lnTo>
                  <a:lnTo>
                    <a:pt x="2373592" y="24739"/>
                  </a:lnTo>
                  <a:lnTo>
                    <a:pt x="2373350" y="313258"/>
                  </a:lnTo>
                  <a:lnTo>
                    <a:pt x="2351532" y="314706"/>
                  </a:lnTo>
                  <a:lnTo>
                    <a:pt x="2352294" y="320040"/>
                  </a:lnTo>
                  <a:lnTo>
                    <a:pt x="2373338" y="318643"/>
                  </a:lnTo>
                  <a:lnTo>
                    <a:pt x="2373096" y="624217"/>
                  </a:lnTo>
                  <a:lnTo>
                    <a:pt x="2351532" y="626364"/>
                  </a:lnTo>
                  <a:lnTo>
                    <a:pt x="2352294" y="630936"/>
                  </a:lnTo>
                  <a:lnTo>
                    <a:pt x="2373084" y="629551"/>
                  </a:lnTo>
                  <a:lnTo>
                    <a:pt x="2372842" y="937374"/>
                  </a:lnTo>
                  <a:lnTo>
                    <a:pt x="2351532" y="938784"/>
                  </a:lnTo>
                  <a:lnTo>
                    <a:pt x="2352294" y="944118"/>
                  </a:lnTo>
                  <a:lnTo>
                    <a:pt x="2372842" y="942759"/>
                  </a:lnTo>
                  <a:lnTo>
                    <a:pt x="2372601" y="1243711"/>
                  </a:lnTo>
                  <a:lnTo>
                    <a:pt x="2351532" y="1245108"/>
                  </a:lnTo>
                  <a:lnTo>
                    <a:pt x="2352294" y="1250442"/>
                  </a:lnTo>
                  <a:lnTo>
                    <a:pt x="2372588" y="1249095"/>
                  </a:lnTo>
                  <a:lnTo>
                    <a:pt x="2372347" y="1556905"/>
                  </a:lnTo>
                  <a:lnTo>
                    <a:pt x="2351532" y="1558290"/>
                  </a:lnTo>
                  <a:lnTo>
                    <a:pt x="2352294" y="1563624"/>
                  </a:lnTo>
                  <a:lnTo>
                    <a:pt x="2372347" y="1562290"/>
                  </a:lnTo>
                  <a:lnTo>
                    <a:pt x="2372106" y="1867890"/>
                  </a:lnTo>
                  <a:lnTo>
                    <a:pt x="2351798" y="1869935"/>
                  </a:lnTo>
                  <a:lnTo>
                    <a:pt x="2081847" y="1869668"/>
                  </a:lnTo>
                  <a:lnTo>
                    <a:pt x="2083308" y="1850136"/>
                  </a:lnTo>
                  <a:lnTo>
                    <a:pt x="2078736" y="1849374"/>
                  </a:lnTo>
                  <a:lnTo>
                    <a:pt x="2076551" y="1869668"/>
                  </a:lnTo>
                  <a:lnTo>
                    <a:pt x="1786204" y="1869389"/>
                  </a:lnTo>
                  <a:lnTo>
                    <a:pt x="1787639" y="1850136"/>
                  </a:lnTo>
                  <a:lnTo>
                    <a:pt x="1783067" y="1849374"/>
                  </a:lnTo>
                  <a:lnTo>
                    <a:pt x="1780921" y="1869376"/>
                  </a:lnTo>
                  <a:lnTo>
                    <a:pt x="1490586" y="1869097"/>
                  </a:lnTo>
                  <a:lnTo>
                    <a:pt x="1491996" y="1850136"/>
                  </a:lnTo>
                  <a:lnTo>
                    <a:pt x="1487424" y="1849374"/>
                  </a:lnTo>
                  <a:lnTo>
                    <a:pt x="1485303" y="1869097"/>
                  </a:lnTo>
                  <a:lnTo>
                    <a:pt x="1195019" y="1868817"/>
                  </a:lnTo>
                  <a:lnTo>
                    <a:pt x="1197102" y="1850136"/>
                  </a:lnTo>
                  <a:lnTo>
                    <a:pt x="1191768" y="1849374"/>
                  </a:lnTo>
                  <a:lnTo>
                    <a:pt x="1189672" y="1868817"/>
                  </a:lnTo>
                  <a:lnTo>
                    <a:pt x="894054" y="1868525"/>
                  </a:lnTo>
                  <a:lnTo>
                    <a:pt x="896112" y="1850136"/>
                  </a:lnTo>
                  <a:lnTo>
                    <a:pt x="890778" y="1849374"/>
                  </a:lnTo>
                  <a:lnTo>
                    <a:pt x="889406" y="1868525"/>
                  </a:lnTo>
                  <a:lnTo>
                    <a:pt x="596823" y="1868246"/>
                  </a:lnTo>
                  <a:lnTo>
                    <a:pt x="598170" y="1850136"/>
                  </a:lnTo>
                  <a:lnTo>
                    <a:pt x="593598" y="1849374"/>
                  </a:lnTo>
                  <a:lnTo>
                    <a:pt x="591566" y="1868233"/>
                  </a:lnTo>
                  <a:lnTo>
                    <a:pt x="301282" y="1867954"/>
                  </a:lnTo>
                  <a:lnTo>
                    <a:pt x="303276" y="1850136"/>
                  </a:lnTo>
                  <a:lnTo>
                    <a:pt x="297942" y="1849374"/>
                  </a:lnTo>
                  <a:lnTo>
                    <a:pt x="295948" y="1867954"/>
                  </a:lnTo>
                  <a:lnTo>
                    <a:pt x="5664" y="1867674"/>
                  </a:lnTo>
                  <a:lnTo>
                    <a:pt x="7620" y="1850136"/>
                  </a:lnTo>
                  <a:lnTo>
                    <a:pt x="5359" y="1849831"/>
                  </a:lnTo>
                  <a:lnTo>
                    <a:pt x="5702" y="1562303"/>
                  </a:lnTo>
                  <a:lnTo>
                    <a:pt x="25146" y="1563624"/>
                  </a:lnTo>
                  <a:lnTo>
                    <a:pt x="25908" y="1558290"/>
                  </a:lnTo>
                  <a:lnTo>
                    <a:pt x="5715" y="1556956"/>
                  </a:lnTo>
                  <a:lnTo>
                    <a:pt x="6083" y="1249146"/>
                  </a:lnTo>
                  <a:lnTo>
                    <a:pt x="25146" y="1250442"/>
                  </a:lnTo>
                  <a:lnTo>
                    <a:pt x="25908" y="1245108"/>
                  </a:lnTo>
                  <a:lnTo>
                    <a:pt x="6096" y="1243799"/>
                  </a:lnTo>
                  <a:lnTo>
                    <a:pt x="6464" y="942848"/>
                  </a:lnTo>
                  <a:lnTo>
                    <a:pt x="25146" y="944118"/>
                  </a:lnTo>
                  <a:lnTo>
                    <a:pt x="25908" y="938784"/>
                  </a:lnTo>
                  <a:lnTo>
                    <a:pt x="6464" y="937501"/>
                  </a:lnTo>
                  <a:lnTo>
                    <a:pt x="6845" y="629691"/>
                  </a:lnTo>
                  <a:lnTo>
                    <a:pt x="25146" y="630936"/>
                  </a:lnTo>
                  <a:lnTo>
                    <a:pt x="25908" y="626364"/>
                  </a:lnTo>
                  <a:lnTo>
                    <a:pt x="6858" y="624471"/>
                  </a:lnTo>
                  <a:lnTo>
                    <a:pt x="7226" y="318820"/>
                  </a:lnTo>
                  <a:lnTo>
                    <a:pt x="25146" y="320040"/>
                  </a:lnTo>
                  <a:lnTo>
                    <a:pt x="25908" y="314706"/>
                  </a:lnTo>
                  <a:lnTo>
                    <a:pt x="7239" y="313474"/>
                  </a:lnTo>
                  <a:lnTo>
                    <a:pt x="7581" y="25146"/>
                  </a:lnTo>
                  <a:lnTo>
                    <a:pt x="7581" y="24892"/>
                  </a:lnTo>
                  <a:lnTo>
                    <a:pt x="7607" y="5664"/>
                  </a:lnTo>
                  <a:lnTo>
                    <a:pt x="25146" y="6858"/>
                  </a:lnTo>
                  <a:lnTo>
                    <a:pt x="25349" y="5372"/>
                  </a:lnTo>
                  <a:lnTo>
                    <a:pt x="295973" y="5549"/>
                  </a:lnTo>
                  <a:lnTo>
                    <a:pt x="297942" y="25146"/>
                  </a:lnTo>
                  <a:lnTo>
                    <a:pt x="303276" y="25146"/>
                  </a:lnTo>
                  <a:lnTo>
                    <a:pt x="301307" y="5549"/>
                  </a:lnTo>
                  <a:lnTo>
                    <a:pt x="591654" y="5740"/>
                  </a:lnTo>
                  <a:lnTo>
                    <a:pt x="593598" y="25146"/>
                  </a:lnTo>
                  <a:lnTo>
                    <a:pt x="598170" y="25146"/>
                  </a:lnTo>
                  <a:lnTo>
                    <a:pt x="596874" y="5740"/>
                  </a:lnTo>
                  <a:lnTo>
                    <a:pt x="889495" y="5930"/>
                  </a:lnTo>
                  <a:lnTo>
                    <a:pt x="890778" y="25146"/>
                  </a:lnTo>
                  <a:lnTo>
                    <a:pt x="896112" y="25146"/>
                  </a:lnTo>
                  <a:lnTo>
                    <a:pt x="894181" y="5930"/>
                  </a:lnTo>
                  <a:lnTo>
                    <a:pt x="1189863" y="6121"/>
                  </a:lnTo>
                  <a:lnTo>
                    <a:pt x="1191768" y="25146"/>
                  </a:lnTo>
                  <a:lnTo>
                    <a:pt x="1197102" y="25146"/>
                  </a:lnTo>
                  <a:lnTo>
                    <a:pt x="1195197" y="6121"/>
                  </a:lnTo>
                  <a:lnTo>
                    <a:pt x="1485531" y="6311"/>
                  </a:lnTo>
                  <a:lnTo>
                    <a:pt x="1487424" y="25146"/>
                  </a:lnTo>
                  <a:lnTo>
                    <a:pt x="1491996" y="25146"/>
                  </a:lnTo>
                  <a:lnTo>
                    <a:pt x="1490738" y="6311"/>
                  </a:lnTo>
                  <a:lnTo>
                    <a:pt x="1781200" y="6502"/>
                  </a:lnTo>
                  <a:lnTo>
                    <a:pt x="1783067" y="25146"/>
                  </a:lnTo>
                  <a:lnTo>
                    <a:pt x="1787639" y="25146"/>
                  </a:lnTo>
                  <a:lnTo>
                    <a:pt x="1786394" y="6502"/>
                  </a:lnTo>
                  <a:lnTo>
                    <a:pt x="2076881" y="6680"/>
                  </a:lnTo>
                  <a:lnTo>
                    <a:pt x="2078736" y="25146"/>
                  </a:lnTo>
                  <a:lnTo>
                    <a:pt x="2083308" y="25146"/>
                  </a:lnTo>
                  <a:lnTo>
                    <a:pt x="2082076" y="6692"/>
                  </a:lnTo>
                  <a:lnTo>
                    <a:pt x="2352281" y="6858"/>
                  </a:lnTo>
                  <a:lnTo>
                    <a:pt x="2352459" y="6858"/>
                  </a:lnTo>
                  <a:lnTo>
                    <a:pt x="2372398" y="6858"/>
                  </a:lnTo>
                  <a:lnTo>
                    <a:pt x="2373592" y="24739"/>
                  </a:lnTo>
                  <a:lnTo>
                    <a:pt x="2373592" y="63"/>
                  </a:lnTo>
                  <a:lnTo>
                    <a:pt x="2351773" y="1511"/>
                  </a:lnTo>
                  <a:lnTo>
                    <a:pt x="3048" y="0"/>
                  </a:lnTo>
                  <a:lnTo>
                    <a:pt x="3048" y="2286"/>
                  </a:lnTo>
                  <a:lnTo>
                    <a:pt x="2286" y="2286"/>
                  </a:lnTo>
                  <a:lnTo>
                    <a:pt x="0" y="2286"/>
                  </a:lnTo>
                  <a:lnTo>
                    <a:pt x="2247" y="24879"/>
                  </a:lnTo>
                  <a:lnTo>
                    <a:pt x="0" y="1870710"/>
                  </a:lnTo>
                  <a:lnTo>
                    <a:pt x="3048" y="1870710"/>
                  </a:lnTo>
                  <a:lnTo>
                    <a:pt x="3048" y="1872996"/>
                  </a:lnTo>
                  <a:lnTo>
                    <a:pt x="25146" y="1875282"/>
                  </a:lnTo>
                  <a:lnTo>
                    <a:pt x="25463" y="1873021"/>
                  </a:lnTo>
                  <a:lnTo>
                    <a:pt x="2352281" y="1875269"/>
                  </a:lnTo>
                  <a:lnTo>
                    <a:pt x="2352510" y="1875269"/>
                  </a:lnTo>
                  <a:lnTo>
                    <a:pt x="2375154" y="1875282"/>
                  </a:lnTo>
                  <a:lnTo>
                    <a:pt x="2375154" y="1872996"/>
                  </a:lnTo>
                  <a:lnTo>
                    <a:pt x="2375154" y="1870710"/>
                  </a:lnTo>
                  <a:lnTo>
                    <a:pt x="2377440" y="1870710"/>
                  </a:lnTo>
                  <a:lnTo>
                    <a:pt x="2378964" y="1850136"/>
                  </a:lnTo>
                  <a:lnTo>
                    <a:pt x="2377452" y="1849945"/>
                  </a:lnTo>
                  <a:lnTo>
                    <a:pt x="2378938" y="25146"/>
                  </a:lnTo>
                  <a:lnTo>
                    <a:pt x="2378938" y="24955"/>
                  </a:lnTo>
                  <a:lnTo>
                    <a:pt x="2378964" y="2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6988936" y="2100833"/>
              <a:ext cx="2387600" cy="1895475"/>
            </a:xfrm>
            <a:custGeom>
              <a:avLst/>
              <a:gdLst/>
              <a:ahLst/>
              <a:cxnLst/>
              <a:rect l="l" t="t" r="r" b="b"/>
              <a:pathLst>
                <a:path w="2387600" h="1895475">
                  <a:moveTo>
                    <a:pt x="25399" y="553973"/>
                  </a:moveTo>
                  <a:lnTo>
                    <a:pt x="25399" y="545401"/>
                  </a:lnTo>
                  <a:lnTo>
                    <a:pt x="12699" y="542543"/>
                  </a:lnTo>
                  <a:lnTo>
                    <a:pt x="12699" y="545401"/>
                  </a:lnTo>
                  <a:lnTo>
                    <a:pt x="0" y="553973"/>
                  </a:lnTo>
                  <a:lnTo>
                    <a:pt x="25399" y="553973"/>
                  </a:lnTo>
                  <a:close/>
                </a:path>
                <a:path w="2387600" h="1895475">
                  <a:moveTo>
                    <a:pt x="25399" y="770381"/>
                  </a:moveTo>
                  <a:lnTo>
                    <a:pt x="25399" y="553973"/>
                  </a:lnTo>
                  <a:lnTo>
                    <a:pt x="0" y="553973"/>
                  </a:lnTo>
                  <a:lnTo>
                    <a:pt x="0" y="571499"/>
                  </a:lnTo>
                  <a:lnTo>
                    <a:pt x="12699" y="566165"/>
                  </a:lnTo>
                  <a:lnTo>
                    <a:pt x="12699" y="768095"/>
                  </a:lnTo>
                  <a:lnTo>
                    <a:pt x="25399" y="770381"/>
                  </a:lnTo>
                  <a:close/>
                </a:path>
                <a:path w="2387600" h="1895475">
                  <a:moveTo>
                    <a:pt x="12699" y="566165"/>
                  </a:moveTo>
                  <a:lnTo>
                    <a:pt x="0" y="571499"/>
                  </a:lnTo>
                  <a:lnTo>
                    <a:pt x="0" y="579881"/>
                  </a:lnTo>
                  <a:lnTo>
                    <a:pt x="12699" y="566165"/>
                  </a:lnTo>
                  <a:close/>
                </a:path>
                <a:path w="2387600" h="1895475">
                  <a:moveTo>
                    <a:pt x="12699" y="584454"/>
                  </a:moveTo>
                  <a:lnTo>
                    <a:pt x="12699" y="566165"/>
                  </a:lnTo>
                  <a:lnTo>
                    <a:pt x="0" y="579881"/>
                  </a:lnTo>
                  <a:lnTo>
                    <a:pt x="12699" y="584454"/>
                  </a:lnTo>
                  <a:close/>
                </a:path>
                <a:path w="2387600" h="1895475">
                  <a:moveTo>
                    <a:pt x="12700" y="949451"/>
                  </a:moveTo>
                  <a:lnTo>
                    <a:pt x="12699" y="584454"/>
                  </a:lnTo>
                  <a:lnTo>
                    <a:pt x="0" y="579881"/>
                  </a:lnTo>
                  <a:lnTo>
                    <a:pt x="0" y="949451"/>
                  </a:lnTo>
                  <a:lnTo>
                    <a:pt x="12700" y="949451"/>
                  </a:lnTo>
                  <a:close/>
                </a:path>
                <a:path w="2387600" h="1895475">
                  <a:moveTo>
                    <a:pt x="25399" y="781811"/>
                  </a:moveTo>
                  <a:lnTo>
                    <a:pt x="25399" y="770381"/>
                  </a:lnTo>
                  <a:lnTo>
                    <a:pt x="12699" y="768095"/>
                  </a:lnTo>
                  <a:lnTo>
                    <a:pt x="12699" y="813815"/>
                  </a:lnTo>
                  <a:lnTo>
                    <a:pt x="25399" y="781811"/>
                  </a:lnTo>
                  <a:close/>
                </a:path>
                <a:path w="2387600" h="1895475">
                  <a:moveTo>
                    <a:pt x="38099" y="724661"/>
                  </a:moveTo>
                  <a:lnTo>
                    <a:pt x="38099" y="576071"/>
                  </a:lnTo>
                  <a:lnTo>
                    <a:pt x="25399" y="573785"/>
                  </a:lnTo>
                  <a:lnTo>
                    <a:pt x="25399" y="727519"/>
                  </a:lnTo>
                  <a:lnTo>
                    <a:pt x="38099" y="724661"/>
                  </a:lnTo>
                  <a:close/>
                </a:path>
                <a:path w="2387600" h="1895475">
                  <a:moveTo>
                    <a:pt x="50799" y="736091"/>
                  </a:moveTo>
                  <a:lnTo>
                    <a:pt x="50799" y="727519"/>
                  </a:lnTo>
                  <a:lnTo>
                    <a:pt x="38099" y="724661"/>
                  </a:lnTo>
                  <a:lnTo>
                    <a:pt x="25399" y="727519"/>
                  </a:lnTo>
                  <a:lnTo>
                    <a:pt x="25399" y="736091"/>
                  </a:lnTo>
                  <a:lnTo>
                    <a:pt x="50799" y="736091"/>
                  </a:lnTo>
                  <a:close/>
                </a:path>
                <a:path w="2387600" h="1895475">
                  <a:moveTo>
                    <a:pt x="50799" y="751331"/>
                  </a:moveTo>
                  <a:lnTo>
                    <a:pt x="50799" y="736091"/>
                  </a:lnTo>
                  <a:lnTo>
                    <a:pt x="25399" y="736091"/>
                  </a:lnTo>
                  <a:lnTo>
                    <a:pt x="25399" y="746759"/>
                  </a:lnTo>
                  <a:lnTo>
                    <a:pt x="38099" y="754379"/>
                  </a:lnTo>
                  <a:lnTo>
                    <a:pt x="38099" y="759713"/>
                  </a:lnTo>
                  <a:lnTo>
                    <a:pt x="50799" y="751331"/>
                  </a:lnTo>
                  <a:close/>
                </a:path>
                <a:path w="2387600" h="1895475">
                  <a:moveTo>
                    <a:pt x="38099" y="758951"/>
                  </a:moveTo>
                  <a:lnTo>
                    <a:pt x="38099" y="754379"/>
                  </a:lnTo>
                  <a:lnTo>
                    <a:pt x="25399" y="746759"/>
                  </a:lnTo>
                  <a:lnTo>
                    <a:pt x="25399" y="767333"/>
                  </a:lnTo>
                  <a:lnTo>
                    <a:pt x="38099" y="758951"/>
                  </a:lnTo>
                  <a:close/>
                </a:path>
                <a:path w="2387600" h="1895475">
                  <a:moveTo>
                    <a:pt x="38099" y="779525"/>
                  </a:moveTo>
                  <a:lnTo>
                    <a:pt x="38099" y="758951"/>
                  </a:lnTo>
                  <a:lnTo>
                    <a:pt x="25399" y="767333"/>
                  </a:lnTo>
                  <a:lnTo>
                    <a:pt x="25399" y="778763"/>
                  </a:lnTo>
                  <a:lnTo>
                    <a:pt x="38099" y="779525"/>
                  </a:lnTo>
                  <a:close/>
                </a:path>
                <a:path w="2387600" h="1895475">
                  <a:moveTo>
                    <a:pt x="50799" y="752093"/>
                  </a:moveTo>
                  <a:lnTo>
                    <a:pt x="50799" y="751331"/>
                  </a:lnTo>
                  <a:lnTo>
                    <a:pt x="38099" y="759713"/>
                  </a:lnTo>
                  <a:lnTo>
                    <a:pt x="50799" y="752093"/>
                  </a:lnTo>
                  <a:close/>
                </a:path>
                <a:path w="2387600" h="1895475">
                  <a:moveTo>
                    <a:pt x="50799" y="771905"/>
                  </a:moveTo>
                  <a:lnTo>
                    <a:pt x="50799" y="752093"/>
                  </a:lnTo>
                  <a:lnTo>
                    <a:pt x="38099" y="759713"/>
                  </a:lnTo>
                  <a:lnTo>
                    <a:pt x="38099" y="775715"/>
                  </a:lnTo>
                  <a:lnTo>
                    <a:pt x="50799" y="771905"/>
                  </a:lnTo>
                  <a:close/>
                </a:path>
                <a:path w="2387600" h="1895475">
                  <a:moveTo>
                    <a:pt x="50800" y="910589"/>
                  </a:moveTo>
                  <a:lnTo>
                    <a:pt x="50799" y="771905"/>
                  </a:lnTo>
                  <a:lnTo>
                    <a:pt x="38099" y="775715"/>
                  </a:lnTo>
                  <a:lnTo>
                    <a:pt x="38100" y="924305"/>
                  </a:lnTo>
                  <a:lnTo>
                    <a:pt x="50800" y="910589"/>
                  </a:lnTo>
                  <a:close/>
                </a:path>
                <a:path w="2387600" h="1895475">
                  <a:moveTo>
                    <a:pt x="63500" y="959357"/>
                  </a:moveTo>
                  <a:lnTo>
                    <a:pt x="63499" y="828294"/>
                  </a:lnTo>
                  <a:lnTo>
                    <a:pt x="50799" y="818388"/>
                  </a:lnTo>
                  <a:lnTo>
                    <a:pt x="50800" y="910589"/>
                  </a:lnTo>
                  <a:lnTo>
                    <a:pt x="38100" y="924305"/>
                  </a:lnTo>
                  <a:lnTo>
                    <a:pt x="38100" y="950213"/>
                  </a:lnTo>
                  <a:lnTo>
                    <a:pt x="48985" y="959357"/>
                  </a:lnTo>
                  <a:lnTo>
                    <a:pt x="63500" y="959357"/>
                  </a:lnTo>
                  <a:close/>
                </a:path>
                <a:path w="2387600" h="1895475">
                  <a:moveTo>
                    <a:pt x="48985" y="959357"/>
                  </a:moveTo>
                  <a:lnTo>
                    <a:pt x="38100" y="950213"/>
                  </a:lnTo>
                  <a:lnTo>
                    <a:pt x="38100" y="954023"/>
                  </a:lnTo>
                  <a:lnTo>
                    <a:pt x="47977" y="959357"/>
                  </a:lnTo>
                  <a:lnTo>
                    <a:pt x="48985" y="959357"/>
                  </a:lnTo>
                  <a:close/>
                </a:path>
                <a:path w="2387600" h="1895475">
                  <a:moveTo>
                    <a:pt x="47977" y="959357"/>
                  </a:moveTo>
                  <a:lnTo>
                    <a:pt x="38100" y="954023"/>
                  </a:lnTo>
                  <a:lnTo>
                    <a:pt x="38100" y="959357"/>
                  </a:lnTo>
                  <a:lnTo>
                    <a:pt x="47977" y="959357"/>
                  </a:lnTo>
                  <a:close/>
                </a:path>
                <a:path w="2387600" h="1895475">
                  <a:moveTo>
                    <a:pt x="50800" y="974597"/>
                  </a:moveTo>
                  <a:lnTo>
                    <a:pt x="50800" y="960882"/>
                  </a:lnTo>
                  <a:lnTo>
                    <a:pt x="47977" y="959357"/>
                  </a:lnTo>
                  <a:lnTo>
                    <a:pt x="38100" y="959357"/>
                  </a:lnTo>
                  <a:lnTo>
                    <a:pt x="38100" y="974597"/>
                  </a:lnTo>
                  <a:lnTo>
                    <a:pt x="50800" y="974597"/>
                  </a:lnTo>
                  <a:close/>
                </a:path>
                <a:path w="2387600" h="1895475">
                  <a:moveTo>
                    <a:pt x="63500" y="974597"/>
                  </a:moveTo>
                  <a:lnTo>
                    <a:pt x="63500" y="959357"/>
                  </a:lnTo>
                  <a:lnTo>
                    <a:pt x="48985" y="959357"/>
                  </a:lnTo>
                  <a:lnTo>
                    <a:pt x="50800" y="960882"/>
                  </a:lnTo>
                  <a:lnTo>
                    <a:pt x="50800" y="974597"/>
                  </a:lnTo>
                  <a:lnTo>
                    <a:pt x="63500" y="974597"/>
                  </a:lnTo>
                  <a:close/>
                </a:path>
                <a:path w="2387600" h="1895475">
                  <a:moveTo>
                    <a:pt x="63499" y="828294"/>
                  </a:moveTo>
                  <a:lnTo>
                    <a:pt x="63499" y="366521"/>
                  </a:lnTo>
                  <a:lnTo>
                    <a:pt x="50799" y="400049"/>
                  </a:lnTo>
                  <a:lnTo>
                    <a:pt x="50799" y="818388"/>
                  </a:lnTo>
                  <a:lnTo>
                    <a:pt x="63499" y="828294"/>
                  </a:lnTo>
                  <a:close/>
                </a:path>
                <a:path w="2387600" h="1895475">
                  <a:moveTo>
                    <a:pt x="88899" y="204215"/>
                  </a:moveTo>
                  <a:lnTo>
                    <a:pt x="88899" y="195643"/>
                  </a:lnTo>
                  <a:lnTo>
                    <a:pt x="76199" y="192785"/>
                  </a:lnTo>
                  <a:lnTo>
                    <a:pt x="63499" y="195643"/>
                  </a:lnTo>
                  <a:lnTo>
                    <a:pt x="63499" y="204215"/>
                  </a:lnTo>
                  <a:lnTo>
                    <a:pt x="88899" y="204215"/>
                  </a:lnTo>
                  <a:close/>
                </a:path>
                <a:path w="2387600" h="1895475">
                  <a:moveTo>
                    <a:pt x="88899" y="214121"/>
                  </a:moveTo>
                  <a:lnTo>
                    <a:pt x="88899" y="204215"/>
                  </a:lnTo>
                  <a:lnTo>
                    <a:pt x="63499" y="204215"/>
                  </a:lnTo>
                  <a:lnTo>
                    <a:pt x="63499" y="252983"/>
                  </a:lnTo>
                  <a:lnTo>
                    <a:pt x="76199" y="263651"/>
                  </a:lnTo>
                  <a:lnTo>
                    <a:pt x="76199" y="222503"/>
                  </a:lnTo>
                  <a:lnTo>
                    <a:pt x="88899" y="214121"/>
                  </a:lnTo>
                  <a:close/>
                </a:path>
                <a:path w="2387600" h="1895475">
                  <a:moveTo>
                    <a:pt x="76200" y="921257"/>
                  </a:moveTo>
                  <a:lnTo>
                    <a:pt x="76199" y="263651"/>
                  </a:lnTo>
                  <a:lnTo>
                    <a:pt x="63499" y="252983"/>
                  </a:lnTo>
                  <a:lnTo>
                    <a:pt x="63500" y="931163"/>
                  </a:lnTo>
                  <a:lnTo>
                    <a:pt x="76200" y="921257"/>
                  </a:lnTo>
                  <a:close/>
                </a:path>
                <a:path w="2387600" h="1895475">
                  <a:moveTo>
                    <a:pt x="88899" y="217169"/>
                  </a:moveTo>
                  <a:lnTo>
                    <a:pt x="88899" y="214121"/>
                  </a:lnTo>
                  <a:lnTo>
                    <a:pt x="76199" y="222503"/>
                  </a:lnTo>
                  <a:lnTo>
                    <a:pt x="88899" y="217169"/>
                  </a:lnTo>
                  <a:close/>
                </a:path>
                <a:path w="2387600" h="1895475">
                  <a:moveTo>
                    <a:pt x="88899" y="370331"/>
                  </a:moveTo>
                  <a:lnTo>
                    <a:pt x="88899" y="217169"/>
                  </a:lnTo>
                  <a:lnTo>
                    <a:pt x="76199" y="222503"/>
                  </a:lnTo>
                  <a:lnTo>
                    <a:pt x="76199" y="403097"/>
                  </a:lnTo>
                  <a:lnTo>
                    <a:pt x="88899" y="370331"/>
                  </a:lnTo>
                  <a:close/>
                </a:path>
                <a:path w="2387600" h="1895475">
                  <a:moveTo>
                    <a:pt x="88899" y="431291"/>
                  </a:moveTo>
                  <a:lnTo>
                    <a:pt x="88899" y="370331"/>
                  </a:lnTo>
                  <a:lnTo>
                    <a:pt x="76199" y="403097"/>
                  </a:lnTo>
                  <a:lnTo>
                    <a:pt x="76199" y="435101"/>
                  </a:lnTo>
                  <a:lnTo>
                    <a:pt x="88899" y="431291"/>
                  </a:lnTo>
                  <a:close/>
                </a:path>
                <a:path w="2387600" h="1895475">
                  <a:moveTo>
                    <a:pt x="99059" y="443483"/>
                  </a:moveTo>
                  <a:lnTo>
                    <a:pt x="88899" y="437387"/>
                  </a:lnTo>
                  <a:lnTo>
                    <a:pt x="88899" y="431291"/>
                  </a:lnTo>
                  <a:lnTo>
                    <a:pt x="76199" y="435101"/>
                  </a:lnTo>
                  <a:lnTo>
                    <a:pt x="76199" y="450341"/>
                  </a:lnTo>
                  <a:lnTo>
                    <a:pt x="99059" y="443483"/>
                  </a:lnTo>
                  <a:close/>
                </a:path>
                <a:path w="2387600" h="1895475">
                  <a:moveTo>
                    <a:pt x="101599" y="461009"/>
                  </a:moveTo>
                  <a:lnTo>
                    <a:pt x="101599" y="445007"/>
                  </a:lnTo>
                  <a:lnTo>
                    <a:pt x="99059" y="443483"/>
                  </a:lnTo>
                  <a:lnTo>
                    <a:pt x="76199" y="450341"/>
                  </a:lnTo>
                  <a:lnTo>
                    <a:pt x="76199" y="451103"/>
                  </a:lnTo>
                  <a:lnTo>
                    <a:pt x="88899" y="461771"/>
                  </a:lnTo>
                  <a:lnTo>
                    <a:pt x="88899" y="461009"/>
                  </a:lnTo>
                  <a:lnTo>
                    <a:pt x="91621" y="462806"/>
                  </a:lnTo>
                  <a:lnTo>
                    <a:pt x="101599" y="461009"/>
                  </a:lnTo>
                  <a:close/>
                </a:path>
                <a:path w="2387600" h="1895475">
                  <a:moveTo>
                    <a:pt x="101599" y="421385"/>
                  </a:moveTo>
                  <a:lnTo>
                    <a:pt x="101599" y="390905"/>
                  </a:lnTo>
                  <a:lnTo>
                    <a:pt x="88899" y="378713"/>
                  </a:lnTo>
                  <a:lnTo>
                    <a:pt x="88899" y="423671"/>
                  </a:lnTo>
                  <a:lnTo>
                    <a:pt x="101599" y="421385"/>
                  </a:lnTo>
                  <a:close/>
                </a:path>
                <a:path w="2387600" h="1895475">
                  <a:moveTo>
                    <a:pt x="101599" y="441959"/>
                  </a:moveTo>
                  <a:lnTo>
                    <a:pt x="101599" y="421385"/>
                  </a:lnTo>
                  <a:lnTo>
                    <a:pt x="88899" y="423671"/>
                  </a:lnTo>
                  <a:lnTo>
                    <a:pt x="88899" y="432815"/>
                  </a:lnTo>
                  <a:lnTo>
                    <a:pt x="101599" y="441959"/>
                  </a:lnTo>
                  <a:close/>
                </a:path>
                <a:path w="2387600" h="1895475">
                  <a:moveTo>
                    <a:pt x="101599" y="442721"/>
                  </a:moveTo>
                  <a:lnTo>
                    <a:pt x="101599" y="441959"/>
                  </a:lnTo>
                  <a:lnTo>
                    <a:pt x="88899" y="432815"/>
                  </a:lnTo>
                  <a:lnTo>
                    <a:pt x="88899" y="437387"/>
                  </a:lnTo>
                  <a:lnTo>
                    <a:pt x="101599" y="442721"/>
                  </a:lnTo>
                  <a:close/>
                </a:path>
                <a:path w="2387600" h="1895475">
                  <a:moveTo>
                    <a:pt x="101599" y="442721"/>
                  </a:moveTo>
                  <a:lnTo>
                    <a:pt x="88899" y="437387"/>
                  </a:lnTo>
                  <a:lnTo>
                    <a:pt x="99059" y="443483"/>
                  </a:lnTo>
                  <a:lnTo>
                    <a:pt x="101599" y="442721"/>
                  </a:lnTo>
                  <a:close/>
                </a:path>
                <a:path w="2387600" h="1895475">
                  <a:moveTo>
                    <a:pt x="91621" y="462806"/>
                  </a:moveTo>
                  <a:lnTo>
                    <a:pt x="88899" y="461009"/>
                  </a:lnTo>
                  <a:lnTo>
                    <a:pt x="88899" y="461771"/>
                  </a:lnTo>
                  <a:lnTo>
                    <a:pt x="90853" y="462944"/>
                  </a:lnTo>
                  <a:lnTo>
                    <a:pt x="91621" y="462806"/>
                  </a:lnTo>
                  <a:close/>
                </a:path>
                <a:path w="2387600" h="1895475">
                  <a:moveTo>
                    <a:pt x="90853" y="462944"/>
                  </a:moveTo>
                  <a:lnTo>
                    <a:pt x="88899" y="461771"/>
                  </a:lnTo>
                  <a:lnTo>
                    <a:pt x="88899" y="463295"/>
                  </a:lnTo>
                  <a:lnTo>
                    <a:pt x="90853" y="462944"/>
                  </a:lnTo>
                  <a:close/>
                </a:path>
                <a:path w="2387600" h="1895475">
                  <a:moveTo>
                    <a:pt x="101599" y="585215"/>
                  </a:moveTo>
                  <a:lnTo>
                    <a:pt x="101599" y="469391"/>
                  </a:lnTo>
                  <a:lnTo>
                    <a:pt x="90853" y="462944"/>
                  </a:lnTo>
                  <a:lnTo>
                    <a:pt x="88899" y="463295"/>
                  </a:lnTo>
                  <a:lnTo>
                    <a:pt x="88899" y="567689"/>
                  </a:lnTo>
                  <a:lnTo>
                    <a:pt x="101599" y="585215"/>
                  </a:lnTo>
                  <a:close/>
                </a:path>
                <a:path w="2387600" h="1895475">
                  <a:moveTo>
                    <a:pt x="101599" y="469391"/>
                  </a:moveTo>
                  <a:lnTo>
                    <a:pt x="91621" y="462806"/>
                  </a:lnTo>
                  <a:lnTo>
                    <a:pt x="90853" y="462944"/>
                  </a:lnTo>
                  <a:lnTo>
                    <a:pt x="101599" y="469391"/>
                  </a:lnTo>
                  <a:close/>
                </a:path>
                <a:path w="2387600" h="1895475">
                  <a:moveTo>
                    <a:pt x="101599" y="469391"/>
                  </a:moveTo>
                  <a:lnTo>
                    <a:pt x="101599" y="461009"/>
                  </a:lnTo>
                  <a:lnTo>
                    <a:pt x="91621" y="462806"/>
                  </a:lnTo>
                  <a:lnTo>
                    <a:pt x="101599" y="469391"/>
                  </a:lnTo>
                  <a:close/>
                </a:path>
                <a:path w="2387600" h="1895475">
                  <a:moveTo>
                    <a:pt x="101599" y="445007"/>
                  </a:moveTo>
                  <a:lnTo>
                    <a:pt x="101599" y="442721"/>
                  </a:lnTo>
                  <a:lnTo>
                    <a:pt x="99059" y="443483"/>
                  </a:lnTo>
                  <a:lnTo>
                    <a:pt x="101599" y="445007"/>
                  </a:lnTo>
                  <a:close/>
                </a:path>
                <a:path w="2387600" h="1895475">
                  <a:moveTo>
                    <a:pt x="114299" y="453389"/>
                  </a:moveTo>
                  <a:lnTo>
                    <a:pt x="114299" y="425195"/>
                  </a:lnTo>
                  <a:lnTo>
                    <a:pt x="101599" y="422909"/>
                  </a:lnTo>
                  <a:lnTo>
                    <a:pt x="101599" y="448055"/>
                  </a:lnTo>
                  <a:lnTo>
                    <a:pt x="114299" y="453389"/>
                  </a:lnTo>
                  <a:close/>
                </a:path>
                <a:path w="2387600" h="1895475">
                  <a:moveTo>
                    <a:pt x="114299" y="455675"/>
                  </a:moveTo>
                  <a:lnTo>
                    <a:pt x="114299" y="453389"/>
                  </a:lnTo>
                  <a:lnTo>
                    <a:pt x="101599" y="448055"/>
                  </a:lnTo>
                  <a:lnTo>
                    <a:pt x="114299" y="455675"/>
                  </a:lnTo>
                  <a:close/>
                </a:path>
                <a:path w="2387600" h="1895475">
                  <a:moveTo>
                    <a:pt x="114299" y="637793"/>
                  </a:moveTo>
                  <a:lnTo>
                    <a:pt x="114299" y="455675"/>
                  </a:lnTo>
                  <a:lnTo>
                    <a:pt x="101599" y="448055"/>
                  </a:lnTo>
                  <a:lnTo>
                    <a:pt x="101599" y="655319"/>
                  </a:lnTo>
                  <a:lnTo>
                    <a:pt x="114299" y="637793"/>
                  </a:lnTo>
                  <a:close/>
                </a:path>
                <a:path w="2387600" h="1895475">
                  <a:moveTo>
                    <a:pt x="126999" y="702563"/>
                  </a:moveTo>
                  <a:lnTo>
                    <a:pt x="126999" y="691895"/>
                  </a:lnTo>
                  <a:lnTo>
                    <a:pt x="114299" y="684276"/>
                  </a:lnTo>
                  <a:lnTo>
                    <a:pt x="114299" y="637793"/>
                  </a:lnTo>
                  <a:lnTo>
                    <a:pt x="101599" y="655319"/>
                  </a:lnTo>
                  <a:lnTo>
                    <a:pt x="101599" y="702563"/>
                  </a:lnTo>
                  <a:lnTo>
                    <a:pt x="126999" y="702563"/>
                  </a:lnTo>
                  <a:close/>
                </a:path>
                <a:path w="2387600" h="1895475">
                  <a:moveTo>
                    <a:pt x="126999" y="717804"/>
                  </a:moveTo>
                  <a:lnTo>
                    <a:pt x="126999" y="702563"/>
                  </a:lnTo>
                  <a:lnTo>
                    <a:pt x="101599" y="702563"/>
                  </a:lnTo>
                  <a:lnTo>
                    <a:pt x="101599" y="717804"/>
                  </a:lnTo>
                  <a:lnTo>
                    <a:pt x="126999" y="717804"/>
                  </a:lnTo>
                  <a:close/>
                </a:path>
                <a:path w="2387600" h="1895475">
                  <a:moveTo>
                    <a:pt x="126999" y="578357"/>
                  </a:moveTo>
                  <a:lnTo>
                    <a:pt x="126999" y="9905"/>
                  </a:lnTo>
                  <a:lnTo>
                    <a:pt x="114299" y="12953"/>
                  </a:lnTo>
                  <a:lnTo>
                    <a:pt x="114299" y="560831"/>
                  </a:lnTo>
                  <a:lnTo>
                    <a:pt x="126999" y="578357"/>
                  </a:lnTo>
                  <a:close/>
                </a:path>
                <a:path w="2387600" h="1895475">
                  <a:moveTo>
                    <a:pt x="126999" y="688847"/>
                  </a:moveTo>
                  <a:lnTo>
                    <a:pt x="126999" y="578357"/>
                  </a:lnTo>
                  <a:lnTo>
                    <a:pt x="114299" y="560831"/>
                  </a:lnTo>
                  <a:lnTo>
                    <a:pt x="114299" y="684276"/>
                  </a:lnTo>
                  <a:lnTo>
                    <a:pt x="126999" y="688847"/>
                  </a:lnTo>
                  <a:close/>
                </a:path>
                <a:path w="2387600" h="1895475">
                  <a:moveTo>
                    <a:pt x="126999" y="691895"/>
                  </a:moveTo>
                  <a:lnTo>
                    <a:pt x="126999" y="688847"/>
                  </a:lnTo>
                  <a:lnTo>
                    <a:pt x="114299" y="684276"/>
                  </a:lnTo>
                  <a:lnTo>
                    <a:pt x="126999" y="691895"/>
                  </a:lnTo>
                  <a:close/>
                </a:path>
                <a:path w="2387600" h="1895475">
                  <a:moveTo>
                    <a:pt x="139699" y="20573"/>
                  </a:moveTo>
                  <a:lnTo>
                    <a:pt x="139699" y="0"/>
                  </a:lnTo>
                  <a:lnTo>
                    <a:pt x="126999" y="2285"/>
                  </a:lnTo>
                  <a:lnTo>
                    <a:pt x="126999" y="11429"/>
                  </a:lnTo>
                  <a:lnTo>
                    <a:pt x="139699" y="20573"/>
                  </a:lnTo>
                  <a:close/>
                </a:path>
                <a:path w="2387600" h="1895475">
                  <a:moveTo>
                    <a:pt x="139699" y="263651"/>
                  </a:moveTo>
                  <a:lnTo>
                    <a:pt x="139699" y="20573"/>
                  </a:lnTo>
                  <a:lnTo>
                    <a:pt x="126999" y="11429"/>
                  </a:lnTo>
                  <a:lnTo>
                    <a:pt x="126999" y="251459"/>
                  </a:lnTo>
                  <a:lnTo>
                    <a:pt x="139699" y="263651"/>
                  </a:lnTo>
                  <a:close/>
                </a:path>
                <a:path w="2387600" h="1895475">
                  <a:moveTo>
                    <a:pt x="139699" y="380999"/>
                  </a:moveTo>
                  <a:lnTo>
                    <a:pt x="139699" y="263651"/>
                  </a:lnTo>
                  <a:lnTo>
                    <a:pt x="126999" y="251459"/>
                  </a:lnTo>
                  <a:lnTo>
                    <a:pt x="126999" y="409193"/>
                  </a:lnTo>
                  <a:lnTo>
                    <a:pt x="139699" y="380999"/>
                  </a:lnTo>
                  <a:close/>
                </a:path>
                <a:path w="2387600" h="1895475">
                  <a:moveTo>
                    <a:pt x="152399" y="338327"/>
                  </a:moveTo>
                  <a:lnTo>
                    <a:pt x="152399" y="3047"/>
                  </a:lnTo>
                  <a:lnTo>
                    <a:pt x="139699" y="1523"/>
                  </a:lnTo>
                  <a:lnTo>
                    <a:pt x="139699" y="332993"/>
                  </a:lnTo>
                  <a:lnTo>
                    <a:pt x="152399" y="338327"/>
                  </a:lnTo>
                  <a:close/>
                </a:path>
                <a:path w="2387600" h="1895475">
                  <a:moveTo>
                    <a:pt x="165099" y="312419"/>
                  </a:moveTo>
                  <a:lnTo>
                    <a:pt x="165099" y="254507"/>
                  </a:lnTo>
                  <a:lnTo>
                    <a:pt x="152399" y="252983"/>
                  </a:lnTo>
                  <a:lnTo>
                    <a:pt x="152399" y="305561"/>
                  </a:lnTo>
                  <a:lnTo>
                    <a:pt x="165099" y="312419"/>
                  </a:lnTo>
                  <a:close/>
                </a:path>
                <a:path w="2387600" h="1895475">
                  <a:moveTo>
                    <a:pt x="177799" y="650747"/>
                  </a:moveTo>
                  <a:lnTo>
                    <a:pt x="177799" y="384047"/>
                  </a:lnTo>
                  <a:lnTo>
                    <a:pt x="165099" y="374141"/>
                  </a:lnTo>
                  <a:lnTo>
                    <a:pt x="165099" y="312419"/>
                  </a:lnTo>
                  <a:lnTo>
                    <a:pt x="152399" y="305561"/>
                  </a:lnTo>
                  <a:lnTo>
                    <a:pt x="152399" y="656843"/>
                  </a:lnTo>
                  <a:lnTo>
                    <a:pt x="165099" y="659129"/>
                  </a:lnTo>
                  <a:lnTo>
                    <a:pt x="177799" y="650747"/>
                  </a:lnTo>
                  <a:close/>
                </a:path>
                <a:path w="2387600" h="1895475">
                  <a:moveTo>
                    <a:pt x="177799" y="384047"/>
                  </a:moveTo>
                  <a:lnTo>
                    <a:pt x="177799" y="327659"/>
                  </a:lnTo>
                  <a:lnTo>
                    <a:pt x="165099" y="353567"/>
                  </a:lnTo>
                  <a:lnTo>
                    <a:pt x="165099" y="374141"/>
                  </a:lnTo>
                  <a:lnTo>
                    <a:pt x="177799" y="384047"/>
                  </a:lnTo>
                  <a:close/>
                </a:path>
                <a:path w="2387600" h="1895475">
                  <a:moveTo>
                    <a:pt x="177799" y="671321"/>
                  </a:moveTo>
                  <a:lnTo>
                    <a:pt x="177799" y="650747"/>
                  </a:lnTo>
                  <a:lnTo>
                    <a:pt x="165099" y="659129"/>
                  </a:lnTo>
                  <a:lnTo>
                    <a:pt x="165099" y="669797"/>
                  </a:lnTo>
                  <a:lnTo>
                    <a:pt x="177799" y="671321"/>
                  </a:lnTo>
                  <a:close/>
                </a:path>
                <a:path w="2387600" h="1895475">
                  <a:moveTo>
                    <a:pt x="203199" y="55625"/>
                  </a:moveTo>
                  <a:lnTo>
                    <a:pt x="203199" y="47053"/>
                  </a:lnTo>
                  <a:lnTo>
                    <a:pt x="190499" y="44196"/>
                  </a:lnTo>
                  <a:lnTo>
                    <a:pt x="190499" y="47053"/>
                  </a:lnTo>
                  <a:lnTo>
                    <a:pt x="177799" y="55625"/>
                  </a:lnTo>
                  <a:lnTo>
                    <a:pt x="203199" y="55625"/>
                  </a:lnTo>
                  <a:close/>
                </a:path>
                <a:path w="2387600" h="1895475">
                  <a:moveTo>
                    <a:pt x="203199" y="332231"/>
                  </a:moveTo>
                  <a:lnTo>
                    <a:pt x="203199" y="55625"/>
                  </a:lnTo>
                  <a:lnTo>
                    <a:pt x="177799" y="55625"/>
                  </a:lnTo>
                  <a:lnTo>
                    <a:pt x="177799" y="66293"/>
                  </a:lnTo>
                  <a:lnTo>
                    <a:pt x="190499" y="73913"/>
                  </a:lnTo>
                  <a:lnTo>
                    <a:pt x="190499" y="358139"/>
                  </a:lnTo>
                  <a:lnTo>
                    <a:pt x="203199" y="332231"/>
                  </a:lnTo>
                  <a:close/>
                </a:path>
                <a:path w="2387600" h="1895475">
                  <a:moveTo>
                    <a:pt x="190499" y="663701"/>
                  </a:moveTo>
                  <a:lnTo>
                    <a:pt x="190499" y="73913"/>
                  </a:lnTo>
                  <a:lnTo>
                    <a:pt x="177799" y="66293"/>
                  </a:lnTo>
                  <a:lnTo>
                    <a:pt x="177799" y="667511"/>
                  </a:lnTo>
                  <a:lnTo>
                    <a:pt x="190499" y="663701"/>
                  </a:lnTo>
                  <a:close/>
                </a:path>
                <a:path w="2387600" h="1895475">
                  <a:moveTo>
                    <a:pt x="203199" y="372617"/>
                  </a:moveTo>
                  <a:lnTo>
                    <a:pt x="203199" y="332231"/>
                  </a:lnTo>
                  <a:lnTo>
                    <a:pt x="190499" y="358139"/>
                  </a:lnTo>
                  <a:lnTo>
                    <a:pt x="190499" y="360425"/>
                  </a:lnTo>
                  <a:lnTo>
                    <a:pt x="203199" y="372617"/>
                  </a:lnTo>
                  <a:close/>
                </a:path>
                <a:path w="2387600" h="1895475">
                  <a:moveTo>
                    <a:pt x="203199" y="433577"/>
                  </a:moveTo>
                  <a:lnTo>
                    <a:pt x="203199" y="372617"/>
                  </a:lnTo>
                  <a:lnTo>
                    <a:pt x="190499" y="368045"/>
                  </a:lnTo>
                  <a:lnTo>
                    <a:pt x="190499" y="431291"/>
                  </a:lnTo>
                  <a:lnTo>
                    <a:pt x="203199" y="433577"/>
                  </a:lnTo>
                  <a:close/>
                </a:path>
                <a:path w="2387600" h="1895475">
                  <a:moveTo>
                    <a:pt x="215899" y="474725"/>
                  </a:moveTo>
                  <a:lnTo>
                    <a:pt x="215899" y="201167"/>
                  </a:lnTo>
                  <a:lnTo>
                    <a:pt x="203199" y="179069"/>
                  </a:lnTo>
                  <a:lnTo>
                    <a:pt x="203199" y="466343"/>
                  </a:lnTo>
                  <a:lnTo>
                    <a:pt x="215899" y="474725"/>
                  </a:lnTo>
                  <a:close/>
                </a:path>
                <a:path w="2387600" h="1895475">
                  <a:moveTo>
                    <a:pt x="215899" y="474725"/>
                  </a:moveTo>
                  <a:lnTo>
                    <a:pt x="203199" y="466343"/>
                  </a:lnTo>
                  <a:lnTo>
                    <a:pt x="203199" y="469391"/>
                  </a:lnTo>
                  <a:lnTo>
                    <a:pt x="215899" y="474725"/>
                  </a:lnTo>
                  <a:close/>
                </a:path>
                <a:path w="2387600" h="1895475">
                  <a:moveTo>
                    <a:pt x="215899" y="570737"/>
                  </a:moveTo>
                  <a:lnTo>
                    <a:pt x="215899" y="474725"/>
                  </a:lnTo>
                  <a:lnTo>
                    <a:pt x="203199" y="469391"/>
                  </a:lnTo>
                  <a:lnTo>
                    <a:pt x="203199" y="560069"/>
                  </a:lnTo>
                  <a:lnTo>
                    <a:pt x="215899" y="570737"/>
                  </a:lnTo>
                  <a:close/>
                </a:path>
                <a:path w="2387600" h="1895475">
                  <a:moveTo>
                    <a:pt x="228599" y="460247"/>
                  </a:moveTo>
                  <a:lnTo>
                    <a:pt x="228599" y="429767"/>
                  </a:lnTo>
                  <a:lnTo>
                    <a:pt x="215899" y="425195"/>
                  </a:lnTo>
                  <a:lnTo>
                    <a:pt x="215899" y="453389"/>
                  </a:lnTo>
                  <a:lnTo>
                    <a:pt x="228599" y="460247"/>
                  </a:lnTo>
                  <a:close/>
                </a:path>
                <a:path w="2387600" h="1895475">
                  <a:moveTo>
                    <a:pt x="228599" y="461009"/>
                  </a:moveTo>
                  <a:lnTo>
                    <a:pt x="228599" y="460247"/>
                  </a:lnTo>
                  <a:lnTo>
                    <a:pt x="215899" y="453389"/>
                  </a:lnTo>
                  <a:lnTo>
                    <a:pt x="228599" y="461009"/>
                  </a:lnTo>
                  <a:close/>
                </a:path>
                <a:path w="2387600" h="1895475">
                  <a:moveTo>
                    <a:pt x="228600" y="863345"/>
                  </a:moveTo>
                  <a:lnTo>
                    <a:pt x="228599" y="461009"/>
                  </a:lnTo>
                  <a:lnTo>
                    <a:pt x="215899" y="453389"/>
                  </a:lnTo>
                  <a:lnTo>
                    <a:pt x="215900" y="856487"/>
                  </a:lnTo>
                  <a:lnTo>
                    <a:pt x="228600" y="863345"/>
                  </a:lnTo>
                  <a:close/>
                </a:path>
                <a:path w="2387600" h="1895475">
                  <a:moveTo>
                    <a:pt x="241299" y="557783"/>
                  </a:moveTo>
                  <a:lnTo>
                    <a:pt x="241299" y="508253"/>
                  </a:lnTo>
                  <a:lnTo>
                    <a:pt x="228599" y="535685"/>
                  </a:lnTo>
                  <a:lnTo>
                    <a:pt x="228599" y="547877"/>
                  </a:lnTo>
                  <a:lnTo>
                    <a:pt x="241299" y="557783"/>
                  </a:lnTo>
                  <a:close/>
                </a:path>
                <a:path w="2387600" h="1895475">
                  <a:moveTo>
                    <a:pt x="241300" y="849629"/>
                  </a:moveTo>
                  <a:lnTo>
                    <a:pt x="241299" y="557783"/>
                  </a:lnTo>
                  <a:lnTo>
                    <a:pt x="228599" y="547877"/>
                  </a:lnTo>
                  <a:lnTo>
                    <a:pt x="228600" y="856487"/>
                  </a:lnTo>
                  <a:lnTo>
                    <a:pt x="241300" y="849629"/>
                  </a:lnTo>
                  <a:close/>
                </a:path>
                <a:path w="2387600" h="1895475">
                  <a:moveTo>
                    <a:pt x="241300" y="867155"/>
                  </a:moveTo>
                  <a:lnTo>
                    <a:pt x="241300" y="849629"/>
                  </a:lnTo>
                  <a:lnTo>
                    <a:pt x="228600" y="856487"/>
                  </a:lnTo>
                  <a:lnTo>
                    <a:pt x="228600" y="868679"/>
                  </a:lnTo>
                  <a:lnTo>
                    <a:pt x="241300" y="867155"/>
                  </a:lnTo>
                  <a:close/>
                </a:path>
                <a:path w="2387600" h="1895475">
                  <a:moveTo>
                    <a:pt x="266699" y="307085"/>
                  </a:moveTo>
                  <a:lnTo>
                    <a:pt x="253999" y="298513"/>
                  </a:lnTo>
                  <a:lnTo>
                    <a:pt x="253999" y="295655"/>
                  </a:lnTo>
                  <a:lnTo>
                    <a:pt x="241299" y="298513"/>
                  </a:lnTo>
                  <a:lnTo>
                    <a:pt x="241299" y="307085"/>
                  </a:lnTo>
                  <a:lnTo>
                    <a:pt x="266699" y="307085"/>
                  </a:lnTo>
                  <a:close/>
                </a:path>
                <a:path w="2387600" h="1895475">
                  <a:moveTo>
                    <a:pt x="266699" y="333755"/>
                  </a:moveTo>
                  <a:lnTo>
                    <a:pt x="266699" y="307085"/>
                  </a:lnTo>
                  <a:lnTo>
                    <a:pt x="241299" y="307085"/>
                  </a:lnTo>
                  <a:lnTo>
                    <a:pt x="241299" y="498347"/>
                  </a:lnTo>
                  <a:lnTo>
                    <a:pt x="253999" y="518921"/>
                  </a:lnTo>
                  <a:lnTo>
                    <a:pt x="253999" y="348995"/>
                  </a:lnTo>
                  <a:lnTo>
                    <a:pt x="266699" y="333755"/>
                  </a:lnTo>
                  <a:close/>
                </a:path>
                <a:path w="2387600" h="1895475">
                  <a:moveTo>
                    <a:pt x="254000" y="770381"/>
                  </a:moveTo>
                  <a:lnTo>
                    <a:pt x="253999" y="518921"/>
                  </a:lnTo>
                  <a:lnTo>
                    <a:pt x="241299" y="498347"/>
                  </a:lnTo>
                  <a:lnTo>
                    <a:pt x="241300" y="787907"/>
                  </a:lnTo>
                  <a:lnTo>
                    <a:pt x="254000" y="770381"/>
                  </a:lnTo>
                  <a:close/>
                </a:path>
                <a:path w="2387600" h="1895475">
                  <a:moveTo>
                    <a:pt x="266700" y="754379"/>
                  </a:moveTo>
                  <a:lnTo>
                    <a:pt x="266699" y="333755"/>
                  </a:lnTo>
                  <a:lnTo>
                    <a:pt x="253999" y="348995"/>
                  </a:lnTo>
                  <a:lnTo>
                    <a:pt x="254000" y="746759"/>
                  </a:lnTo>
                  <a:lnTo>
                    <a:pt x="266700" y="754379"/>
                  </a:lnTo>
                  <a:close/>
                </a:path>
                <a:path w="2387600" h="1895475">
                  <a:moveTo>
                    <a:pt x="279400" y="934211"/>
                  </a:moveTo>
                  <a:lnTo>
                    <a:pt x="279399" y="512063"/>
                  </a:lnTo>
                  <a:lnTo>
                    <a:pt x="266699" y="490727"/>
                  </a:lnTo>
                  <a:lnTo>
                    <a:pt x="266700" y="913637"/>
                  </a:lnTo>
                  <a:lnTo>
                    <a:pt x="279400" y="934211"/>
                  </a:lnTo>
                  <a:close/>
                </a:path>
                <a:path w="2387600" h="1895475">
                  <a:moveTo>
                    <a:pt x="292100" y="1088136"/>
                  </a:moveTo>
                  <a:lnTo>
                    <a:pt x="292100" y="797051"/>
                  </a:lnTo>
                  <a:lnTo>
                    <a:pt x="279400" y="784859"/>
                  </a:lnTo>
                  <a:lnTo>
                    <a:pt x="279400" y="1110995"/>
                  </a:lnTo>
                  <a:lnTo>
                    <a:pt x="292100" y="1088136"/>
                  </a:lnTo>
                  <a:close/>
                </a:path>
                <a:path w="2387600" h="1895475">
                  <a:moveTo>
                    <a:pt x="304800" y="1197864"/>
                  </a:moveTo>
                  <a:lnTo>
                    <a:pt x="304800" y="1125473"/>
                  </a:lnTo>
                  <a:lnTo>
                    <a:pt x="292100" y="1110233"/>
                  </a:lnTo>
                  <a:lnTo>
                    <a:pt x="292100" y="1088136"/>
                  </a:lnTo>
                  <a:lnTo>
                    <a:pt x="279400" y="1110995"/>
                  </a:lnTo>
                  <a:lnTo>
                    <a:pt x="279400" y="1206245"/>
                  </a:lnTo>
                  <a:lnTo>
                    <a:pt x="304800" y="1197864"/>
                  </a:lnTo>
                  <a:close/>
                </a:path>
                <a:path w="2387600" h="1895475">
                  <a:moveTo>
                    <a:pt x="304800" y="1216914"/>
                  </a:moveTo>
                  <a:lnTo>
                    <a:pt x="304800" y="1197864"/>
                  </a:lnTo>
                  <a:lnTo>
                    <a:pt x="279400" y="1206245"/>
                  </a:lnTo>
                  <a:lnTo>
                    <a:pt x="279400" y="1209294"/>
                  </a:lnTo>
                  <a:lnTo>
                    <a:pt x="292100" y="1214627"/>
                  </a:lnTo>
                  <a:lnTo>
                    <a:pt x="292100" y="1218438"/>
                  </a:lnTo>
                  <a:lnTo>
                    <a:pt x="304800" y="1216914"/>
                  </a:lnTo>
                  <a:close/>
                </a:path>
                <a:path w="2387600" h="1895475">
                  <a:moveTo>
                    <a:pt x="304800" y="1125473"/>
                  </a:moveTo>
                  <a:lnTo>
                    <a:pt x="304800" y="688847"/>
                  </a:lnTo>
                  <a:lnTo>
                    <a:pt x="292100" y="691133"/>
                  </a:lnTo>
                  <a:lnTo>
                    <a:pt x="292100" y="1110233"/>
                  </a:lnTo>
                  <a:lnTo>
                    <a:pt x="304800" y="1125473"/>
                  </a:lnTo>
                  <a:close/>
                </a:path>
                <a:path w="2387600" h="1895475">
                  <a:moveTo>
                    <a:pt x="330200" y="685037"/>
                  </a:moveTo>
                  <a:lnTo>
                    <a:pt x="330200" y="678941"/>
                  </a:lnTo>
                  <a:lnTo>
                    <a:pt x="317500" y="673607"/>
                  </a:lnTo>
                  <a:lnTo>
                    <a:pt x="304800" y="673607"/>
                  </a:lnTo>
                  <a:lnTo>
                    <a:pt x="304800" y="685037"/>
                  </a:lnTo>
                  <a:lnTo>
                    <a:pt x="330200" y="685037"/>
                  </a:lnTo>
                  <a:close/>
                </a:path>
                <a:path w="2387600" h="1895475">
                  <a:moveTo>
                    <a:pt x="330200" y="694943"/>
                  </a:moveTo>
                  <a:lnTo>
                    <a:pt x="330200" y="685037"/>
                  </a:lnTo>
                  <a:lnTo>
                    <a:pt x="304800" y="685037"/>
                  </a:lnTo>
                  <a:lnTo>
                    <a:pt x="304800" y="914399"/>
                  </a:lnTo>
                  <a:lnTo>
                    <a:pt x="317500" y="929639"/>
                  </a:lnTo>
                  <a:lnTo>
                    <a:pt x="317500" y="697991"/>
                  </a:lnTo>
                  <a:lnTo>
                    <a:pt x="330200" y="694943"/>
                  </a:lnTo>
                  <a:close/>
                </a:path>
                <a:path w="2387600" h="1895475">
                  <a:moveTo>
                    <a:pt x="317500" y="1093470"/>
                  </a:moveTo>
                  <a:lnTo>
                    <a:pt x="317500" y="929639"/>
                  </a:lnTo>
                  <a:lnTo>
                    <a:pt x="304800" y="914399"/>
                  </a:lnTo>
                  <a:lnTo>
                    <a:pt x="304800" y="1116330"/>
                  </a:lnTo>
                  <a:lnTo>
                    <a:pt x="317500" y="1093470"/>
                  </a:lnTo>
                  <a:close/>
                </a:path>
                <a:path w="2387600" h="1895475">
                  <a:moveTo>
                    <a:pt x="330200" y="736091"/>
                  </a:moveTo>
                  <a:lnTo>
                    <a:pt x="330200" y="694943"/>
                  </a:lnTo>
                  <a:lnTo>
                    <a:pt x="317500" y="697991"/>
                  </a:lnTo>
                  <a:lnTo>
                    <a:pt x="317500" y="732281"/>
                  </a:lnTo>
                  <a:lnTo>
                    <a:pt x="330200" y="736091"/>
                  </a:lnTo>
                  <a:close/>
                </a:path>
                <a:path w="2387600" h="1895475">
                  <a:moveTo>
                    <a:pt x="330200" y="1147571"/>
                  </a:moveTo>
                  <a:lnTo>
                    <a:pt x="330200" y="747521"/>
                  </a:lnTo>
                  <a:lnTo>
                    <a:pt x="317500" y="732281"/>
                  </a:lnTo>
                  <a:lnTo>
                    <a:pt x="317500" y="1139952"/>
                  </a:lnTo>
                  <a:lnTo>
                    <a:pt x="330200" y="1147571"/>
                  </a:lnTo>
                  <a:close/>
                </a:path>
                <a:path w="2387600" h="1895475">
                  <a:moveTo>
                    <a:pt x="330200" y="1147571"/>
                  </a:moveTo>
                  <a:lnTo>
                    <a:pt x="317500" y="1139952"/>
                  </a:lnTo>
                  <a:lnTo>
                    <a:pt x="317500" y="1142999"/>
                  </a:lnTo>
                  <a:lnTo>
                    <a:pt x="330200" y="1147571"/>
                  </a:lnTo>
                  <a:close/>
                </a:path>
                <a:path w="2387600" h="1895475">
                  <a:moveTo>
                    <a:pt x="330200" y="1206245"/>
                  </a:moveTo>
                  <a:lnTo>
                    <a:pt x="330200" y="1147571"/>
                  </a:lnTo>
                  <a:lnTo>
                    <a:pt x="317500" y="1142999"/>
                  </a:lnTo>
                  <a:lnTo>
                    <a:pt x="317500" y="1192530"/>
                  </a:lnTo>
                  <a:lnTo>
                    <a:pt x="330200" y="1206245"/>
                  </a:lnTo>
                  <a:close/>
                </a:path>
                <a:path w="2387600" h="1895475">
                  <a:moveTo>
                    <a:pt x="342900" y="1540002"/>
                  </a:moveTo>
                  <a:lnTo>
                    <a:pt x="342900" y="1082039"/>
                  </a:lnTo>
                  <a:lnTo>
                    <a:pt x="330200" y="1069848"/>
                  </a:lnTo>
                  <a:lnTo>
                    <a:pt x="330200" y="1524000"/>
                  </a:lnTo>
                  <a:lnTo>
                    <a:pt x="342900" y="1540002"/>
                  </a:lnTo>
                  <a:close/>
                </a:path>
                <a:path w="2387600" h="1895475">
                  <a:moveTo>
                    <a:pt x="355600" y="1422653"/>
                  </a:moveTo>
                  <a:lnTo>
                    <a:pt x="355600" y="1195577"/>
                  </a:lnTo>
                  <a:lnTo>
                    <a:pt x="342900" y="1185671"/>
                  </a:lnTo>
                  <a:lnTo>
                    <a:pt x="342900" y="1444752"/>
                  </a:lnTo>
                  <a:lnTo>
                    <a:pt x="355600" y="1422653"/>
                  </a:lnTo>
                  <a:close/>
                </a:path>
                <a:path w="2387600" h="1895475">
                  <a:moveTo>
                    <a:pt x="368300" y="1578864"/>
                  </a:moveTo>
                  <a:lnTo>
                    <a:pt x="368300" y="1531620"/>
                  </a:lnTo>
                  <a:lnTo>
                    <a:pt x="355600" y="1530858"/>
                  </a:lnTo>
                  <a:lnTo>
                    <a:pt x="355600" y="1422653"/>
                  </a:lnTo>
                  <a:lnTo>
                    <a:pt x="342900" y="1444752"/>
                  </a:lnTo>
                  <a:lnTo>
                    <a:pt x="342900" y="1584197"/>
                  </a:lnTo>
                  <a:lnTo>
                    <a:pt x="360218" y="1584197"/>
                  </a:lnTo>
                  <a:lnTo>
                    <a:pt x="368300" y="1578864"/>
                  </a:lnTo>
                  <a:close/>
                </a:path>
                <a:path w="2387600" h="1895475">
                  <a:moveTo>
                    <a:pt x="360218" y="1584197"/>
                  </a:moveTo>
                  <a:lnTo>
                    <a:pt x="342900" y="1584197"/>
                  </a:lnTo>
                  <a:lnTo>
                    <a:pt x="342900" y="1599438"/>
                  </a:lnTo>
                  <a:lnTo>
                    <a:pt x="355600" y="1599438"/>
                  </a:lnTo>
                  <a:lnTo>
                    <a:pt x="355600" y="1587245"/>
                  </a:lnTo>
                  <a:lnTo>
                    <a:pt x="360218" y="1584197"/>
                  </a:lnTo>
                  <a:close/>
                </a:path>
                <a:path w="2387600" h="1895475">
                  <a:moveTo>
                    <a:pt x="381000" y="1044701"/>
                  </a:moveTo>
                  <a:lnTo>
                    <a:pt x="381000" y="1026413"/>
                  </a:lnTo>
                  <a:lnTo>
                    <a:pt x="368300" y="1024127"/>
                  </a:lnTo>
                  <a:lnTo>
                    <a:pt x="368300" y="1028699"/>
                  </a:lnTo>
                  <a:lnTo>
                    <a:pt x="355600" y="1035557"/>
                  </a:lnTo>
                  <a:lnTo>
                    <a:pt x="355600" y="1036319"/>
                  </a:lnTo>
                  <a:lnTo>
                    <a:pt x="381000" y="1044701"/>
                  </a:lnTo>
                  <a:close/>
                </a:path>
                <a:path w="2387600" h="1895475">
                  <a:moveTo>
                    <a:pt x="381000" y="1165097"/>
                  </a:moveTo>
                  <a:lnTo>
                    <a:pt x="381000" y="1044701"/>
                  </a:lnTo>
                  <a:lnTo>
                    <a:pt x="355600" y="1036319"/>
                  </a:lnTo>
                  <a:lnTo>
                    <a:pt x="355600" y="1111758"/>
                  </a:lnTo>
                  <a:lnTo>
                    <a:pt x="368300" y="1127759"/>
                  </a:lnTo>
                  <a:lnTo>
                    <a:pt x="368300" y="1186433"/>
                  </a:lnTo>
                  <a:lnTo>
                    <a:pt x="381000" y="1165097"/>
                  </a:lnTo>
                  <a:close/>
                </a:path>
                <a:path w="2387600" h="1895475">
                  <a:moveTo>
                    <a:pt x="368300" y="1531620"/>
                  </a:moveTo>
                  <a:lnTo>
                    <a:pt x="368300" y="1127759"/>
                  </a:lnTo>
                  <a:lnTo>
                    <a:pt x="355600" y="1111758"/>
                  </a:lnTo>
                  <a:lnTo>
                    <a:pt x="355600" y="1530858"/>
                  </a:lnTo>
                  <a:lnTo>
                    <a:pt x="368300" y="1531620"/>
                  </a:lnTo>
                  <a:close/>
                </a:path>
                <a:path w="2387600" h="1895475">
                  <a:moveTo>
                    <a:pt x="360680" y="1584197"/>
                  </a:moveTo>
                  <a:lnTo>
                    <a:pt x="360218" y="1584197"/>
                  </a:lnTo>
                  <a:lnTo>
                    <a:pt x="355600" y="1587245"/>
                  </a:lnTo>
                  <a:lnTo>
                    <a:pt x="360680" y="1584197"/>
                  </a:lnTo>
                  <a:close/>
                </a:path>
                <a:path w="2387600" h="1895475">
                  <a:moveTo>
                    <a:pt x="368300" y="1599438"/>
                  </a:moveTo>
                  <a:lnTo>
                    <a:pt x="368300" y="1584197"/>
                  </a:lnTo>
                  <a:lnTo>
                    <a:pt x="360680" y="1584197"/>
                  </a:lnTo>
                  <a:lnTo>
                    <a:pt x="355600" y="1587245"/>
                  </a:lnTo>
                  <a:lnTo>
                    <a:pt x="355600" y="1599438"/>
                  </a:lnTo>
                  <a:lnTo>
                    <a:pt x="368300" y="1599438"/>
                  </a:lnTo>
                  <a:close/>
                </a:path>
                <a:path w="2387600" h="1895475">
                  <a:moveTo>
                    <a:pt x="368300" y="1579626"/>
                  </a:moveTo>
                  <a:lnTo>
                    <a:pt x="368300" y="1578864"/>
                  </a:lnTo>
                  <a:lnTo>
                    <a:pt x="360218" y="1584197"/>
                  </a:lnTo>
                  <a:lnTo>
                    <a:pt x="360680" y="1584197"/>
                  </a:lnTo>
                  <a:lnTo>
                    <a:pt x="368300" y="1579626"/>
                  </a:lnTo>
                  <a:close/>
                </a:path>
                <a:path w="2387600" h="1895475">
                  <a:moveTo>
                    <a:pt x="368300" y="1584197"/>
                  </a:moveTo>
                  <a:lnTo>
                    <a:pt x="368300" y="1579626"/>
                  </a:lnTo>
                  <a:lnTo>
                    <a:pt x="360680" y="1584197"/>
                  </a:lnTo>
                  <a:lnTo>
                    <a:pt x="368300" y="1584197"/>
                  </a:lnTo>
                  <a:close/>
                </a:path>
                <a:path w="2387600" h="1895475">
                  <a:moveTo>
                    <a:pt x="381000" y="1423415"/>
                  </a:moveTo>
                  <a:lnTo>
                    <a:pt x="381000" y="1165097"/>
                  </a:lnTo>
                  <a:lnTo>
                    <a:pt x="368300" y="1186433"/>
                  </a:lnTo>
                  <a:lnTo>
                    <a:pt x="368300" y="1421130"/>
                  </a:lnTo>
                  <a:lnTo>
                    <a:pt x="381000" y="1423415"/>
                  </a:lnTo>
                  <a:close/>
                </a:path>
                <a:path w="2387600" h="1895475">
                  <a:moveTo>
                    <a:pt x="393700" y="1517142"/>
                  </a:moveTo>
                  <a:lnTo>
                    <a:pt x="393700" y="1120139"/>
                  </a:lnTo>
                  <a:lnTo>
                    <a:pt x="381000" y="1104899"/>
                  </a:lnTo>
                  <a:lnTo>
                    <a:pt x="381000" y="1507236"/>
                  </a:lnTo>
                  <a:lnTo>
                    <a:pt x="393700" y="1517142"/>
                  </a:lnTo>
                  <a:close/>
                </a:path>
                <a:path w="2387600" h="1895475">
                  <a:moveTo>
                    <a:pt x="406400" y="1447038"/>
                  </a:moveTo>
                  <a:lnTo>
                    <a:pt x="406400" y="1415795"/>
                  </a:lnTo>
                  <a:lnTo>
                    <a:pt x="393700" y="1412747"/>
                  </a:lnTo>
                  <a:lnTo>
                    <a:pt x="393700" y="1439417"/>
                  </a:lnTo>
                  <a:lnTo>
                    <a:pt x="395338" y="1440499"/>
                  </a:lnTo>
                  <a:lnTo>
                    <a:pt x="406400" y="1447038"/>
                  </a:lnTo>
                  <a:close/>
                </a:path>
                <a:path w="2387600" h="1895475">
                  <a:moveTo>
                    <a:pt x="406400" y="1804415"/>
                  </a:moveTo>
                  <a:lnTo>
                    <a:pt x="406400" y="1447800"/>
                  </a:lnTo>
                  <a:lnTo>
                    <a:pt x="395338" y="1440401"/>
                  </a:lnTo>
                  <a:lnTo>
                    <a:pt x="393700" y="1439417"/>
                  </a:lnTo>
                  <a:lnTo>
                    <a:pt x="393700" y="1815083"/>
                  </a:lnTo>
                  <a:lnTo>
                    <a:pt x="395338" y="1816362"/>
                  </a:lnTo>
                  <a:lnTo>
                    <a:pt x="406400" y="1804415"/>
                  </a:lnTo>
                  <a:close/>
                </a:path>
                <a:path w="2387600" h="1895475">
                  <a:moveTo>
                    <a:pt x="406400" y="1824989"/>
                  </a:moveTo>
                  <a:lnTo>
                    <a:pt x="395338" y="1816362"/>
                  </a:lnTo>
                  <a:lnTo>
                    <a:pt x="393700" y="1818132"/>
                  </a:lnTo>
                  <a:lnTo>
                    <a:pt x="393700" y="1820417"/>
                  </a:lnTo>
                  <a:lnTo>
                    <a:pt x="406400" y="1824989"/>
                  </a:lnTo>
                  <a:close/>
                </a:path>
                <a:path w="2387600" h="1895475">
                  <a:moveTo>
                    <a:pt x="419100" y="1835658"/>
                  </a:moveTo>
                  <a:lnTo>
                    <a:pt x="419100" y="1652777"/>
                  </a:lnTo>
                  <a:lnTo>
                    <a:pt x="406400" y="1635252"/>
                  </a:lnTo>
                  <a:lnTo>
                    <a:pt x="406400" y="1824989"/>
                  </a:lnTo>
                  <a:lnTo>
                    <a:pt x="393700" y="1820417"/>
                  </a:lnTo>
                  <a:lnTo>
                    <a:pt x="393700" y="1835658"/>
                  </a:lnTo>
                  <a:lnTo>
                    <a:pt x="419100" y="1835658"/>
                  </a:lnTo>
                  <a:close/>
                </a:path>
                <a:path w="2387600" h="1895475">
                  <a:moveTo>
                    <a:pt x="419100" y="1850898"/>
                  </a:moveTo>
                  <a:lnTo>
                    <a:pt x="419100" y="1835658"/>
                  </a:lnTo>
                  <a:lnTo>
                    <a:pt x="393700" y="1835658"/>
                  </a:lnTo>
                  <a:lnTo>
                    <a:pt x="393700" y="1850898"/>
                  </a:lnTo>
                  <a:lnTo>
                    <a:pt x="419100" y="1850898"/>
                  </a:lnTo>
                  <a:close/>
                </a:path>
                <a:path w="2387600" h="1895475">
                  <a:moveTo>
                    <a:pt x="406400" y="1447800"/>
                  </a:moveTo>
                  <a:lnTo>
                    <a:pt x="406400" y="1447038"/>
                  </a:lnTo>
                  <a:lnTo>
                    <a:pt x="395338" y="1440401"/>
                  </a:lnTo>
                  <a:lnTo>
                    <a:pt x="406400" y="1447800"/>
                  </a:lnTo>
                  <a:close/>
                </a:path>
                <a:path w="2387600" h="1895475">
                  <a:moveTo>
                    <a:pt x="406400" y="1824989"/>
                  </a:moveTo>
                  <a:lnTo>
                    <a:pt x="406400" y="1804415"/>
                  </a:lnTo>
                  <a:lnTo>
                    <a:pt x="395338" y="1816362"/>
                  </a:lnTo>
                  <a:lnTo>
                    <a:pt x="406400" y="1824989"/>
                  </a:lnTo>
                  <a:close/>
                </a:path>
                <a:path w="2387600" h="1895475">
                  <a:moveTo>
                    <a:pt x="419100" y="1652777"/>
                  </a:moveTo>
                  <a:lnTo>
                    <a:pt x="419100" y="1335023"/>
                  </a:lnTo>
                  <a:lnTo>
                    <a:pt x="406400" y="1357883"/>
                  </a:lnTo>
                  <a:lnTo>
                    <a:pt x="406400" y="1635252"/>
                  </a:lnTo>
                  <a:lnTo>
                    <a:pt x="419100" y="1652777"/>
                  </a:lnTo>
                  <a:close/>
                </a:path>
                <a:path w="2387600" h="1895475">
                  <a:moveTo>
                    <a:pt x="444500" y="1243583"/>
                  </a:moveTo>
                  <a:lnTo>
                    <a:pt x="444500" y="1223771"/>
                  </a:lnTo>
                  <a:lnTo>
                    <a:pt x="431800" y="1222247"/>
                  </a:lnTo>
                  <a:lnTo>
                    <a:pt x="431800" y="1225295"/>
                  </a:lnTo>
                  <a:lnTo>
                    <a:pt x="419100" y="1230630"/>
                  </a:lnTo>
                  <a:lnTo>
                    <a:pt x="419100" y="1234439"/>
                  </a:lnTo>
                  <a:lnTo>
                    <a:pt x="444500" y="1243583"/>
                  </a:lnTo>
                  <a:close/>
                </a:path>
                <a:path w="2387600" h="1895475">
                  <a:moveTo>
                    <a:pt x="444500" y="1243583"/>
                  </a:moveTo>
                  <a:lnTo>
                    <a:pt x="419100" y="1234439"/>
                  </a:lnTo>
                  <a:lnTo>
                    <a:pt x="419100" y="1315211"/>
                  </a:lnTo>
                  <a:lnTo>
                    <a:pt x="431800" y="1330452"/>
                  </a:lnTo>
                  <a:lnTo>
                    <a:pt x="431800" y="1248917"/>
                  </a:lnTo>
                  <a:lnTo>
                    <a:pt x="444500" y="1243583"/>
                  </a:lnTo>
                  <a:close/>
                </a:path>
                <a:path w="2387600" h="1895475">
                  <a:moveTo>
                    <a:pt x="431800" y="1815083"/>
                  </a:moveTo>
                  <a:lnTo>
                    <a:pt x="431800" y="1330452"/>
                  </a:lnTo>
                  <a:lnTo>
                    <a:pt x="419100" y="1315211"/>
                  </a:lnTo>
                  <a:lnTo>
                    <a:pt x="419100" y="1824989"/>
                  </a:lnTo>
                  <a:lnTo>
                    <a:pt x="431800" y="1815083"/>
                  </a:lnTo>
                  <a:close/>
                </a:path>
                <a:path w="2387600" h="1895475">
                  <a:moveTo>
                    <a:pt x="444500" y="1569720"/>
                  </a:moveTo>
                  <a:lnTo>
                    <a:pt x="444500" y="1243583"/>
                  </a:lnTo>
                  <a:lnTo>
                    <a:pt x="431800" y="1248917"/>
                  </a:lnTo>
                  <a:lnTo>
                    <a:pt x="431800" y="1562861"/>
                  </a:lnTo>
                  <a:lnTo>
                    <a:pt x="444500" y="1569720"/>
                  </a:lnTo>
                  <a:close/>
                </a:path>
                <a:path w="2387600" h="1895475">
                  <a:moveTo>
                    <a:pt x="457200" y="1762505"/>
                  </a:moveTo>
                  <a:lnTo>
                    <a:pt x="457200" y="1469136"/>
                  </a:lnTo>
                  <a:lnTo>
                    <a:pt x="444500" y="1458467"/>
                  </a:lnTo>
                  <a:lnTo>
                    <a:pt x="444500" y="1747265"/>
                  </a:lnTo>
                  <a:lnTo>
                    <a:pt x="457200" y="1762505"/>
                  </a:lnTo>
                  <a:close/>
                </a:path>
                <a:path w="2387600" h="1895475">
                  <a:moveTo>
                    <a:pt x="469900" y="1805177"/>
                  </a:moveTo>
                  <a:lnTo>
                    <a:pt x="469900" y="1562100"/>
                  </a:lnTo>
                  <a:lnTo>
                    <a:pt x="457200" y="1560576"/>
                  </a:lnTo>
                  <a:lnTo>
                    <a:pt x="457200" y="1821179"/>
                  </a:lnTo>
                  <a:lnTo>
                    <a:pt x="469900" y="1805177"/>
                  </a:lnTo>
                  <a:close/>
                </a:path>
                <a:path w="2387600" h="1895475">
                  <a:moveTo>
                    <a:pt x="482600" y="1879853"/>
                  </a:moveTo>
                  <a:lnTo>
                    <a:pt x="482600" y="1869186"/>
                  </a:lnTo>
                  <a:lnTo>
                    <a:pt x="469900" y="1860803"/>
                  </a:lnTo>
                  <a:lnTo>
                    <a:pt x="469900" y="1805177"/>
                  </a:lnTo>
                  <a:lnTo>
                    <a:pt x="457200" y="1821179"/>
                  </a:lnTo>
                  <a:lnTo>
                    <a:pt x="457200" y="1879853"/>
                  </a:lnTo>
                  <a:lnTo>
                    <a:pt x="482600" y="1879853"/>
                  </a:lnTo>
                  <a:close/>
                </a:path>
                <a:path w="2387600" h="1895475">
                  <a:moveTo>
                    <a:pt x="482600" y="1895093"/>
                  </a:moveTo>
                  <a:lnTo>
                    <a:pt x="482600" y="1879853"/>
                  </a:lnTo>
                  <a:lnTo>
                    <a:pt x="457200" y="1879853"/>
                  </a:lnTo>
                  <a:lnTo>
                    <a:pt x="457200" y="1895093"/>
                  </a:lnTo>
                  <a:lnTo>
                    <a:pt x="482600" y="1895093"/>
                  </a:lnTo>
                  <a:close/>
                </a:path>
                <a:path w="2387600" h="1895475">
                  <a:moveTo>
                    <a:pt x="495300" y="1419606"/>
                  </a:moveTo>
                  <a:lnTo>
                    <a:pt x="495300" y="1198626"/>
                  </a:lnTo>
                  <a:lnTo>
                    <a:pt x="482600" y="1190243"/>
                  </a:lnTo>
                  <a:lnTo>
                    <a:pt x="469900" y="1192530"/>
                  </a:lnTo>
                  <a:lnTo>
                    <a:pt x="469900" y="1283208"/>
                  </a:lnTo>
                  <a:lnTo>
                    <a:pt x="482600" y="1280159"/>
                  </a:lnTo>
                  <a:lnTo>
                    <a:pt x="482600" y="1405889"/>
                  </a:lnTo>
                  <a:lnTo>
                    <a:pt x="495300" y="1419606"/>
                  </a:lnTo>
                  <a:close/>
                </a:path>
                <a:path w="2387600" h="1895475">
                  <a:moveTo>
                    <a:pt x="482600" y="1757933"/>
                  </a:moveTo>
                  <a:lnTo>
                    <a:pt x="482600" y="1280159"/>
                  </a:lnTo>
                  <a:lnTo>
                    <a:pt x="469900" y="1301495"/>
                  </a:lnTo>
                  <a:lnTo>
                    <a:pt x="469900" y="1756409"/>
                  </a:lnTo>
                  <a:lnTo>
                    <a:pt x="482600" y="1757933"/>
                  </a:lnTo>
                  <a:close/>
                </a:path>
                <a:path w="2387600" h="1895475">
                  <a:moveTo>
                    <a:pt x="482600" y="1868424"/>
                  </a:moveTo>
                  <a:lnTo>
                    <a:pt x="482600" y="1757933"/>
                  </a:lnTo>
                  <a:lnTo>
                    <a:pt x="469900" y="1756409"/>
                  </a:lnTo>
                  <a:lnTo>
                    <a:pt x="469900" y="1860803"/>
                  </a:lnTo>
                  <a:lnTo>
                    <a:pt x="482600" y="1868424"/>
                  </a:lnTo>
                  <a:close/>
                </a:path>
                <a:path w="2387600" h="1895475">
                  <a:moveTo>
                    <a:pt x="482600" y="1869186"/>
                  </a:moveTo>
                  <a:lnTo>
                    <a:pt x="482600" y="1868424"/>
                  </a:lnTo>
                  <a:lnTo>
                    <a:pt x="469900" y="1860803"/>
                  </a:lnTo>
                  <a:lnTo>
                    <a:pt x="482600" y="1869186"/>
                  </a:lnTo>
                  <a:close/>
                </a:path>
                <a:path w="2387600" h="1895475">
                  <a:moveTo>
                    <a:pt x="495300" y="1198626"/>
                  </a:moveTo>
                  <a:lnTo>
                    <a:pt x="495300" y="1178052"/>
                  </a:lnTo>
                  <a:lnTo>
                    <a:pt x="482600" y="1179576"/>
                  </a:lnTo>
                  <a:lnTo>
                    <a:pt x="482600" y="1190243"/>
                  </a:lnTo>
                  <a:lnTo>
                    <a:pt x="495300" y="1198626"/>
                  </a:lnTo>
                  <a:close/>
                </a:path>
                <a:path w="2387600" h="1895475">
                  <a:moveTo>
                    <a:pt x="495300" y="1536953"/>
                  </a:moveTo>
                  <a:lnTo>
                    <a:pt x="495300" y="1419606"/>
                  </a:lnTo>
                  <a:lnTo>
                    <a:pt x="482600" y="1405889"/>
                  </a:lnTo>
                  <a:lnTo>
                    <a:pt x="482600" y="1570482"/>
                  </a:lnTo>
                  <a:lnTo>
                    <a:pt x="495300" y="1536953"/>
                  </a:lnTo>
                  <a:close/>
                </a:path>
                <a:path w="2387600" h="1895475">
                  <a:moveTo>
                    <a:pt x="495300" y="1811274"/>
                  </a:moveTo>
                  <a:lnTo>
                    <a:pt x="495300" y="1568195"/>
                  </a:lnTo>
                  <a:lnTo>
                    <a:pt x="482600" y="1570482"/>
                  </a:lnTo>
                  <a:lnTo>
                    <a:pt x="482600" y="1814321"/>
                  </a:lnTo>
                  <a:lnTo>
                    <a:pt x="495300" y="1811274"/>
                  </a:lnTo>
                  <a:close/>
                </a:path>
                <a:path w="2387600" h="1895475">
                  <a:moveTo>
                    <a:pt x="508000" y="1438656"/>
                  </a:moveTo>
                  <a:lnTo>
                    <a:pt x="508000" y="1181861"/>
                  </a:lnTo>
                  <a:lnTo>
                    <a:pt x="495300" y="1180337"/>
                  </a:lnTo>
                  <a:lnTo>
                    <a:pt x="495300" y="1440942"/>
                  </a:lnTo>
                  <a:lnTo>
                    <a:pt x="508000" y="1438656"/>
                  </a:lnTo>
                  <a:close/>
                </a:path>
                <a:path w="2387600" h="1895475">
                  <a:moveTo>
                    <a:pt x="517621" y="1451102"/>
                  </a:moveTo>
                  <a:lnTo>
                    <a:pt x="508000" y="1444752"/>
                  </a:lnTo>
                  <a:lnTo>
                    <a:pt x="508000" y="1438656"/>
                  </a:lnTo>
                  <a:lnTo>
                    <a:pt x="495300" y="1440942"/>
                  </a:lnTo>
                  <a:lnTo>
                    <a:pt x="495300" y="1458467"/>
                  </a:lnTo>
                  <a:lnTo>
                    <a:pt x="517621" y="1451102"/>
                  </a:lnTo>
                  <a:close/>
                </a:path>
                <a:path w="2387600" h="1895475">
                  <a:moveTo>
                    <a:pt x="520700" y="1466850"/>
                  </a:moveTo>
                  <a:lnTo>
                    <a:pt x="520700" y="1453133"/>
                  </a:lnTo>
                  <a:lnTo>
                    <a:pt x="517621" y="1451102"/>
                  </a:lnTo>
                  <a:lnTo>
                    <a:pt x="495300" y="1458467"/>
                  </a:lnTo>
                  <a:lnTo>
                    <a:pt x="495300" y="1466088"/>
                  </a:lnTo>
                  <a:lnTo>
                    <a:pt x="508000" y="1469136"/>
                  </a:lnTo>
                  <a:lnTo>
                    <a:pt x="508000" y="1468373"/>
                  </a:lnTo>
                  <a:lnTo>
                    <a:pt x="520700" y="1466850"/>
                  </a:lnTo>
                  <a:close/>
                </a:path>
                <a:path w="2387600" h="1895475">
                  <a:moveTo>
                    <a:pt x="520700" y="1430273"/>
                  </a:moveTo>
                  <a:lnTo>
                    <a:pt x="520700" y="1411223"/>
                  </a:lnTo>
                  <a:lnTo>
                    <a:pt x="508000" y="1409700"/>
                  </a:lnTo>
                  <a:lnTo>
                    <a:pt x="508000" y="1431036"/>
                  </a:lnTo>
                  <a:lnTo>
                    <a:pt x="515620" y="1430578"/>
                  </a:lnTo>
                  <a:lnTo>
                    <a:pt x="517621" y="1430458"/>
                  </a:lnTo>
                  <a:lnTo>
                    <a:pt x="519248" y="1430361"/>
                  </a:lnTo>
                  <a:lnTo>
                    <a:pt x="520700" y="1430273"/>
                  </a:lnTo>
                  <a:close/>
                </a:path>
                <a:path w="2387600" h="1895475">
                  <a:moveTo>
                    <a:pt x="520700" y="1450086"/>
                  </a:moveTo>
                  <a:lnTo>
                    <a:pt x="520700" y="1430273"/>
                  </a:lnTo>
                  <a:lnTo>
                    <a:pt x="508000" y="1431036"/>
                  </a:lnTo>
                  <a:lnTo>
                    <a:pt x="508000" y="1442465"/>
                  </a:lnTo>
                  <a:lnTo>
                    <a:pt x="515620" y="1447952"/>
                  </a:lnTo>
                  <a:lnTo>
                    <a:pt x="520700" y="1450086"/>
                  </a:lnTo>
                  <a:close/>
                </a:path>
                <a:path w="2387600" h="1895475">
                  <a:moveTo>
                    <a:pt x="515620" y="1447952"/>
                  </a:moveTo>
                  <a:lnTo>
                    <a:pt x="508000" y="1442465"/>
                  </a:lnTo>
                  <a:lnTo>
                    <a:pt x="508000" y="1444752"/>
                  </a:lnTo>
                  <a:lnTo>
                    <a:pt x="515620" y="1447952"/>
                  </a:lnTo>
                  <a:close/>
                </a:path>
                <a:path w="2387600" h="1895475">
                  <a:moveTo>
                    <a:pt x="519248" y="1450564"/>
                  </a:moveTo>
                  <a:lnTo>
                    <a:pt x="515620" y="1447952"/>
                  </a:lnTo>
                  <a:lnTo>
                    <a:pt x="508000" y="1444752"/>
                  </a:lnTo>
                  <a:lnTo>
                    <a:pt x="517621" y="1451102"/>
                  </a:lnTo>
                  <a:lnTo>
                    <a:pt x="519248" y="1450564"/>
                  </a:lnTo>
                  <a:close/>
                </a:path>
                <a:path w="2387600" h="1895475">
                  <a:moveTo>
                    <a:pt x="520700" y="1616964"/>
                  </a:moveTo>
                  <a:lnTo>
                    <a:pt x="520700" y="1466850"/>
                  </a:lnTo>
                  <a:lnTo>
                    <a:pt x="508000" y="1468373"/>
                  </a:lnTo>
                  <a:lnTo>
                    <a:pt x="508000" y="1607058"/>
                  </a:lnTo>
                  <a:lnTo>
                    <a:pt x="520700" y="1616964"/>
                  </a:lnTo>
                  <a:close/>
                </a:path>
                <a:path w="2387600" h="1895475">
                  <a:moveTo>
                    <a:pt x="520700" y="1450086"/>
                  </a:moveTo>
                  <a:lnTo>
                    <a:pt x="515620" y="1447952"/>
                  </a:lnTo>
                  <a:lnTo>
                    <a:pt x="519248" y="1450564"/>
                  </a:lnTo>
                  <a:lnTo>
                    <a:pt x="520700" y="1450086"/>
                  </a:lnTo>
                  <a:close/>
                </a:path>
                <a:path w="2387600" h="1895475">
                  <a:moveTo>
                    <a:pt x="520700" y="1453133"/>
                  </a:moveTo>
                  <a:lnTo>
                    <a:pt x="520700" y="1451609"/>
                  </a:lnTo>
                  <a:lnTo>
                    <a:pt x="519248" y="1450564"/>
                  </a:lnTo>
                  <a:lnTo>
                    <a:pt x="517621" y="1451102"/>
                  </a:lnTo>
                  <a:lnTo>
                    <a:pt x="520700" y="1453133"/>
                  </a:lnTo>
                  <a:close/>
                </a:path>
                <a:path w="2387600" h="1895475">
                  <a:moveTo>
                    <a:pt x="520700" y="1451609"/>
                  </a:moveTo>
                  <a:lnTo>
                    <a:pt x="520700" y="1450086"/>
                  </a:lnTo>
                  <a:lnTo>
                    <a:pt x="519248" y="1450564"/>
                  </a:lnTo>
                  <a:lnTo>
                    <a:pt x="520700" y="1451609"/>
                  </a:lnTo>
                  <a:close/>
                </a:path>
                <a:path w="2387600" h="1895475">
                  <a:moveTo>
                    <a:pt x="533400" y="1437894"/>
                  </a:moveTo>
                  <a:lnTo>
                    <a:pt x="533400" y="1253489"/>
                  </a:lnTo>
                  <a:lnTo>
                    <a:pt x="520700" y="1287017"/>
                  </a:lnTo>
                  <a:lnTo>
                    <a:pt x="520700" y="1434083"/>
                  </a:lnTo>
                  <a:lnTo>
                    <a:pt x="533400" y="1437894"/>
                  </a:lnTo>
                  <a:close/>
                </a:path>
                <a:path w="2387600" h="1895475">
                  <a:moveTo>
                    <a:pt x="533400" y="1480565"/>
                  </a:moveTo>
                  <a:lnTo>
                    <a:pt x="533400" y="1437894"/>
                  </a:lnTo>
                  <a:lnTo>
                    <a:pt x="520700" y="1434083"/>
                  </a:lnTo>
                  <a:lnTo>
                    <a:pt x="520700" y="1475994"/>
                  </a:lnTo>
                  <a:lnTo>
                    <a:pt x="533400" y="1480565"/>
                  </a:lnTo>
                  <a:close/>
                </a:path>
                <a:path w="2387600" h="1895475">
                  <a:moveTo>
                    <a:pt x="533400" y="1486661"/>
                  </a:moveTo>
                  <a:lnTo>
                    <a:pt x="533400" y="1480565"/>
                  </a:lnTo>
                  <a:lnTo>
                    <a:pt x="520700" y="1475994"/>
                  </a:lnTo>
                  <a:lnTo>
                    <a:pt x="533400" y="1486661"/>
                  </a:lnTo>
                  <a:close/>
                </a:path>
                <a:path w="2387600" h="1895475">
                  <a:moveTo>
                    <a:pt x="533400" y="1680971"/>
                  </a:moveTo>
                  <a:lnTo>
                    <a:pt x="533400" y="1486661"/>
                  </a:lnTo>
                  <a:lnTo>
                    <a:pt x="520700" y="1475994"/>
                  </a:lnTo>
                  <a:lnTo>
                    <a:pt x="520700" y="1689353"/>
                  </a:lnTo>
                  <a:lnTo>
                    <a:pt x="533400" y="1680971"/>
                  </a:lnTo>
                  <a:close/>
                </a:path>
                <a:path w="2387600" h="1895475">
                  <a:moveTo>
                    <a:pt x="533400" y="1700021"/>
                  </a:moveTo>
                  <a:lnTo>
                    <a:pt x="533400" y="1680971"/>
                  </a:lnTo>
                  <a:lnTo>
                    <a:pt x="520700" y="1689353"/>
                  </a:lnTo>
                  <a:lnTo>
                    <a:pt x="520700" y="1696974"/>
                  </a:lnTo>
                  <a:lnTo>
                    <a:pt x="533400" y="1700021"/>
                  </a:lnTo>
                  <a:close/>
                </a:path>
                <a:path w="2387600" h="1895475">
                  <a:moveTo>
                    <a:pt x="546100" y="1697736"/>
                  </a:moveTo>
                  <a:lnTo>
                    <a:pt x="546100" y="925067"/>
                  </a:lnTo>
                  <a:lnTo>
                    <a:pt x="533400" y="931926"/>
                  </a:lnTo>
                  <a:lnTo>
                    <a:pt x="533400" y="1699259"/>
                  </a:lnTo>
                  <a:lnTo>
                    <a:pt x="546100" y="1697736"/>
                  </a:lnTo>
                  <a:close/>
                </a:path>
                <a:path w="2387600" h="1895475">
                  <a:moveTo>
                    <a:pt x="558800" y="938783"/>
                  </a:moveTo>
                  <a:lnTo>
                    <a:pt x="558800" y="922019"/>
                  </a:lnTo>
                  <a:lnTo>
                    <a:pt x="546100" y="918971"/>
                  </a:lnTo>
                  <a:lnTo>
                    <a:pt x="546100" y="931926"/>
                  </a:lnTo>
                  <a:lnTo>
                    <a:pt x="558800" y="938783"/>
                  </a:lnTo>
                  <a:close/>
                </a:path>
                <a:path w="2387600" h="1895475">
                  <a:moveTo>
                    <a:pt x="558800" y="1142999"/>
                  </a:moveTo>
                  <a:lnTo>
                    <a:pt x="558800" y="938783"/>
                  </a:lnTo>
                  <a:lnTo>
                    <a:pt x="546100" y="931926"/>
                  </a:lnTo>
                  <a:lnTo>
                    <a:pt x="546100" y="1135380"/>
                  </a:lnTo>
                  <a:lnTo>
                    <a:pt x="558800" y="1142999"/>
                  </a:lnTo>
                  <a:close/>
                </a:path>
                <a:path w="2387600" h="1895475">
                  <a:moveTo>
                    <a:pt x="558800" y="1257299"/>
                  </a:moveTo>
                  <a:lnTo>
                    <a:pt x="558800" y="1142999"/>
                  </a:lnTo>
                  <a:lnTo>
                    <a:pt x="546100" y="1135380"/>
                  </a:lnTo>
                  <a:lnTo>
                    <a:pt x="546100" y="1290065"/>
                  </a:lnTo>
                  <a:lnTo>
                    <a:pt x="558800" y="1257299"/>
                  </a:lnTo>
                  <a:close/>
                </a:path>
                <a:path w="2387600" h="1895475">
                  <a:moveTo>
                    <a:pt x="571500" y="1116330"/>
                  </a:moveTo>
                  <a:lnTo>
                    <a:pt x="571500" y="1025651"/>
                  </a:lnTo>
                  <a:lnTo>
                    <a:pt x="558800" y="1013459"/>
                  </a:lnTo>
                  <a:lnTo>
                    <a:pt x="558800" y="1120902"/>
                  </a:lnTo>
                  <a:lnTo>
                    <a:pt x="571500" y="1116330"/>
                  </a:lnTo>
                  <a:close/>
                </a:path>
                <a:path w="2387600" h="1895475">
                  <a:moveTo>
                    <a:pt x="584200" y="1132331"/>
                  </a:moveTo>
                  <a:lnTo>
                    <a:pt x="584200" y="1113281"/>
                  </a:lnTo>
                  <a:lnTo>
                    <a:pt x="571500" y="1111758"/>
                  </a:lnTo>
                  <a:lnTo>
                    <a:pt x="571500" y="1116330"/>
                  </a:lnTo>
                  <a:lnTo>
                    <a:pt x="558800" y="1120902"/>
                  </a:lnTo>
                  <a:lnTo>
                    <a:pt x="558800" y="1123949"/>
                  </a:lnTo>
                  <a:lnTo>
                    <a:pt x="584200" y="1132331"/>
                  </a:lnTo>
                  <a:close/>
                </a:path>
                <a:path w="2387600" h="1895475">
                  <a:moveTo>
                    <a:pt x="584200" y="1155191"/>
                  </a:moveTo>
                  <a:lnTo>
                    <a:pt x="584200" y="1132331"/>
                  </a:lnTo>
                  <a:lnTo>
                    <a:pt x="558800" y="1123949"/>
                  </a:lnTo>
                  <a:lnTo>
                    <a:pt x="558800" y="1157477"/>
                  </a:lnTo>
                  <a:lnTo>
                    <a:pt x="571500" y="1157477"/>
                  </a:lnTo>
                  <a:lnTo>
                    <a:pt x="571500" y="1159764"/>
                  </a:lnTo>
                  <a:lnTo>
                    <a:pt x="584200" y="1155191"/>
                  </a:lnTo>
                  <a:close/>
                </a:path>
                <a:path w="2387600" h="1895475">
                  <a:moveTo>
                    <a:pt x="571500" y="1172717"/>
                  </a:moveTo>
                  <a:lnTo>
                    <a:pt x="571500" y="1157477"/>
                  </a:lnTo>
                  <a:lnTo>
                    <a:pt x="558800" y="1157477"/>
                  </a:lnTo>
                  <a:lnTo>
                    <a:pt x="558800" y="1169670"/>
                  </a:lnTo>
                  <a:lnTo>
                    <a:pt x="561622" y="1172717"/>
                  </a:lnTo>
                  <a:lnTo>
                    <a:pt x="571500" y="1172717"/>
                  </a:lnTo>
                  <a:close/>
                </a:path>
                <a:path w="2387600" h="1895475">
                  <a:moveTo>
                    <a:pt x="561622" y="1172717"/>
                  </a:moveTo>
                  <a:lnTo>
                    <a:pt x="558800" y="1169670"/>
                  </a:lnTo>
                  <a:lnTo>
                    <a:pt x="558800" y="1172717"/>
                  </a:lnTo>
                  <a:lnTo>
                    <a:pt x="561622" y="1172717"/>
                  </a:lnTo>
                  <a:close/>
                </a:path>
                <a:path w="2387600" h="1895475">
                  <a:moveTo>
                    <a:pt x="571500" y="1183386"/>
                  </a:moveTo>
                  <a:lnTo>
                    <a:pt x="571500" y="1172717"/>
                  </a:lnTo>
                  <a:lnTo>
                    <a:pt x="561622" y="1172717"/>
                  </a:lnTo>
                  <a:lnTo>
                    <a:pt x="571500" y="1183386"/>
                  </a:lnTo>
                  <a:close/>
                </a:path>
                <a:path w="2387600" h="1895475">
                  <a:moveTo>
                    <a:pt x="584200" y="1319021"/>
                  </a:moveTo>
                  <a:lnTo>
                    <a:pt x="584200" y="1155191"/>
                  </a:lnTo>
                  <a:lnTo>
                    <a:pt x="571500" y="1159764"/>
                  </a:lnTo>
                  <a:lnTo>
                    <a:pt x="571500" y="1324355"/>
                  </a:lnTo>
                  <a:lnTo>
                    <a:pt x="584200" y="1319021"/>
                  </a:lnTo>
                  <a:close/>
                </a:path>
                <a:path w="2387600" h="1895475">
                  <a:moveTo>
                    <a:pt x="596900" y="1337309"/>
                  </a:moveTo>
                  <a:lnTo>
                    <a:pt x="596900" y="1175003"/>
                  </a:lnTo>
                  <a:lnTo>
                    <a:pt x="584200" y="1173480"/>
                  </a:lnTo>
                  <a:lnTo>
                    <a:pt x="584200" y="1319021"/>
                  </a:lnTo>
                  <a:lnTo>
                    <a:pt x="571500" y="1324355"/>
                  </a:lnTo>
                  <a:lnTo>
                    <a:pt x="571500" y="1337309"/>
                  </a:lnTo>
                  <a:lnTo>
                    <a:pt x="596900" y="1337309"/>
                  </a:lnTo>
                  <a:close/>
                </a:path>
                <a:path w="2387600" h="1895475">
                  <a:moveTo>
                    <a:pt x="596900" y="1352549"/>
                  </a:moveTo>
                  <a:lnTo>
                    <a:pt x="596900" y="1337309"/>
                  </a:lnTo>
                  <a:lnTo>
                    <a:pt x="571500" y="1337309"/>
                  </a:lnTo>
                  <a:lnTo>
                    <a:pt x="571500" y="1352549"/>
                  </a:lnTo>
                  <a:lnTo>
                    <a:pt x="596900" y="1352549"/>
                  </a:lnTo>
                  <a:close/>
                </a:path>
                <a:path w="2387600" h="1895475">
                  <a:moveTo>
                    <a:pt x="596900" y="1175003"/>
                  </a:moveTo>
                  <a:lnTo>
                    <a:pt x="596900" y="831341"/>
                  </a:lnTo>
                  <a:lnTo>
                    <a:pt x="584200" y="864869"/>
                  </a:lnTo>
                  <a:lnTo>
                    <a:pt x="584200" y="1173480"/>
                  </a:lnTo>
                  <a:lnTo>
                    <a:pt x="596900" y="1175003"/>
                  </a:lnTo>
                  <a:close/>
                </a:path>
                <a:path w="2387600" h="1895475">
                  <a:moveTo>
                    <a:pt x="622300" y="553973"/>
                  </a:moveTo>
                  <a:lnTo>
                    <a:pt x="622300" y="545401"/>
                  </a:lnTo>
                  <a:lnTo>
                    <a:pt x="609600" y="542543"/>
                  </a:lnTo>
                  <a:lnTo>
                    <a:pt x="596900" y="545401"/>
                  </a:lnTo>
                  <a:lnTo>
                    <a:pt x="596900" y="553973"/>
                  </a:lnTo>
                  <a:lnTo>
                    <a:pt x="622300" y="553973"/>
                  </a:lnTo>
                  <a:close/>
                </a:path>
                <a:path w="2387600" h="1895475">
                  <a:moveTo>
                    <a:pt x="622300" y="605789"/>
                  </a:moveTo>
                  <a:lnTo>
                    <a:pt x="622300" y="553973"/>
                  </a:lnTo>
                  <a:lnTo>
                    <a:pt x="596900" y="553973"/>
                  </a:lnTo>
                  <a:lnTo>
                    <a:pt x="596900" y="563879"/>
                  </a:lnTo>
                  <a:lnTo>
                    <a:pt x="609600" y="576071"/>
                  </a:lnTo>
                  <a:lnTo>
                    <a:pt x="609600" y="623315"/>
                  </a:lnTo>
                  <a:lnTo>
                    <a:pt x="622300" y="605789"/>
                  </a:lnTo>
                  <a:close/>
                </a:path>
                <a:path w="2387600" h="1895475">
                  <a:moveTo>
                    <a:pt x="609600" y="576071"/>
                  </a:moveTo>
                  <a:lnTo>
                    <a:pt x="596900" y="563879"/>
                  </a:lnTo>
                  <a:lnTo>
                    <a:pt x="596900" y="571499"/>
                  </a:lnTo>
                  <a:lnTo>
                    <a:pt x="609600" y="576071"/>
                  </a:lnTo>
                  <a:close/>
                </a:path>
                <a:path w="2387600" h="1895475">
                  <a:moveTo>
                    <a:pt x="609600" y="678179"/>
                  </a:moveTo>
                  <a:lnTo>
                    <a:pt x="609600" y="576071"/>
                  </a:lnTo>
                  <a:lnTo>
                    <a:pt x="596900" y="571499"/>
                  </a:lnTo>
                  <a:lnTo>
                    <a:pt x="596900" y="662177"/>
                  </a:lnTo>
                  <a:lnTo>
                    <a:pt x="609600" y="678179"/>
                  </a:lnTo>
                  <a:close/>
                </a:path>
                <a:path w="2387600" h="1895475">
                  <a:moveTo>
                    <a:pt x="609600" y="1164336"/>
                  </a:moveTo>
                  <a:lnTo>
                    <a:pt x="609600" y="678179"/>
                  </a:lnTo>
                  <a:lnTo>
                    <a:pt x="596900" y="662177"/>
                  </a:lnTo>
                  <a:lnTo>
                    <a:pt x="596900" y="1192530"/>
                  </a:lnTo>
                  <a:lnTo>
                    <a:pt x="609600" y="1164336"/>
                  </a:lnTo>
                  <a:close/>
                </a:path>
                <a:path w="2387600" h="1895475">
                  <a:moveTo>
                    <a:pt x="622300" y="753617"/>
                  </a:moveTo>
                  <a:lnTo>
                    <a:pt x="622300" y="605789"/>
                  </a:lnTo>
                  <a:lnTo>
                    <a:pt x="609600" y="623315"/>
                  </a:lnTo>
                  <a:lnTo>
                    <a:pt x="609600" y="755903"/>
                  </a:lnTo>
                  <a:lnTo>
                    <a:pt x="622300" y="753617"/>
                  </a:lnTo>
                  <a:close/>
                </a:path>
                <a:path w="2387600" h="1895475">
                  <a:moveTo>
                    <a:pt x="635000" y="767333"/>
                  </a:moveTo>
                  <a:lnTo>
                    <a:pt x="635000" y="756665"/>
                  </a:lnTo>
                  <a:lnTo>
                    <a:pt x="622300" y="749045"/>
                  </a:lnTo>
                  <a:lnTo>
                    <a:pt x="622300" y="753617"/>
                  </a:lnTo>
                  <a:lnTo>
                    <a:pt x="609600" y="755903"/>
                  </a:lnTo>
                  <a:lnTo>
                    <a:pt x="609600" y="761999"/>
                  </a:lnTo>
                  <a:lnTo>
                    <a:pt x="617681" y="767333"/>
                  </a:lnTo>
                  <a:lnTo>
                    <a:pt x="635000" y="767333"/>
                  </a:lnTo>
                  <a:close/>
                </a:path>
                <a:path w="2387600" h="1895475">
                  <a:moveTo>
                    <a:pt x="617681" y="767333"/>
                  </a:moveTo>
                  <a:lnTo>
                    <a:pt x="609600" y="761999"/>
                  </a:lnTo>
                  <a:lnTo>
                    <a:pt x="609600" y="762761"/>
                  </a:lnTo>
                  <a:lnTo>
                    <a:pt x="617220" y="767333"/>
                  </a:lnTo>
                  <a:lnTo>
                    <a:pt x="617681" y="767333"/>
                  </a:lnTo>
                  <a:close/>
                </a:path>
                <a:path w="2387600" h="1895475">
                  <a:moveTo>
                    <a:pt x="617220" y="767333"/>
                  </a:moveTo>
                  <a:lnTo>
                    <a:pt x="609600" y="762761"/>
                  </a:lnTo>
                  <a:lnTo>
                    <a:pt x="609600" y="767333"/>
                  </a:lnTo>
                  <a:lnTo>
                    <a:pt x="617220" y="767333"/>
                  </a:lnTo>
                  <a:close/>
                </a:path>
                <a:path w="2387600" h="1895475">
                  <a:moveTo>
                    <a:pt x="622300" y="782573"/>
                  </a:moveTo>
                  <a:lnTo>
                    <a:pt x="622300" y="770381"/>
                  </a:lnTo>
                  <a:lnTo>
                    <a:pt x="617220" y="767333"/>
                  </a:lnTo>
                  <a:lnTo>
                    <a:pt x="609600" y="767333"/>
                  </a:lnTo>
                  <a:lnTo>
                    <a:pt x="609600" y="782573"/>
                  </a:lnTo>
                  <a:lnTo>
                    <a:pt x="622300" y="782573"/>
                  </a:lnTo>
                  <a:close/>
                </a:path>
                <a:path w="2387600" h="1895475">
                  <a:moveTo>
                    <a:pt x="622300" y="770381"/>
                  </a:moveTo>
                  <a:lnTo>
                    <a:pt x="617681" y="767333"/>
                  </a:lnTo>
                  <a:lnTo>
                    <a:pt x="617220" y="767333"/>
                  </a:lnTo>
                  <a:lnTo>
                    <a:pt x="622300" y="770381"/>
                  </a:lnTo>
                  <a:close/>
                </a:path>
                <a:path w="2387600" h="1895475">
                  <a:moveTo>
                    <a:pt x="635000" y="782573"/>
                  </a:moveTo>
                  <a:lnTo>
                    <a:pt x="635000" y="767333"/>
                  </a:lnTo>
                  <a:lnTo>
                    <a:pt x="617681" y="767333"/>
                  </a:lnTo>
                  <a:lnTo>
                    <a:pt x="622300" y="770381"/>
                  </a:lnTo>
                  <a:lnTo>
                    <a:pt x="622300" y="782573"/>
                  </a:lnTo>
                  <a:lnTo>
                    <a:pt x="635000" y="782573"/>
                  </a:lnTo>
                  <a:close/>
                </a:path>
                <a:path w="2387600" h="1895475">
                  <a:moveTo>
                    <a:pt x="635000" y="723137"/>
                  </a:moveTo>
                  <a:lnTo>
                    <a:pt x="635000" y="670559"/>
                  </a:lnTo>
                  <a:lnTo>
                    <a:pt x="622300" y="655319"/>
                  </a:lnTo>
                  <a:lnTo>
                    <a:pt x="622300" y="725423"/>
                  </a:lnTo>
                  <a:lnTo>
                    <a:pt x="635000" y="723137"/>
                  </a:lnTo>
                  <a:close/>
                </a:path>
                <a:path w="2387600" h="1895475">
                  <a:moveTo>
                    <a:pt x="635000" y="736091"/>
                  </a:moveTo>
                  <a:lnTo>
                    <a:pt x="635000" y="723137"/>
                  </a:lnTo>
                  <a:lnTo>
                    <a:pt x="622300" y="725423"/>
                  </a:lnTo>
                  <a:lnTo>
                    <a:pt x="622300" y="743711"/>
                  </a:lnTo>
                  <a:lnTo>
                    <a:pt x="635000" y="736091"/>
                  </a:lnTo>
                  <a:close/>
                </a:path>
                <a:path w="2387600" h="1895475">
                  <a:moveTo>
                    <a:pt x="635000" y="753617"/>
                  </a:moveTo>
                  <a:lnTo>
                    <a:pt x="635000" y="736091"/>
                  </a:lnTo>
                  <a:lnTo>
                    <a:pt x="622300" y="743711"/>
                  </a:lnTo>
                  <a:lnTo>
                    <a:pt x="622300" y="749045"/>
                  </a:lnTo>
                  <a:lnTo>
                    <a:pt x="635000" y="753617"/>
                  </a:lnTo>
                  <a:close/>
                </a:path>
                <a:path w="2387600" h="1895475">
                  <a:moveTo>
                    <a:pt x="635000" y="756665"/>
                  </a:moveTo>
                  <a:lnTo>
                    <a:pt x="635000" y="753617"/>
                  </a:lnTo>
                  <a:lnTo>
                    <a:pt x="622300" y="749045"/>
                  </a:lnTo>
                  <a:lnTo>
                    <a:pt x="635000" y="756665"/>
                  </a:lnTo>
                  <a:close/>
                </a:path>
                <a:path w="2387600" h="1895475">
                  <a:moveTo>
                    <a:pt x="635000" y="817625"/>
                  </a:moveTo>
                  <a:lnTo>
                    <a:pt x="635000" y="782573"/>
                  </a:lnTo>
                  <a:lnTo>
                    <a:pt x="622300" y="782573"/>
                  </a:lnTo>
                  <a:lnTo>
                    <a:pt x="622300" y="806957"/>
                  </a:lnTo>
                  <a:lnTo>
                    <a:pt x="635000" y="817625"/>
                  </a:lnTo>
                  <a:close/>
                </a:path>
                <a:path w="2387600" h="1895475">
                  <a:moveTo>
                    <a:pt x="647700" y="744473"/>
                  </a:moveTo>
                  <a:lnTo>
                    <a:pt x="647700" y="735329"/>
                  </a:lnTo>
                  <a:lnTo>
                    <a:pt x="635000" y="724661"/>
                  </a:lnTo>
                  <a:lnTo>
                    <a:pt x="635000" y="771905"/>
                  </a:lnTo>
                  <a:lnTo>
                    <a:pt x="647700" y="744473"/>
                  </a:lnTo>
                  <a:close/>
                </a:path>
                <a:path w="2387600" h="1895475">
                  <a:moveTo>
                    <a:pt x="647700" y="933449"/>
                  </a:moveTo>
                  <a:lnTo>
                    <a:pt x="647700" y="744473"/>
                  </a:lnTo>
                  <a:lnTo>
                    <a:pt x="635000" y="771905"/>
                  </a:lnTo>
                  <a:lnTo>
                    <a:pt x="635000" y="938783"/>
                  </a:lnTo>
                  <a:lnTo>
                    <a:pt x="647700" y="933449"/>
                  </a:lnTo>
                  <a:close/>
                </a:path>
                <a:path w="2387600" h="1895475">
                  <a:moveTo>
                    <a:pt x="647700" y="933449"/>
                  </a:moveTo>
                  <a:lnTo>
                    <a:pt x="635000" y="938783"/>
                  </a:lnTo>
                  <a:lnTo>
                    <a:pt x="635000" y="947165"/>
                  </a:lnTo>
                  <a:lnTo>
                    <a:pt x="647700" y="933449"/>
                  </a:lnTo>
                  <a:close/>
                </a:path>
                <a:path w="2387600" h="1895475">
                  <a:moveTo>
                    <a:pt x="660400" y="959357"/>
                  </a:moveTo>
                  <a:lnTo>
                    <a:pt x="660400" y="928115"/>
                  </a:lnTo>
                  <a:lnTo>
                    <a:pt x="647700" y="915923"/>
                  </a:lnTo>
                  <a:lnTo>
                    <a:pt x="647700" y="933449"/>
                  </a:lnTo>
                  <a:lnTo>
                    <a:pt x="635000" y="947165"/>
                  </a:lnTo>
                  <a:lnTo>
                    <a:pt x="635000" y="959357"/>
                  </a:lnTo>
                  <a:lnTo>
                    <a:pt x="660400" y="959357"/>
                  </a:lnTo>
                  <a:close/>
                </a:path>
                <a:path w="2387600" h="1895475">
                  <a:moveTo>
                    <a:pt x="660400" y="974597"/>
                  </a:moveTo>
                  <a:lnTo>
                    <a:pt x="660400" y="959357"/>
                  </a:lnTo>
                  <a:lnTo>
                    <a:pt x="635000" y="959357"/>
                  </a:lnTo>
                  <a:lnTo>
                    <a:pt x="635000" y="974597"/>
                  </a:lnTo>
                  <a:lnTo>
                    <a:pt x="660400" y="974597"/>
                  </a:lnTo>
                  <a:close/>
                </a:path>
                <a:path w="2387600" h="1895475">
                  <a:moveTo>
                    <a:pt x="660400" y="928115"/>
                  </a:moveTo>
                  <a:lnTo>
                    <a:pt x="660400" y="220217"/>
                  </a:lnTo>
                  <a:lnTo>
                    <a:pt x="647700" y="232409"/>
                  </a:lnTo>
                  <a:lnTo>
                    <a:pt x="647700" y="915923"/>
                  </a:lnTo>
                  <a:lnTo>
                    <a:pt x="660400" y="928115"/>
                  </a:lnTo>
                  <a:close/>
                </a:path>
                <a:path w="2387600" h="1895475">
                  <a:moveTo>
                    <a:pt x="685799" y="204215"/>
                  </a:moveTo>
                  <a:lnTo>
                    <a:pt x="673099" y="195643"/>
                  </a:lnTo>
                  <a:lnTo>
                    <a:pt x="673099" y="192785"/>
                  </a:lnTo>
                  <a:lnTo>
                    <a:pt x="660399" y="195643"/>
                  </a:lnTo>
                  <a:lnTo>
                    <a:pt x="660399" y="204215"/>
                  </a:lnTo>
                  <a:lnTo>
                    <a:pt x="685799" y="204215"/>
                  </a:lnTo>
                  <a:close/>
                </a:path>
                <a:path w="2387600" h="1895475">
                  <a:moveTo>
                    <a:pt x="685800" y="224789"/>
                  </a:moveTo>
                  <a:lnTo>
                    <a:pt x="685799" y="204215"/>
                  </a:lnTo>
                  <a:lnTo>
                    <a:pt x="660399" y="204215"/>
                  </a:lnTo>
                  <a:lnTo>
                    <a:pt x="660400" y="348995"/>
                  </a:lnTo>
                  <a:lnTo>
                    <a:pt x="673100" y="366521"/>
                  </a:lnTo>
                  <a:lnTo>
                    <a:pt x="673100" y="220217"/>
                  </a:lnTo>
                  <a:lnTo>
                    <a:pt x="685800" y="224789"/>
                  </a:lnTo>
                  <a:close/>
                </a:path>
                <a:path w="2387600" h="1895475">
                  <a:moveTo>
                    <a:pt x="673100" y="748283"/>
                  </a:moveTo>
                  <a:lnTo>
                    <a:pt x="673100" y="366521"/>
                  </a:lnTo>
                  <a:lnTo>
                    <a:pt x="660400" y="348995"/>
                  </a:lnTo>
                  <a:lnTo>
                    <a:pt x="660400" y="776477"/>
                  </a:lnTo>
                  <a:lnTo>
                    <a:pt x="673100" y="748283"/>
                  </a:lnTo>
                  <a:close/>
                </a:path>
                <a:path w="2387600" h="1895475">
                  <a:moveTo>
                    <a:pt x="685800" y="226313"/>
                  </a:moveTo>
                  <a:lnTo>
                    <a:pt x="685800" y="224789"/>
                  </a:lnTo>
                  <a:lnTo>
                    <a:pt x="673100" y="220217"/>
                  </a:lnTo>
                  <a:lnTo>
                    <a:pt x="680155" y="226991"/>
                  </a:lnTo>
                  <a:lnTo>
                    <a:pt x="685800" y="226313"/>
                  </a:lnTo>
                  <a:close/>
                </a:path>
                <a:path w="2387600" h="1895475">
                  <a:moveTo>
                    <a:pt x="680155" y="226991"/>
                  </a:moveTo>
                  <a:lnTo>
                    <a:pt x="673100" y="220217"/>
                  </a:lnTo>
                  <a:lnTo>
                    <a:pt x="673100" y="227837"/>
                  </a:lnTo>
                  <a:lnTo>
                    <a:pt x="680155" y="226991"/>
                  </a:lnTo>
                  <a:close/>
                </a:path>
                <a:path w="2387600" h="1895475">
                  <a:moveTo>
                    <a:pt x="685800" y="431291"/>
                  </a:moveTo>
                  <a:lnTo>
                    <a:pt x="685800" y="232409"/>
                  </a:lnTo>
                  <a:lnTo>
                    <a:pt x="680155" y="226991"/>
                  </a:lnTo>
                  <a:lnTo>
                    <a:pt x="673100" y="227837"/>
                  </a:lnTo>
                  <a:lnTo>
                    <a:pt x="673100" y="438911"/>
                  </a:lnTo>
                  <a:lnTo>
                    <a:pt x="685800" y="431291"/>
                  </a:lnTo>
                  <a:close/>
                </a:path>
                <a:path w="2387600" h="1895475">
                  <a:moveTo>
                    <a:pt x="698500" y="450341"/>
                  </a:moveTo>
                  <a:lnTo>
                    <a:pt x="698500" y="439673"/>
                  </a:lnTo>
                  <a:lnTo>
                    <a:pt x="688975" y="432815"/>
                  </a:lnTo>
                  <a:lnTo>
                    <a:pt x="685800" y="432815"/>
                  </a:lnTo>
                  <a:lnTo>
                    <a:pt x="685800" y="431291"/>
                  </a:lnTo>
                  <a:lnTo>
                    <a:pt x="673100" y="438911"/>
                  </a:lnTo>
                  <a:lnTo>
                    <a:pt x="673100" y="450341"/>
                  </a:lnTo>
                  <a:lnTo>
                    <a:pt x="698500" y="450341"/>
                  </a:lnTo>
                  <a:close/>
                </a:path>
                <a:path w="2387600" h="1895475">
                  <a:moveTo>
                    <a:pt x="698500" y="465581"/>
                  </a:moveTo>
                  <a:lnTo>
                    <a:pt x="698500" y="450341"/>
                  </a:lnTo>
                  <a:lnTo>
                    <a:pt x="673100" y="450341"/>
                  </a:lnTo>
                  <a:lnTo>
                    <a:pt x="673100" y="465581"/>
                  </a:lnTo>
                  <a:lnTo>
                    <a:pt x="698500" y="465581"/>
                  </a:lnTo>
                  <a:close/>
                </a:path>
                <a:path w="2387600" h="1895475">
                  <a:moveTo>
                    <a:pt x="698500" y="432815"/>
                  </a:moveTo>
                  <a:lnTo>
                    <a:pt x="698500" y="424243"/>
                  </a:lnTo>
                  <a:lnTo>
                    <a:pt x="685800" y="421385"/>
                  </a:lnTo>
                  <a:lnTo>
                    <a:pt x="685800" y="430529"/>
                  </a:lnTo>
                  <a:lnTo>
                    <a:pt x="688975" y="432815"/>
                  </a:lnTo>
                  <a:lnTo>
                    <a:pt x="698500" y="432815"/>
                  </a:lnTo>
                  <a:close/>
                </a:path>
                <a:path w="2387600" h="1895475">
                  <a:moveTo>
                    <a:pt x="688975" y="432815"/>
                  </a:moveTo>
                  <a:lnTo>
                    <a:pt x="685800" y="430529"/>
                  </a:lnTo>
                  <a:lnTo>
                    <a:pt x="685800" y="432815"/>
                  </a:lnTo>
                  <a:lnTo>
                    <a:pt x="688975" y="432815"/>
                  </a:lnTo>
                  <a:close/>
                </a:path>
                <a:path w="2387600" h="1895475">
                  <a:moveTo>
                    <a:pt x="698500" y="685037"/>
                  </a:moveTo>
                  <a:lnTo>
                    <a:pt x="698500" y="465581"/>
                  </a:lnTo>
                  <a:lnTo>
                    <a:pt x="685800" y="465581"/>
                  </a:lnTo>
                  <a:lnTo>
                    <a:pt x="685800" y="672845"/>
                  </a:lnTo>
                  <a:lnTo>
                    <a:pt x="698500" y="685037"/>
                  </a:lnTo>
                  <a:close/>
                </a:path>
                <a:path w="2387600" h="1895475">
                  <a:moveTo>
                    <a:pt x="698500" y="439673"/>
                  </a:moveTo>
                  <a:lnTo>
                    <a:pt x="698500" y="432815"/>
                  </a:lnTo>
                  <a:lnTo>
                    <a:pt x="688975" y="432815"/>
                  </a:lnTo>
                  <a:lnTo>
                    <a:pt x="698500" y="439673"/>
                  </a:lnTo>
                  <a:close/>
                </a:path>
                <a:path w="2387600" h="1895475">
                  <a:moveTo>
                    <a:pt x="711200" y="458723"/>
                  </a:moveTo>
                  <a:lnTo>
                    <a:pt x="711200" y="438911"/>
                  </a:lnTo>
                  <a:lnTo>
                    <a:pt x="698500" y="431291"/>
                  </a:lnTo>
                  <a:lnTo>
                    <a:pt x="698500" y="486917"/>
                  </a:lnTo>
                  <a:lnTo>
                    <a:pt x="711200" y="458723"/>
                  </a:lnTo>
                  <a:close/>
                </a:path>
                <a:path w="2387600" h="1895475">
                  <a:moveTo>
                    <a:pt x="723900" y="702563"/>
                  </a:moveTo>
                  <a:lnTo>
                    <a:pt x="723900" y="675893"/>
                  </a:lnTo>
                  <a:lnTo>
                    <a:pt x="711200" y="674369"/>
                  </a:lnTo>
                  <a:lnTo>
                    <a:pt x="711200" y="458723"/>
                  </a:lnTo>
                  <a:lnTo>
                    <a:pt x="698500" y="486917"/>
                  </a:lnTo>
                  <a:lnTo>
                    <a:pt x="698500" y="702563"/>
                  </a:lnTo>
                  <a:lnTo>
                    <a:pt x="723900" y="702563"/>
                  </a:lnTo>
                  <a:close/>
                </a:path>
                <a:path w="2387600" h="1895475">
                  <a:moveTo>
                    <a:pt x="723900" y="717803"/>
                  </a:moveTo>
                  <a:lnTo>
                    <a:pt x="723900" y="702563"/>
                  </a:lnTo>
                  <a:lnTo>
                    <a:pt x="698500" y="702563"/>
                  </a:lnTo>
                  <a:lnTo>
                    <a:pt x="698500" y="717803"/>
                  </a:lnTo>
                  <a:lnTo>
                    <a:pt x="723900" y="717803"/>
                  </a:lnTo>
                  <a:close/>
                </a:path>
                <a:path w="2387600" h="1895475">
                  <a:moveTo>
                    <a:pt x="723900" y="675893"/>
                  </a:moveTo>
                  <a:lnTo>
                    <a:pt x="723899" y="7619"/>
                  </a:lnTo>
                  <a:lnTo>
                    <a:pt x="711199" y="12953"/>
                  </a:lnTo>
                  <a:lnTo>
                    <a:pt x="711200" y="674369"/>
                  </a:lnTo>
                  <a:lnTo>
                    <a:pt x="723900" y="675893"/>
                  </a:lnTo>
                  <a:close/>
                </a:path>
                <a:path w="2387600" h="1895475">
                  <a:moveTo>
                    <a:pt x="736599" y="11429"/>
                  </a:moveTo>
                  <a:lnTo>
                    <a:pt x="736599" y="2857"/>
                  </a:lnTo>
                  <a:lnTo>
                    <a:pt x="723899" y="0"/>
                  </a:lnTo>
                  <a:lnTo>
                    <a:pt x="723899" y="11429"/>
                  </a:lnTo>
                  <a:lnTo>
                    <a:pt x="736599" y="11429"/>
                  </a:lnTo>
                  <a:close/>
                </a:path>
                <a:path w="2387600" h="1895475">
                  <a:moveTo>
                    <a:pt x="736599" y="22097"/>
                  </a:moveTo>
                  <a:lnTo>
                    <a:pt x="736599" y="11429"/>
                  </a:lnTo>
                  <a:lnTo>
                    <a:pt x="723899" y="11429"/>
                  </a:lnTo>
                  <a:lnTo>
                    <a:pt x="723899" y="31241"/>
                  </a:lnTo>
                  <a:lnTo>
                    <a:pt x="736599" y="22097"/>
                  </a:lnTo>
                  <a:close/>
                </a:path>
                <a:path w="2387600" h="1895475">
                  <a:moveTo>
                    <a:pt x="736599" y="25907"/>
                  </a:moveTo>
                  <a:lnTo>
                    <a:pt x="736599" y="22097"/>
                  </a:lnTo>
                  <a:lnTo>
                    <a:pt x="723899" y="31241"/>
                  </a:lnTo>
                  <a:lnTo>
                    <a:pt x="736599" y="25907"/>
                  </a:lnTo>
                  <a:close/>
                </a:path>
                <a:path w="2387600" h="1895475">
                  <a:moveTo>
                    <a:pt x="736599" y="162305"/>
                  </a:moveTo>
                  <a:lnTo>
                    <a:pt x="736599" y="25907"/>
                  </a:lnTo>
                  <a:lnTo>
                    <a:pt x="723899" y="31241"/>
                  </a:lnTo>
                  <a:lnTo>
                    <a:pt x="723899" y="188975"/>
                  </a:lnTo>
                  <a:lnTo>
                    <a:pt x="736599" y="162305"/>
                  </a:lnTo>
                  <a:close/>
                </a:path>
                <a:path w="2387600" h="1895475">
                  <a:moveTo>
                    <a:pt x="736600" y="315467"/>
                  </a:moveTo>
                  <a:lnTo>
                    <a:pt x="736599" y="162305"/>
                  </a:lnTo>
                  <a:lnTo>
                    <a:pt x="723899" y="188975"/>
                  </a:lnTo>
                  <a:lnTo>
                    <a:pt x="723900" y="313181"/>
                  </a:lnTo>
                  <a:lnTo>
                    <a:pt x="736600" y="315467"/>
                  </a:lnTo>
                  <a:close/>
                </a:path>
                <a:path w="2387600" h="1895475">
                  <a:moveTo>
                    <a:pt x="749300" y="368045"/>
                  </a:moveTo>
                  <a:lnTo>
                    <a:pt x="749299" y="80009"/>
                  </a:lnTo>
                  <a:lnTo>
                    <a:pt x="736599" y="62483"/>
                  </a:lnTo>
                  <a:lnTo>
                    <a:pt x="736600" y="355091"/>
                  </a:lnTo>
                  <a:lnTo>
                    <a:pt x="749300" y="368045"/>
                  </a:lnTo>
                  <a:close/>
                </a:path>
                <a:path w="2387600" h="1895475">
                  <a:moveTo>
                    <a:pt x="762000" y="316991"/>
                  </a:moveTo>
                  <a:lnTo>
                    <a:pt x="762000" y="309371"/>
                  </a:lnTo>
                  <a:lnTo>
                    <a:pt x="749300" y="306323"/>
                  </a:lnTo>
                  <a:lnTo>
                    <a:pt x="749300" y="311657"/>
                  </a:lnTo>
                  <a:lnTo>
                    <a:pt x="762000" y="316991"/>
                  </a:lnTo>
                  <a:close/>
                </a:path>
                <a:path w="2387600" h="1895475">
                  <a:moveTo>
                    <a:pt x="762000" y="319277"/>
                  </a:moveTo>
                  <a:lnTo>
                    <a:pt x="762000" y="316991"/>
                  </a:lnTo>
                  <a:lnTo>
                    <a:pt x="749300" y="311657"/>
                  </a:lnTo>
                  <a:lnTo>
                    <a:pt x="762000" y="319277"/>
                  </a:lnTo>
                  <a:close/>
                </a:path>
                <a:path w="2387600" h="1895475">
                  <a:moveTo>
                    <a:pt x="762000" y="647699"/>
                  </a:moveTo>
                  <a:lnTo>
                    <a:pt x="762000" y="319277"/>
                  </a:lnTo>
                  <a:lnTo>
                    <a:pt x="749300" y="311657"/>
                  </a:lnTo>
                  <a:lnTo>
                    <a:pt x="749300" y="637031"/>
                  </a:lnTo>
                  <a:lnTo>
                    <a:pt x="762000" y="647699"/>
                  </a:lnTo>
                  <a:close/>
                </a:path>
                <a:path w="2387600" h="1895475">
                  <a:moveTo>
                    <a:pt x="774700" y="507491"/>
                  </a:moveTo>
                  <a:lnTo>
                    <a:pt x="774699" y="134873"/>
                  </a:lnTo>
                  <a:lnTo>
                    <a:pt x="761999" y="157733"/>
                  </a:lnTo>
                  <a:lnTo>
                    <a:pt x="762000" y="486155"/>
                  </a:lnTo>
                  <a:lnTo>
                    <a:pt x="774700" y="507491"/>
                  </a:lnTo>
                  <a:close/>
                </a:path>
                <a:path w="2387600" h="1895475">
                  <a:moveTo>
                    <a:pt x="774700" y="659129"/>
                  </a:moveTo>
                  <a:lnTo>
                    <a:pt x="774700" y="507491"/>
                  </a:lnTo>
                  <a:lnTo>
                    <a:pt x="762000" y="486155"/>
                  </a:lnTo>
                  <a:lnTo>
                    <a:pt x="762000" y="659129"/>
                  </a:lnTo>
                  <a:lnTo>
                    <a:pt x="774700" y="659129"/>
                  </a:lnTo>
                  <a:close/>
                </a:path>
                <a:path w="2387600" h="1895475">
                  <a:moveTo>
                    <a:pt x="774700" y="674369"/>
                  </a:moveTo>
                  <a:lnTo>
                    <a:pt x="774700" y="659129"/>
                  </a:lnTo>
                  <a:lnTo>
                    <a:pt x="762000" y="659129"/>
                  </a:lnTo>
                  <a:lnTo>
                    <a:pt x="762000" y="674369"/>
                  </a:lnTo>
                  <a:lnTo>
                    <a:pt x="774700" y="674369"/>
                  </a:lnTo>
                  <a:close/>
                </a:path>
                <a:path w="2387600" h="1895475">
                  <a:moveTo>
                    <a:pt x="800099" y="60197"/>
                  </a:moveTo>
                  <a:lnTo>
                    <a:pt x="800099" y="46481"/>
                  </a:lnTo>
                  <a:lnTo>
                    <a:pt x="787399" y="44957"/>
                  </a:lnTo>
                  <a:lnTo>
                    <a:pt x="787399" y="44195"/>
                  </a:lnTo>
                  <a:lnTo>
                    <a:pt x="774699" y="54863"/>
                  </a:lnTo>
                  <a:lnTo>
                    <a:pt x="774699" y="55625"/>
                  </a:lnTo>
                  <a:lnTo>
                    <a:pt x="796925" y="62293"/>
                  </a:lnTo>
                  <a:lnTo>
                    <a:pt x="800099" y="60197"/>
                  </a:lnTo>
                  <a:close/>
                </a:path>
                <a:path w="2387600" h="1895475">
                  <a:moveTo>
                    <a:pt x="796925" y="62293"/>
                  </a:moveTo>
                  <a:lnTo>
                    <a:pt x="774699" y="55625"/>
                  </a:lnTo>
                  <a:lnTo>
                    <a:pt x="774699" y="158495"/>
                  </a:lnTo>
                  <a:lnTo>
                    <a:pt x="787399" y="174497"/>
                  </a:lnTo>
                  <a:lnTo>
                    <a:pt x="787399" y="68579"/>
                  </a:lnTo>
                  <a:lnTo>
                    <a:pt x="796925" y="62293"/>
                  </a:lnTo>
                  <a:close/>
                </a:path>
                <a:path w="2387600" h="1895475">
                  <a:moveTo>
                    <a:pt x="787400" y="618743"/>
                  </a:moveTo>
                  <a:lnTo>
                    <a:pt x="787399" y="174497"/>
                  </a:lnTo>
                  <a:lnTo>
                    <a:pt x="774699" y="158495"/>
                  </a:lnTo>
                  <a:lnTo>
                    <a:pt x="774700" y="634745"/>
                  </a:lnTo>
                  <a:lnTo>
                    <a:pt x="787400" y="618743"/>
                  </a:lnTo>
                  <a:close/>
                </a:path>
                <a:path w="2387600" h="1895475">
                  <a:moveTo>
                    <a:pt x="800099" y="63245"/>
                  </a:moveTo>
                  <a:lnTo>
                    <a:pt x="796925" y="62293"/>
                  </a:lnTo>
                  <a:lnTo>
                    <a:pt x="787399" y="68579"/>
                  </a:lnTo>
                  <a:lnTo>
                    <a:pt x="800099" y="63245"/>
                  </a:lnTo>
                  <a:close/>
                </a:path>
                <a:path w="2387600" h="1895475">
                  <a:moveTo>
                    <a:pt x="800099" y="140207"/>
                  </a:moveTo>
                  <a:lnTo>
                    <a:pt x="800099" y="63245"/>
                  </a:lnTo>
                  <a:lnTo>
                    <a:pt x="787399" y="68579"/>
                  </a:lnTo>
                  <a:lnTo>
                    <a:pt x="787399" y="163067"/>
                  </a:lnTo>
                  <a:lnTo>
                    <a:pt x="800099" y="140207"/>
                  </a:lnTo>
                  <a:close/>
                </a:path>
                <a:path w="2387600" h="1895475">
                  <a:moveTo>
                    <a:pt x="800100" y="435863"/>
                  </a:moveTo>
                  <a:lnTo>
                    <a:pt x="800099" y="140207"/>
                  </a:lnTo>
                  <a:lnTo>
                    <a:pt x="787399" y="163067"/>
                  </a:lnTo>
                  <a:lnTo>
                    <a:pt x="787400" y="428243"/>
                  </a:lnTo>
                  <a:lnTo>
                    <a:pt x="800100" y="435863"/>
                  </a:lnTo>
                  <a:close/>
                </a:path>
                <a:path w="2387600" h="1895475">
                  <a:moveTo>
                    <a:pt x="800100" y="435863"/>
                  </a:moveTo>
                  <a:lnTo>
                    <a:pt x="787400" y="428243"/>
                  </a:lnTo>
                  <a:lnTo>
                    <a:pt x="787400" y="430529"/>
                  </a:lnTo>
                  <a:lnTo>
                    <a:pt x="800100" y="435863"/>
                  </a:lnTo>
                  <a:close/>
                </a:path>
                <a:path w="2387600" h="1895475">
                  <a:moveTo>
                    <a:pt x="800100" y="457961"/>
                  </a:moveTo>
                  <a:lnTo>
                    <a:pt x="800100" y="435863"/>
                  </a:lnTo>
                  <a:lnTo>
                    <a:pt x="787400" y="430529"/>
                  </a:lnTo>
                  <a:lnTo>
                    <a:pt x="787400" y="454151"/>
                  </a:lnTo>
                  <a:lnTo>
                    <a:pt x="800100" y="457961"/>
                  </a:lnTo>
                  <a:close/>
                </a:path>
                <a:path w="2387600" h="1895475">
                  <a:moveTo>
                    <a:pt x="800099" y="63245"/>
                  </a:moveTo>
                  <a:lnTo>
                    <a:pt x="800099" y="60197"/>
                  </a:lnTo>
                  <a:lnTo>
                    <a:pt x="796925" y="62293"/>
                  </a:lnTo>
                  <a:lnTo>
                    <a:pt x="800099" y="63245"/>
                  </a:lnTo>
                  <a:close/>
                </a:path>
                <a:path w="2387600" h="1895475">
                  <a:moveTo>
                    <a:pt x="812800" y="710183"/>
                  </a:moveTo>
                  <a:lnTo>
                    <a:pt x="812800" y="331469"/>
                  </a:lnTo>
                  <a:lnTo>
                    <a:pt x="800100" y="315467"/>
                  </a:lnTo>
                  <a:lnTo>
                    <a:pt x="800100" y="687323"/>
                  </a:lnTo>
                  <a:lnTo>
                    <a:pt x="812800" y="710183"/>
                  </a:lnTo>
                  <a:close/>
                </a:path>
                <a:path w="2387600" h="1895475">
                  <a:moveTo>
                    <a:pt x="825500" y="791717"/>
                  </a:moveTo>
                  <a:lnTo>
                    <a:pt x="825500" y="448817"/>
                  </a:lnTo>
                  <a:lnTo>
                    <a:pt x="812800" y="446531"/>
                  </a:lnTo>
                  <a:lnTo>
                    <a:pt x="812800" y="807719"/>
                  </a:lnTo>
                  <a:lnTo>
                    <a:pt x="825500" y="791717"/>
                  </a:lnTo>
                  <a:close/>
                </a:path>
                <a:path w="2387600" h="1895475">
                  <a:moveTo>
                    <a:pt x="838200" y="856487"/>
                  </a:moveTo>
                  <a:lnTo>
                    <a:pt x="838200" y="704849"/>
                  </a:lnTo>
                  <a:lnTo>
                    <a:pt x="825500" y="682751"/>
                  </a:lnTo>
                  <a:lnTo>
                    <a:pt x="825500" y="791717"/>
                  </a:lnTo>
                  <a:lnTo>
                    <a:pt x="812800" y="807719"/>
                  </a:lnTo>
                  <a:lnTo>
                    <a:pt x="812800" y="856487"/>
                  </a:lnTo>
                  <a:lnTo>
                    <a:pt x="838200" y="856487"/>
                  </a:lnTo>
                  <a:close/>
                </a:path>
                <a:path w="2387600" h="1895475">
                  <a:moveTo>
                    <a:pt x="838200" y="867917"/>
                  </a:moveTo>
                  <a:lnTo>
                    <a:pt x="838200" y="856487"/>
                  </a:lnTo>
                  <a:lnTo>
                    <a:pt x="812800" y="856487"/>
                  </a:lnTo>
                  <a:lnTo>
                    <a:pt x="812800" y="862583"/>
                  </a:lnTo>
                  <a:lnTo>
                    <a:pt x="825500" y="867917"/>
                  </a:lnTo>
                  <a:lnTo>
                    <a:pt x="838200" y="867917"/>
                  </a:lnTo>
                  <a:close/>
                </a:path>
                <a:path w="2387600" h="1895475">
                  <a:moveTo>
                    <a:pt x="850900" y="307085"/>
                  </a:moveTo>
                  <a:lnTo>
                    <a:pt x="850900" y="298513"/>
                  </a:lnTo>
                  <a:lnTo>
                    <a:pt x="838200" y="295655"/>
                  </a:lnTo>
                  <a:lnTo>
                    <a:pt x="838200" y="298513"/>
                  </a:lnTo>
                  <a:lnTo>
                    <a:pt x="825500" y="307085"/>
                  </a:lnTo>
                  <a:lnTo>
                    <a:pt x="850900" y="307085"/>
                  </a:lnTo>
                  <a:close/>
                </a:path>
                <a:path w="2387600" h="1895475">
                  <a:moveTo>
                    <a:pt x="850900" y="481583"/>
                  </a:moveTo>
                  <a:lnTo>
                    <a:pt x="850900" y="307085"/>
                  </a:lnTo>
                  <a:lnTo>
                    <a:pt x="825500" y="307085"/>
                  </a:lnTo>
                  <a:lnTo>
                    <a:pt x="825500" y="314705"/>
                  </a:lnTo>
                  <a:lnTo>
                    <a:pt x="838200" y="316991"/>
                  </a:lnTo>
                  <a:lnTo>
                    <a:pt x="838200" y="465581"/>
                  </a:lnTo>
                  <a:lnTo>
                    <a:pt x="850900" y="481583"/>
                  </a:lnTo>
                  <a:close/>
                </a:path>
                <a:path w="2387600" h="1895475">
                  <a:moveTo>
                    <a:pt x="838200" y="347471"/>
                  </a:moveTo>
                  <a:lnTo>
                    <a:pt x="838200" y="316991"/>
                  </a:lnTo>
                  <a:lnTo>
                    <a:pt x="825500" y="314705"/>
                  </a:lnTo>
                  <a:lnTo>
                    <a:pt x="825500" y="351281"/>
                  </a:lnTo>
                  <a:lnTo>
                    <a:pt x="838200" y="347471"/>
                  </a:lnTo>
                  <a:close/>
                </a:path>
                <a:path w="2387600" h="1895475">
                  <a:moveTo>
                    <a:pt x="838200" y="704849"/>
                  </a:moveTo>
                  <a:lnTo>
                    <a:pt x="838200" y="347471"/>
                  </a:lnTo>
                  <a:lnTo>
                    <a:pt x="825500" y="364997"/>
                  </a:lnTo>
                  <a:lnTo>
                    <a:pt x="825500" y="682751"/>
                  </a:lnTo>
                  <a:lnTo>
                    <a:pt x="838200" y="704849"/>
                  </a:lnTo>
                  <a:close/>
                </a:path>
                <a:path w="2387600" h="1895475">
                  <a:moveTo>
                    <a:pt x="850900" y="481583"/>
                  </a:moveTo>
                  <a:lnTo>
                    <a:pt x="838200" y="465581"/>
                  </a:lnTo>
                  <a:lnTo>
                    <a:pt x="838200" y="477011"/>
                  </a:lnTo>
                  <a:lnTo>
                    <a:pt x="850900" y="481583"/>
                  </a:lnTo>
                  <a:close/>
                </a:path>
                <a:path w="2387600" h="1895475">
                  <a:moveTo>
                    <a:pt x="850900" y="583691"/>
                  </a:moveTo>
                  <a:lnTo>
                    <a:pt x="850900" y="481583"/>
                  </a:lnTo>
                  <a:lnTo>
                    <a:pt x="838200" y="477011"/>
                  </a:lnTo>
                  <a:lnTo>
                    <a:pt x="838200" y="611885"/>
                  </a:lnTo>
                  <a:lnTo>
                    <a:pt x="850900" y="583691"/>
                  </a:lnTo>
                  <a:close/>
                </a:path>
                <a:path w="2387600" h="1895475">
                  <a:moveTo>
                    <a:pt x="850900" y="649985"/>
                  </a:moveTo>
                  <a:lnTo>
                    <a:pt x="850900" y="583691"/>
                  </a:lnTo>
                  <a:lnTo>
                    <a:pt x="838200" y="611885"/>
                  </a:lnTo>
                  <a:lnTo>
                    <a:pt x="838200" y="634745"/>
                  </a:lnTo>
                  <a:lnTo>
                    <a:pt x="850900" y="649985"/>
                  </a:lnTo>
                  <a:close/>
                </a:path>
                <a:path w="2387600" h="1895475">
                  <a:moveTo>
                    <a:pt x="863600" y="749045"/>
                  </a:moveTo>
                  <a:lnTo>
                    <a:pt x="863600" y="314705"/>
                  </a:lnTo>
                  <a:lnTo>
                    <a:pt x="850900" y="312419"/>
                  </a:lnTo>
                  <a:lnTo>
                    <a:pt x="850900" y="740663"/>
                  </a:lnTo>
                  <a:lnTo>
                    <a:pt x="863600" y="749045"/>
                  </a:lnTo>
                  <a:close/>
                </a:path>
                <a:path w="2387600" h="1895475">
                  <a:moveTo>
                    <a:pt x="863600" y="749045"/>
                  </a:moveTo>
                  <a:lnTo>
                    <a:pt x="850900" y="740663"/>
                  </a:lnTo>
                  <a:lnTo>
                    <a:pt x="850900" y="741425"/>
                  </a:lnTo>
                  <a:lnTo>
                    <a:pt x="863600" y="749045"/>
                  </a:lnTo>
                  <a:close/>
                </a:path>
                <a:path w="2387600" h="1895475">
                  <a:moveTo>
                    <a:pt x="863600" y="787907"/>
                  </a:moveTo>
                  <a:lnTo>
                    <a:pt x="863600" y="749045"/>
                  </a:lnTo>
                  <a:lnTo>
                    <a:pt x="850900" y="741425"/>
                  </a:lnTo>
                  <a:lnTo>
                    <a:pt x="850900" y="780287"/>
                  </a:lnTo>
                  <a:lnTo>
                    <a:pt x="863600" y="787907"/>
                  </a:lnTo>
                  <a:close/>
                </a:path>
                <a:path w="2387600" h="1895475">
                  <a:moveTo>
                    <a:pt x="876300" y="735329"/>
                  </a:moveTo>
                  <a:lnTo>
                    <a:pt x="876300" y="643127"/>
                  </a:lnTo>
                  <a:lnTo>
                    <a:pt x="863600" y="627125"/>
                  </a:lnTo>
                  <a:lnTo>
                    <a:pt x="863600" y="727709"/>
                  </a:lnTo>
                  <a:lnTo>
                    <a:pt x="876300" y="735329"/>
                  </a:lnTo>
                  <a:close/>
                </a:path>
                <a:path w="2387600" h="1895475">
                  <a:moveTo>
                    <a:pt x="876300" y="736091"/>
                  </a:moveTo>
                  <a:lnTo>
                    <a:pt x="876300" y="735329"/>
                  </a:lnTo>
                  <a:lnTo>
                    <a:pt x="863600" y="727709"/>
                  </a:lnTo>
                  <a:lnTo>
                    <a:pt x="876300" y="736091"/>
                  </a:lnTo>
                  <a:close/>
                </a:path>
                <a:path w="2387600" h="1895475">
                  <a:moveTo>
                    <a:pt x="876300" y="1082802"/>
                  </a:moveTo>
                  <a:lnTo>
                    <a:pt x="876300" y="736091"/>
                  </a:lnTo>
                  <a:lnTo>
                    <a:pt x="863600" y="727709"/>
                  </a:lnTo>
                  <a:lnTo>
                    <a:pt x="863600" y="1059941"/>
                  </a:lnTo>
                  <a:lnTo>
                    <a:pt x="876300" y="1082802"/>
                  </a:lnTo>
                  <a:close/>
                </a:path>
                <a:path w="2387600" h="1895475">
                  <a:moveTo>
                    <a:pt x="889000" y="902969"/>
                  </a:moveTo>
                  <a:lnTo>
                    <a:pt x="889000" y="879347"/>
                  </a:lnTo>
                  <a:lnTo>
                    <a:pt x="876300" y="863345"/>
                  </a:lnTo>
                  <a:lnTo>
                    <a:pt x="876300" y="929639"/>
                  </a:lnTo>
                  <a:lnTo>
                    <a:pt x="889000" y="902969"/>
                  </a:lnTo>
                  <a:close/>
                </a:path>
                <a:path w="2387600" h="1895475">
                  <a:moveTo>
                    <a:pt x="889000" y="1124711"/>
                  </a:moveTo>
                  <a:lnTo>
                    <a:pt x="889000" y="902969"/>
                  </a:lnTo>
                  <a:lnTo>
                    <a:pt x="876300" y="929639"/>
                  </a:lnTo>
                  <a:lnTo>
                    <a:pt x="876300" y="1129283"/>
                  </a:lnTo>
                  <a:lnTo>
                    <a:pt x="889000" y="1124711"/>
                  </a:lnTo>
                  <a:close/>
                </a:path>
                <a:path w="2387600" h="1895475">
                  <a:moveTo>
                    <a:pt x="889000" y="1124711"/>
                  </a:moveTo>
                  <a:lnTo>
                    <a:pt x="876300" y="1129283"/>
                  </a:lnTo>
                  <a:lnTo>
                    <a:pt x="876300" y="1142237"/>
                  </a:lnTo>
                  <a:lnTo>
                    <a:pt x="889000" y="1124711"/>
                  </a:lnTo>
                  <a:close/>
                </a:path>
                <a:path w="2387600" h="1895475">
                  <a:moveTo>
                    <a:pt x="901700" y="1206245"/>
                  </a:moveTo>
                  <a:lnTo>
                    <a:pt x="901700" y="1194815"/>
                  </a:lnTo>
                  <a:lnTo>
                    <a:pt x="889000" y="1193291"/>
                  </a:lnTo>
                  <a:lnTo>
                    <a:pt x="889000" y="1124711"/>
                  </a:lnTo>
                  <a:lnTo>
                    <a:pt x="876300" y="1142237"/>
                  </a:lnTo>
                  <a:lnTo>
                    <a:pt x="876300" y="1206245"/>
                  </a:lnTo>
                  <a:lnTo>
                    <a:pt x="901700" y="1206245"/>
                  </a:lnTo>
                  <a:close/>
                </a:path>
                <a:path w="2387600" h="1895475">
                  <a:moveTo>
                    <a:pt x="901700" y="1221486"/>
                  </a:moveTo>
                  <a:lnTo>
                    <a:pt x="901700" y="1206245"/>
                  </a:lnTo>
                  <a:lnTo>
                    <a:pt x="876300" y="1206245"/>
                  </a:lnTo>
                  <a:lnTo>
                    <a:pt x="876300" y="1221486"/>
                  </a:lnTo>
                  <a:lnTo>
                    <a:pt x="901700" y="1221486"/>
                  </a:lnTo>
                  <a:close/>
                </a:path>
                <a:path w="2387600" h="1895475">
                  <a:moveTo>
                    <a:pt x="914400" y="685037"/>
                  </a:moveTo>
                  <a:lnTo>
                    <a:pt x="914400" y="673607"/>
                  </a:lnTo>
                  <a:lnTo>
                    <a:pt x="901700" y="673607"/>
                  </a:lnTo>
                  <a:lnTo>
                    <a:pt x="889000" y="678941"/>
                  </a:lnTo>
                  <a:lnTo>
                    <a:pt x="889000" y="685037"/>
                  </a:lnTo>
                  <a:lnTo>
                    <a:pt x="914400" y="685037"/>
                  </a:lnTo>
                  <a:close/>
                </a:path>
                <a:path w="2387600" h="1895475">
                  <a:moveTo>
                    <a:pt x="914400" y="907541"/>
                  </a:moveTo>
                  <a:lnTo>
                    <a:pt x="914400" y="685037"/>
                  </a:lnTo>
                  <a:lnTo>
                    <a:pt x="889000" y="685037"/>
                  </a:lnTo>
                  <a:lnTo>
                    <a:pt x="889000" y="707897"/>
                  </a:lnTo>
                  <a:lnTo>
                    <a:pt x="901700" y="717803"/>
                  </a:lnTo>
                  <a:lnTo>
                    <a:pt x="901700" y="934211"/>
                  </a:lnTo>
                  <a:lnTo>
                    <a:pt x="914400" y="907541"/>
                  </a:lnTo>
                  <a:close/>
                </a:path>
                <a:path w="2387600" h="1895475">
                  <a:moveTo>
                    <a:pt x="901700" y="1194815"/>
                  </a:moveTo>
                  <a:lnTo>
                    <a:pt x="901700" y="717803"/>
                  </a:lnTo>
                  <a:lnTo>
                    <a:pt x="889000" y="707897"/>
                  </a:lnTo>
                  <a:lnTo>
                    <a:pt x="889000" y="1193291"/>
                  </a:lnTo>
                  <a:lnTo>
                    <a:pt x="901700" y="1194815"/>
                  </a:lnTo>
                  <a:close/>
                </a:path>
                <a:path w="2387600" h="1895475">
                  <a:moveTo>
                    <a:pt x="914400" y="1057655"/>
                  </a:moveTo>
                  <a:lnTo>
                    <a:pt x="914400" y="907541"/>
                  </a:lnTo>
                  <a:lnTo>
                    <a:pt x="901700" y="934211"/>
                  </a:lnTo>
                  <a:lnTo>
                    <a:pt x="901700" y="1045463"/>
                  </a:lnTo>
                  <a:lnTo>
                    <a:pt x="914400" y="1057655"/>
                  </a:lnTo>
                  <a:close/>
                </a:path>
                <a:path w="2387600" h="1895475">
                  <a:moveTo>
                    <a:pt x="927100" y="872489"/>
                  </a:moveTo>
                  <a:lnTo>
                    <a:pt x="927100" y="710945"/>
                  </a:lnTo>
                  <a:lnTo>
                    <a:pt x="914400" y="697229"/>
                  </a:lnTo>
                  <a:lnTo>
                    <a:pt x="914400" y="869441"/>
                  </a:lnTo>
                  <a:lnTo>
                    <a:pt x="927100" y="872489"/>
                  </a:lnTo>
                  <a:close/>
                </a:path>
                <a:path w="2387600" h="1895475">
                  <a:moveTo>
                    <a:pt x="927100" y="1181099"/>
                  </a:moveTo>
                  <a:lnTo>
                    <a:pt x="927100" y="890777"/>
                  </a:lnTo>
                  <a:lnTo>
                    <a:pt x="914400" y="869441"/>
                  </a:lnTo>
                  <a:lnTo>
                    <a:pt x="914400" y="1172717"/>
                  </a:lnTo>
                  <a:lnTo>
                    <a:pt x="927100" y="1181099"/>
                  </a:lnTo>
                  <a:close/>
                </a:path>
                <a:path w="2387600" h="1895475">
                  <a:moveTo>
                    <a:pt x="927100" y="1181099"/>
                  </a:moveTo>
                  <a:lnTo>
                    <a:pt x="914400" y="1172717"/>
                  </a:lnTo>
                  <a:lnTo>
                    <a:pt x="914400" y="1173480"/>
                  </a:lnTo>
                  <a:lnTo>
                    <a:pt x="927100" y="1181099"/>
                  </a:lnTo>
                  <a:close/>
                </a:path>
                <a:path w="2387600" h="1895475">
                  <a:moveTo>
                    <a:pt x="927100" y="1315211"/>
                  </a:moveTo>
                  <a:lnTo>
                    <a:pt x="927100" y="1181099"/>
                  </a:lnTo>
                  <a:lnTo>
                    <a:pt x="914400" y="1173480"/>
                  </a:lnTo>
                  <a:lnTo>
                    <a:pt x="914400" y="1297686"/>
                  </a:lnTo>
                  <a:lnTo>
                    <a:pt x="927100" y="1315211"/>
                  </a:lnTo>
                  <a:close/>
                </a:path>
                <a:path w="2387600" h="1895475">
                  <a:moveTo>
                    <a:pt x="939800" y="1167383"/>
                  </a:moveTo>
                  <a:lnTo>
                    <a:pt x="939800" y="1123187"/>
                  </a:lnTo>
                  <a:lnTo>
                    <a:pt x="927100" y="1120902"/>
                  </a:lnTo>
                  <a:lnTo>
                    <a:pt x="927100" y="1159764"/>
                  </a:lnTo>
                  <a:lnTo>
                    <a:pt x="939800" y="1167383"/>
                  </a:lnTo>
                  <a:close/>
                </a:path>
                <a:path w="2387600" h="1895475">
                  <a:moveTo>
                    <a:pt x="939800" y="1168145"/>
                  </a:moveTo>
                  <a:lnTo>
                    <a:pt x="939800" y="1167383"/>
                  </a:lnTo>
                  <a:lnTo>
                    <a:pt x="927100" y="1159764"/>
                  </a:lnTo>
                  <a:lnTo>
                    <a:pt x="939800" y="1168145"/>
                  </a:lnTo>
                  <a:close/>
                </a:path>
                <a:path w="2387600" h="1895475">
                  <a:moveTo>
                    <a:pt x="939800" y="1587245"/>
                  </a:moveTo>
                  <a:lnTo>
                    <a:pt x="939800" y="1168145"/>
                  </a:lnTo>
                  <a:lnTo>
                    <a:pt x="927100" y="1159764"/>
                  </a:lnTo>
                  <a:lnTo>
                    <a:pt x="927100" y="1584959"/>
                  </a:lnTo>
                  <a:lnTo>
                    <a:pt x="939800" y="1587245"/>
                  </a:lnTo>
                  <a:close/>
                </a:path>
                <a:path w="2387600" h="1895475">
                  <a:moveTo>
                    <a:pt x="952500" y="1306830"/>
                  </a:moveTo>
                  <a:lnTo>
                    <a:pt x="952500" y="1226820"/>
                  </a:lnTo>
                  <a:lnTo>
                    <a:pt x="939800" y="1252727"/>
                  </a:lnTo>
                  <a:lnTo>
                    <a:pt x="939800" y="1289303"/>
                  </a:lnTo>
                  <a:lnTo>
                    <a:pt x="952500" y="1306830"/>
                  </a:lnTo>
                  <a:close/>
                </a:path>
                <a:path w="2387600" h="1895475">
                  <a:moveTo>
                    <a:pt x="952500" y="1575815"/>
                  </a:moveTo>
                  <a:lnTo>
                    <a:pt x="952500" y="1306830"/>
                  </a:lnTo>
                  <a:lnTo>
                    <a:pt x="939800" y="1289303"/>
                  </a:lnTo>
                  <a:lnTo>
                    <a:pt x="939800" y="1584197"/>
                  </a:lnTo>
                  <a:lnTo>
                    <a:pt x="952500" y="1575815"/>
                  </a:lnTo>
                  <a:close/>
                </a:path>
                <a:path w="2387600" h="1895475">
                  <a:moveTo>
                    <a:pt x="952500" y="1596389"/>
                  </a:moveTo>
                  <a:lnTo>
                    <a:pt x="952500" y="1575815"/>
                  </a:lnTo>
                  <a:lnTo>
                    <a:pt x="939800" y="1584197"/>
                  </a:lnTo>
                  <a:lnTo>
                    <a:pt x="939800" y="1595627"/>
                  </a:lnTo>
                  <a:lnTo>
                    <a:pt x="952500" y="1596389"/>
                  </a:lnTo>
                  <a:close/>
                </a:path>
                <a:path w="2387600" h="1895475">
                  <a:moveTo>
                    <a:pt x="977900" y="1036319"/>
                  </a:moveTo>
                  <a:lnTo>
                    <a:pt x="965200" y="1027747"/>
                  </a:lnTo>
                  <a:lnTo>
                    <a:pt x="965200" y="1024889"/>
                  </a:lnTo>
                  <a:lnTo>
                    <a:pt x="952500" y="1027747"/>
                  </a:lnTo>
                  <a:lnTo>
                    <a:pt x="952500" y="1036319"/>
                  </a:lnTo>
                  <a:lnTo>
                    <a:pt x="977900" y="1036319"/>
                  </a:lnTo>
                  <a:close/>
                </a:path>
                <a:path w="2387600" h="1895475">
                  <a:moveTo>
                    <a:pt x="977900" y="1053083"/>
                  </a:moveTo>
                  <a:lnTo>
                    <a:pt x="977900" y="1036319"/>
                  </a:lnTo>
                  <a:lnTo>
                    <a:pt x="952500" y="1036319"/>
                  </a:lnTo>
                  <a:lnTo>
                    <a:pt x="952500" y="1247393"/>
                  </a:lnTo>
                  <a:lnTo>
                    <a:pt x="965200" y="1268730"/>
                  </a:lnTo>
                  <a:lnTo>
                    <a:pt x="965200" y="1060703"/>
                  </a:lnTo>
                  <a:lnTo>
                    <a:pt x="977900" y="1053083"/>
                  </a:lnTo>
                  <a:close/>
                </a:path>
                <a:path w="2387600" h="1895475">
                  <a:moveTo>
                    <a:pt x="965200" y="1588770"/>
                  </a:moveTo>
                  <a:lnTo>
                    <a:pt x="965200" y="1268730"/>
                  </a:lnTo>
                  <a:lnTo>
                    <a:pt x="952500" y="1247393"/>
                  </a:lnTo>
                  <a:lnTo>
                    <a:pt x="952500" y="1592579"/>
                  </a:lnTo>
                  <a:lnTo>
                    <a:pt x="965200" y="1588770"/>
                  </a:lnTo>
                  <a:close/>
                </a:path>
                <a:path w="2387600" h="1895475">
                  <a:moveTo>
                    <a:pt x="977900" y="1450847"/>
                  </a:moveTo>
                  <a:lnTo>
                    <a:pt x="977900" y="1053083"/>
                  </a:lnTo>
                  <a:lnTo>
                    <a:pt x="965200" y="1060703"/>
                  </a:lnTo>
                  <a:lnTo>
                    <a:pt x="965200" y="1448561"/>
                  </a:lnTo>
                  <a:lnTo>
                    <a:pt x="977900" y="1450847"/>
                  </a:lnTo>
                  <a:close/>
                </a:path>
                <a:path w="2387600" h="1895475">
                  <a:moveTo>
                    <a:pt x="990600" y="1630679"/>
                  </a:moveTo>
                  <a:lnTo>
                    <a:pt x="990600" y="1262633"/>
                  </a:lnTo>
                  <a:lnTo>
                    <a:pt x="977900" y="1242059"/>
                  </a:lnTo>
                  <a:lnTo>
                    <a:pt x="977900" y="1609343"/>
                  </a:lnTo>
                  <a:lnTo>
                    <a:pt x="990600" y="1630679"/>
                  </a:lnTo>
                  <a:close/>
                </a:path>
                <a:path w="2387600" h="1895475">
                  <a:moveTo>
                    <a:pt x="1003300" y="1480565"/>
                  </a:moveTo>
                  <a:lnTo>
                    <a:pt x="1003300" y="1444752"/>
                  </a:lnTo>
                  <a:lnTo>
                    <a:pt x="990600" y="1441703"/>
                  </a:lnTo>
                  <a:lnTo>
                    <a:pt x="990600" y="1472945"/>
                  </a:lnTo>
                  <a:lnTo>
                    <a:pt x="1003300" y="1480565"/>
                  </a:lnTo>
                  <a:close/>
                </a:path>
                <a:path w="2387600" h="1895475">
                  <a:moveTo>
                    <a:pt x="1003300" y="1658873"/>
                  </a:moveTo>
                  <a:lnTo>
                    <a:pt x="1003300" y="1480565"/>
                  </a:lnTo>
                  <a:lnTo>
                    <a:pt x="990600" y="1472945"/>
                  </a:lnTo>
                  <a:lnTo>
                    <a:pt x="990600" y="1680971"/>
                  </a:lnTo>
                  <a:lnTo>
                    <a:pt x="1003300" y="1658873"/>
                  </a:lnTo>
                  <a:close/>
                </a:path>
                <a:path w="2387600" h="1895475">
                  <a:moveTo>
                    <a:pt x="1003300" y="1822703"/>
                  </a:moveTo>
                  <a:lnTo>
                    <a:pt x="1003300" y="1658873"/>
                  </a:lnTo>
                  <a:lnTo>
                    <a:pt x="990600" y="1680971"/>
                  </a:lnTo>
                  <a:lnTo>
                    <a:pt x="990600" y="1828038"/>
                  </a:lnTo>
                  <a:lnTo>
                    <a:pt x="1003300" y="1822703"/>
                  </a:lnTo>
                  <a:close/>
                </a:path>
                <a:path w="2387600" h="1895475">
                  <a:moveTo>
                    <a:pt x="1003300" y="1822703"/>
                  </a:moveTo>
                  <a:lnTo>
                    <a:pt x="990600" y="1828038"/>
                  </a:lnTo>
                  <a:lnTo>
                    <a:pt x="993775" y="1828990"/>
                  </a:lnTo>
                  <a:lnTo>
                    <a:pt x="1003300" y="1822703"/>
                  </a:lnTo>
                  <a:close/>
                </a:path>
                <a:path w="2387600" h="1895475">
                  <a:moveTo>
                    <a:pt x="993775" y="1828990"/>
                  </a:moveTo>
                  <a:lnTo>
                    <a:pt x="990600" y="1828038"/>
                  </a:lnTo>
                  <a:lnTo>
                    <a:pt x="990600" y="1831086"/>
                  </a:lnTo>
                  <a:lnTo>
                    <a:pt x="993775" y="1828990"/>
                  </a:lnTo>
                  <a:close/>
                </a:path>
                <a:path w="2387600" h="1895475">
                  <a:moveTo>
                    <a:pt x="1016000" y="1836420"/>
                  </a:moveTo>
                  <a:lnTo>
                    <a:pt x="1016000" y="1835658"/>
                  </a:lnTo>
                  <a:lnTo>
                    <a:pt x="993775" y="1828990"/>
                  </a:lnTo>
                  <a:lnTo>
                    <a:pt x="990600" y="1831086"/>
                  </a:lnTo>
                  <a:lnTo>
                    <a:pt x="990600" y="1844802"/>
                  </a:lnTo>
                  <a:lnTo>
                    <a:pt x="1003300" y="1846326"/>
                  </a:lnTo>
                  <a:lnTo>
                    <a:pt x="1003300" y="1847088"/>
                  </a:lnTo>
                  <a:lnTo>
                    <a:pt x="1016000" y="1836420"/>
                  </a:lnTo>
                  <a:close/>
                </a:path>
                <a:path w="2387600" h="1895475">
                  <a:moveTo>
                    <a:pt x="1016000" y="1835658"/>
                  </a:moveTo>
                  <a:lnTo>
                    <a:pt x="1016000" y="1783079"/>
                  </a:lnTo>
                  <a:lnTo>
                    <a:pt x="1003300" y="1767839"/>
                  </a:lnTo>
                  <a:lnTo>
                    <a:pt x="1003300" y="1822703"/>
                  </a:lnTo>
                  <a:lnTo>
                    <a:pt x="993775" y="1828990"/>
                  </a:lnTo>
                  <a:lnTo>
                    <a:pt x="1016000" y="1835658"/>
                  </a:lnTo>
                  <a:close/>
                </a:path>
                <a:path w="2387600" h="1895475">
                  <a:moveTo>
                    <a:pt x="1041400" y="1239011"/>
                  </a:moveTo>
                  <a:lnTo>
                    <a:pt x="1041400" y="1229105"/>
                  </a:lnTo>
                  <a:lnTo>
                    <a:pt x="1028700" y="1224533"/>
                  </a:lnTo>
                  <a:lnTo>
                    <a:pt x="1028700" y="1222247"/>
                  </a:lnTo>
                  <a:lnTo>
                    <a:pt x="1016000" y="1224533"/>
                  </a:lnTo>
                  <a:lnTo>
                    <a:pt x="1003300" y="1242821"/>
                  </a:lnTo>
                  <a:lnTo>
                    <a:pt x="1003300" y="1767839"/>
                  </a:lnTo>
                  <a:lnTo>
                    <a:pt x="1016000" y="1783079"/>
                  </a:lnTo>
                  <a:lnTo>
                    <a:pt x="1016000" y="1234439"/>
                  </a:lnTo>
                  <a:lnTo>
                    <a:pt x="1041400" y="1239011"/>
                  </a:lnTo>
                  <a:close/>
                </a:path>
                <a:path w="2387600" h="1895475">
                  <a:moveTo>
                    <a:pt x="1041400" y="1239011"/>
                  </a:moveTo>
                  <a:lnTo>
                    <a:pt x="1016000" y="1234439"/>
                  </a:lnTo>
                  <a:lnTo>
                    <a:pt x="1016000" y="1440941"/>
                  </a:lnTo>
                  <a:lnTo>
                    <a:pt x="1028700" y="1456181"/>
                  </a:lnTo>
                  <a:lnTo>
                    <a:pt x="1028700" y="1249680"/>
                  </a:lnTo>
                  <a:lnTo>
                    <a:pt x="1041400" y="1239011"/>
                  </a:lnTo>
                  <a:close/>
                </a:path>
                <a:path w="2387600" h="1895475">
                  <a:moveTo>
                    <a:pt x="1028700" y="1663445"/>
                  </a:moveTo>
                  <a:lnTo>
                    <a:pt x="1028700" y="1456181"/>
                  </a:lnTo>
                  <a:lnTo>
                    <a:pt x="1016000" y="1440941"/>
                  </a:lnTo>
                  <a:lnTo>
                    <a:pt x="1016000" y="1686305"/>
                  </a:lnTo>
                  <a:lnTo>
                    <a:pt x="1028700" y="1663445"/>
                  </a:lnTo>
                  <a:close/>
                </a:path>
                <a:path w="2387600" h="1895475">
                  <a:moveTo>
                    <a:pt x="1041400" y="1576577"/>
                  </a:moveTo>
                  <a:lnTo>
                    <a:pt x="1041400" y="1239011"/>
                  </a:lnTo>
                  <a:lnTo>
                    <a:pt x="1028700" y="1249680"/>
                  </a:lnTo>
                  <a:lnTo>
                    <a:pt x="1028700" y="1568195"/>
                  </a:lnTo>
                  <a:lnTo>
                    <a:pt x="1041400" y="1576577"/>
                  </a:lnTo>
                  <a:close/>
                </a:path>
                <a:path w="2387600" h="1895475">
                  <a:moveTo>
                    <a:pt x="1041400" y="1576577"/>
                  </a:moveTo>
                  <a:lnTo>
                    <a:pt x="1028700" y="1568195"/>
                  </a:lnTo>
                  <a:lnTo>
                    <a:pt x="1028700" y="1568958"/>
                  </a:lnTo>
                  <a:lnTo>
                    <a:pt x="1041400" y="1576577"/>
                  </a:lnTo>
                  <a:close/>
                </a:path>
                <a:path w="2387600" h="1895475">
                  <a:moveTo>
                    <a:pt x="1041400" y="1594103"/>
                  </a:moveTo>
                  <a:lnTo>
                    <a:pt x="1041400" y="1576577"/>
                  </a:lnTo>
                  <a:lnTo>
                    <a:pt x="1028700" y="1568958"/>
                  </a:lnTo>
                  <a:lnTo>
                    <a:pt x="1028700" y="1592579"/>
                  </a:lnTo>
                  <a:lnTo>
                    <a:pt x="1041400" y="1594103"/>
                  </a:lnTo>
                  <a:close/>
                </a:path>
                <a:path w="2387600" h="1895475">
                  <a:moveTo>
                    <a:pt x="1054100" y="1865376"/>
                  </a:moveTo>
                  <a:lnTo>
                    <a:pt x="1054100" y="1543049"/>
                  </a:lnTo>
                  <a:lnTo>
                    <a:pt x="1041400" y="1537715"/>
                  </a:lnTo>
                  <a:lnTo>
                    <a:pt x="1041400" y="1854708"/>
                  </a:lnTo>
                  <a:lnTo>
                    <a:pt x="1054100" y="1865376"/>
                  </a:lnTo>
                  <a:close/>
                </a:path>
                <a:path w="2387600" h="1895475">
                  <a:moveTo>
                    <a:pt x="1066800" y="1620773"/>
                  </a:moveTo>
                  <a:lnTo>
                    <a:pt x="1066800" y="1597152"/>
                  </a:lnTo>
                  <a:lnTo>
                    <a:pt x="1054100" y="1584959"/>
                  </a:lnTo>
                  <a:lnTo>
                    <a:pt x="1054100" y="1648205"/>
                  </a:lnTo>
                  <a:lnTo>
                    <a:pt x="1066800" y="1620773"/>
                  </a:lnTo>
                  <a:close/>
                </a:path>
                <a:path w="2387600" h="1895475">
                  <a:moveTo>
                    <a:pt x="1079500" y="1879853"/>
                  </a:moveTo>
                  <a:lnTo>
                    <a:pt x="1079500" y="1853945"/>
                  </a:lnTo>
                  <a:lnTo>
                    <a:pt x="1066800" y="1852421"/>
                  </a:lnTo>
                  <a:lnTo>
                    <a:pt x="1066800" y="1620773"/>
                  </a:lnTo>
                  <a:lnTo>
                    <a:pt x="1054100" y="1648205"/>
                  </a:lnTo>
                  <a:lnTo>
                    <a:pt x="1054100" y="1879853"/>
                  </a:lnTo>
                  <a:lnTo>
                    <a:pt x="1079500" y="1879853"/>
                  </a:lnTo>
                  <a:close/>
                </a:path>
                <a:path w="2387600" h="1895475">
                  <a:moveTo>
                    <a:pt x="1079500" y="1895093"/>
                  </a:moveTo>
                  <a:lnTo>
                    <a:pt x="1079500" y="1879853"/>
                  </a:lnTo>
                  <a:lnTo>
                    <a:pt x="1054100" y="1879853"/>
                  </a:lnTo>
                  <a:lnTo>
                    <a:pt x="1054100" y="1895093"/>
                  </a:lnTo>
                  <a:lnTo>
                    <a:pt x="1079500" y="1895093"/>
                  </a:lnTo>
                  <a:close/>
                </a:path>
                <a:path w="2387600" h="1895475">
                  <a:moveTo>
                    <a:pt x="1092200" y="1198626"/>
                  </a:moveTo>
                  <a:lnTo>
                    <a:pt x="1092200" y="1180337"/>
                  </a:lnTo>
                  <a:lnTo>
                    <a:pt x="1079500" y="1178052"/>
                  </a:lnTo>
                  <a:lnTo>
                    <a:pt x="1079500" y="1179576"/>
                  </a:lnTo>
                  <a:lnTo>
                    <a:pt x="1066800" y="1190243"/>
                  </a:lnTo>
                  <a:lnTo>
                    <a:pt x="1092200" y="1198626"/>
                  </a:lnTo>
                  <a:close/>
                </a:path>
                <a:path w="2387600" h="1895475">
                  <a:moveTo>
                    <a:pt x="1092200" y="1350264"/>
                  </a:moveTo>
                  <a:lnTo>
                    <a:pt x="1092200" y="1198626"/>
                  </a:lnTo>
                  <a:lnTo>
                    <a:pt x="1066800" y="1190243"/>
                  </a:lnTo>
                  <a:lnTo>
                    <a:pt x="1066800" y="1236726"/>
                  </a:lnTo>
                  <a:lnTo>
                    <a:pt x="1079500" y="1238249"/>
                  </a:lnTo>
                  <a:lnTo>
                    <a:pt x="1079500" y="1377695"/>
                  </a:lnTo>
                  <a:lnTo>
                    <a:pt x="1092200" y="1350264"/>
                  </a:lnTo>
                  <a:close/>
                </a:path>
                <a:path w="2387600" h="1895475">
                  <a:moveTo>
                    <a:pt x="1079500" y="1853945"/>
                  </a:moveTo>
                  <a:lnTo>
                    <a:pt x="1079500" y="1238249"/>
                  </a:lnTo>
                  <a:lnTo>
                    <a:pt x="1066800" y="1236726"/>
                  </a:lnTo>
                  <a:lnTo>
                    <a:pt x="1066800" y="1852421"/>
                  </a:lnTo>
                  <a:lnTo>
                    <a:pt x="1079500" y="1853945"/>
                  </a:lnTo>
                  <a:close/>
                </a:path>
                <a:path w="2387600" h="1895475">
                  <a:moveTo>
                    <a:pt x="1092200" y="1460753"/>
                  </a:moveTo>
                  <a:lnTo>
                    <a:pt x="1092200" y="1350264"/>
                  </a:lnTo>
                  <a:lnTo>
                    <a:pt x="1079500" y="1377695"/>
                  </a:lnTo>
                  <a:lnTo>
                    <a:pt x="1079500" y="1456181"/>
                  </a:lnTo>
                  <a:lnTo>
                    <a:pt x="1092200" y="1460753"/>
                  </a:lnTo>
                  <a:close/>
                </a:path>
                <a:path w="2387600" h="1895475">
                  <a:moveTo>
                    <a:pt x="1104900" y="1433321"/>
                  </a:moveTo>
                  <a:lnTo>
                    <a:pt x="1104900" y="1246631"/>
                  </a:lnTo>
                  <a:lnTo>
                    <a:pt x="1092200" y="1230630"/>
                  </a:lnTo>
                  <a:lnTo>
                    <a:pt x="1092200" y="1438655"/>
                  </a:lnTo>
                  <a:lnTo>
                    <a:pt x="1104900" y="1433321"/>
                  </a:lnTo>
                  <a:close/>
                </a:path>
                <a:path w="2387600" h="1895475">
                  <a:moveTo>
                    <a:pt x="1117600" y="1447799"/>
                  </a:moveTo>
                  <a:lnTo>
                    <a:pt x="1117600" y="1432559"/>
                  </a:lnTo>
                  <a:lnTo>
                    <a:pt x="1104900" y="1430273"/>
                  </a:lnTo>
                  <a:lnTo>
                    <a:pt x="1104900" y="1433321"/>
                  </a:lnTo>
                  <a:lnTo>
                    <a:pt x="1092200" y="1438655"/>
                  </a:lnTo>
                  <a:lnTo>
                    <a:pt x="1092200" y="1442465"/>
                  </a:lnTo>
                  <a:lnTo>
                    <a:pt x="1114072" y="1450339"/>
                  </a:lnTo>
                  <a:lnTo>
                    <a:pt x="1117600" y="1447799"/>
                  </a:lnTo>
                  <a:close/>
                </a:path>
                <a:path w="2387600" h="1895475">
                  <a:moveTo>
                    <a:pt x="1114072" y="1450339"/>
                  </a:moveTo>
                  <a:lnTo>
                    <a:pt x="1092200" y="1442465"/>
                  </a:lnTo>
                  <a:lnTo>
                    <a:pt x="1092200" y="1458467"/>
                  </a:lnTo>
                  <a:lnTo>
                    <a:pt x="1104900" y="1450085"/>
                  </a:lnTo>
                  <a:lnTo>
                    <a:pt x="1104900" y="1456943"/>
                  </a:lnTo>
                  <a:lnTo>
                    <a:pt x="1114072" y="1450339"/>
                  </a:lnTo>
                  <a:close/>
                </a:path>
                <a:path w="2387600" h="1895475">
                  <a:moveTo>
                    <a:pt x="1104900" y="1470659"/>
                  </a:moveTo>
                  <a:lnTo>
                    <a:pt x="1104900" y="1450085"/>
                  </a:lnTo>
                  <a:lnTo>
                    <a:pt x="1092200" y="1458467"/>
                  </a:lnTo>
                  <a:lnTo>
                    <a:pt x="1092200" y="1459991"/>
                  </a:lnTo>
                  <a:lnTo>
                    <a:pt x="1101725" y="1470278"/>
                  </a:lnTo>
                  <a:lnTo>
                    <a:pt x="1104900" y="1470659"/>
                  </a:lnTo>
                  <a:close/>
                </a:path>
                <a:path w="2387600" h="1895475">
                  <a:moveTo>
                    <a:pt x="1101725" y="1470278"/>
                  </a:moveTo>
                  <a:lnTo>
                    <a:pt x="1092200" y="1459991"/>
                  </a:lnTo>
                  <a:lnTo>
                    <a:pt x="1092200" y="1469135"/>
                  </a:lnTo>
                  <a:lnTo>
                    <a:pt x="1101725" y="1470278"/>
                  </a:lnTo>
                  <a:close/>
                </a:path>
                <a:path w="2387600" h="1895475">
                  <a:moveTo>
                    <a:pt x="1104900" y="1473708"/>
                  </a:moveTo>
                  <a:lnTo>
                    <a:pt x="1104900" y="1470659"/>
                  </a:lnTo>
                  <a:lnTo>
                    <a:pt x="1101725" y="1470278"/>
                  </a:lnTo>
                  <a:lnTo>
                    <a:pt x="1104900" y="1473708"/>
                  </a:lnTo>
                  <a:close/>
                </a:path>
                <a:path w="2387600" h="1895475">
                  <a:moveTo>
                    <a:pt x="1117600" y="1451609"/>
                  </a:moveTo>
                  <a:lnTo>
                    <a:pt x="1114072" y="1450339"/>
                  </a:lnTo>
                  <a:lnTo>
                    <a:pt x="1104900" y="1456943"/>
                  </a:lnTo>
                  <a:lnTo>
                    <a:pt x="1117600" y="1451609"/>
                  </a:lnTo>
                  <a:close/>
                </a:path>
                <a:path w="2387600" h="1895475">
                  <a:moveTo>
                    <a:pt x="1117600" y="1463039"/>
                  </a:moveTo>
                  <a:lnTo>
                    <a:pt x="1117600" y="1451609"/>
                  </a:lnTo>
                  <a:lnTo>
                    <a:pt x="1104900" y="1456943"/>
                  </a:lnTo>
                  <a:lnTo>
                    <a:pt x="1104900" y="1466849"/>
                  </a:lnTo>
                  <a:lnTo>
                    <a:pt x="1117600" y="1463039"/>
                  </a:lnTo>
                  <a:close/>
                </a:path>
                <a:path w="2387600" h="1895475">
                  <a:moveTo>
                    <a:pt x="1117600" y="1690877"/>
                  </a:moveTo>
                  <a:lnTo>
                    <a:pt x="1117600" y="1463039"/>
                  </a:lnTo>
                  <a:lnTo>
                    <a:pt x="1104900" y="1466849"/>
                  </a:lnTo>
                  <a:lnTo>
                    <a:pt x="1104900" y="1684020"/>
                  </a:lnTo>
                  <a:lnTo>
                    <a:pt x="1117600" y="1690877"/>
                  </a:lnTo>
                  <a:close/>
                </a:path>
                <a:path w="2387600" h="1895475">
                  <a:moveTo>
                    <a:pt x="1117600" y="1451609"/>
                  </a:moveTo>
                  <a:lnTo>
                    <a:pt x="1117600" y="1447799"/>
                  </a:lnTo>
                  <a:lnTo>
                    <a:pt x="1114072" y="1450339"/>
                  </a:lnTo>
                  <a:lnTo>
                    <a:pt x="1117600" y="1451609"/>
                  </a:lnTo>
                  <a:close/>
                </a:path>
                <a:path w="2387600" h="1895475">
                  <a:moveTo>
                    <a:pt x="1130300" y="1585721"/>
                  </a:moveTo>
                  <a:lnTo>
                    <a:pt x="1130300" y="1062227"/>
                  </a:lnTo>
                  <a:lnTo>
                    <a:pt x="1117600" y="1088897"/>
                  </a:lnTo>
                  <a:lnTo>
                    <a:pt x="1117600" y="1569720"/>
                  </a:lnTo>
                  <a:lnTo>
                    <a:pt x="1130300" y="1585721"/>
                  </a:lnTo>
                  <a:close/>
                </a:path>
                <a:path w="2387600" h="1895475">
                  <a:moveTo>
                    <a:pt x="1130300" y="1689353"/>
                  </a:moveTo>
                  <a:lnTo>
                    <a:pt x="1130300" y="1585721"/>
                  </a:lnTo>
                  <a:lnTo>
                    <a:pt x="1117600" y="1569720"/>
                  </a:lnTo>
                  <a:lnTo>
                    <a:pt x="1117600" y="1689353"/>
                  </a:lnTo>
                  <a:lnTo>
                    <a:pt x="1130300" y="1689353"/>
                  </a:lnTo>
                  <a:close/>
                </a:path>
                <a:path w="2387600" h="1895475">
                  <a:moveTo>
                    <a:pt x="1130300" y="1704593"/>
                  </a:moveTo>
                  <a:lnTo>
                    <a:pt x="1130300" y="1689353"/>
                  </a:lnTo>
                  <a:lnTo>
                    <a:pt x="1117600" y="1689353"/>
                  </a:lnTo>
                  <a:lnTo>
                    <a:pt x="1117600" y="1704593"/>
                  </a:lnTo>
                  <a:lnTo>
                    <a:pt x="1130300" y="1704593"/>
                  </a:lnTo>
                  <a:close/>
                </a:path>
                <a:path w="2387600" h="1895475">
                  <a:moveTo>
                    <a:pt x="1130904" y="932107"/>
                  </a:moveTo>
                  <a:lnTo>
                    <a:pt x="1130300" y="931925"/>
                  </a:lnTo>
                  <a:lnTo>
                    <a:pt x="1130300" y="932687"/>
                  </a:lnTo>
                  <a:lnTo>
                    <a:pt x="1130904" y="932107"/>
                  </a:lnTo>
                  <a:close/>
                </a:path>
                <a:path w="2387600" h="1895475">
                  <a:moveTo>
                    <a:pt x="1154853" y="939291"/>
                  </a:moveTo>
                  <a:lnTo>
                    <a:pt x="1130904" y="932107"/>
                  </a:lnTo>
                  <a:lnTo>
                    <a:pt x="1130300" y="932687"/>
                  </a:lnTo>
                  <a:lnTo>
                    <a:pt x="1130300" y="991361"/>
                  </a:lnTo>
                  <a:lnTo>
                    <a:pt x="1143000" y="1003553"/>
                  </a:lnTo>
                  <a:lnTo>
                    <a:pt x="1143000" y="946403"/>
                  </a:lnTo>
                  <a:lnTo>
                    <a:pt x="1154853" y="939291"/>
                  </a:lnTo>
                  <a:close/>
                </a:path>
                <a:path w="2387600" h="1895475">
                  <a:moveTo>
                    <a:pt x="1143000" y="1604009"/>
                  </a:moveTo>
                  <a:lnTo>
                    <a:pt x="1143000" y="1003553"/>
                  </a:lnTo>
                  <a:lnTo>
                    <a:pt x="1130300" y="991361"/>
                  </a:lnTo>
                  <a:lnTo>
                    <a:pt x="1130300" y="1625345"/>
                  </a:lnTo>
                  <a:lnTo>
                    <a:pt x="1143000" y="1604009"/>
                  </a:lnTo>
                  <a:close/>
                </a:path>
                <a:path w="2387600" h="1895475">
                  <a:moveTo>
                    <a:pt x="1155700" y="938783"/>
                  </a:moveTo>
                  <a:lnTo>
                    <a:pt x="1155700" y="921257"/>
                  </a:lnTo>
                  <a:lnTo>
                    <a:pt x="1143000" y="919733"/>
                  </a:lnTo>
                  <a:lnTo>
                    <a:pt x="1143000" y="920495"/>
                  </a:lnTo>
                  <a:lnTo>
                    <a:pt x="1130904" y="932107"/>
                  </a:lnTo>
                  <a:lnTo>
                    <a:pt x="1154853" y="939291"/>
                  </a:lnTo>
                  <a:lnTo>
                    <a:pt x="1155700" y="938783"/>
                  </a:lnTo>
                  <a:close/>
                </a:path>
                <a:path w="2387600" h="1895475">
                  <a:moveTo>
                    <a:pt x="1155700" y="939545"/>
                  </a:moveTo>
                  <a:lnTo>
                    <a:pt x="1154853" y="939291"/>
                  </a:lnTo>
                  <a:lnTo>
                    <a:pt x="1143000" y="946403"/>
                  </a:lnTo>
                  <a:lnTo>
                    <a:pt x="1155700" y="939545"/>
                  </a:lnTo>
                  <a:close/>
                </a:path>
                <a:path w="2387600" h="1895475">
                  <a:moveTo>
                    <a:pt x="1155700" y="1066799"/>
                  </a:moveTo>
                  <a:lnTo>
                    <a:pt x="1155700" y="939545"/>
                  </a:lnTo>
                  <a:lnTo>
                    <a:pt x="1143000" y="946403"/>
                  </a:lnTo>
                  <a:lnTo>
                    <a:pt x="1143000" y="1092708"/>
                  </a:lnTo>
                  <a:lnTo>
                    <a:pt x="1155700" y="1066799"/>
                  </a:lnTo>
                  <a:close/>
                </a:path>
                <a:path w="2387600" h="1895475">
                  <a:moveTo>
                    <a:pt x="1155700" y="1143761"/>
                  </a:moveTo>
                  <a:lnTo>
                    <a:pt x="1155700" y="1066799"/>
                  </a:lnTo>
                  <a:lnTo>
                    <a:pt x="1143000" y="1092708"/>
                  </a:lnTo>
                  <a:lnTo>
                    <a:pt x="1143000" y="1149095"/>
                  </a:lnTo>
                  <a:lnTo>
                    <a:pt x="1155700" y="1143761"/>
                  </a:lnTo>
                  <a:close/>
                </a:path>
                <a:path w="2387600" h="1895475">
                  <a:moveTo>
                    <a:pt x="1159933" y="1154683"/>
                  </a:moveTo>
                  <a:lnTo>
                    <a:pt x="1155700" y="1152143"/>
                  </a:lnTo>
                  <a:lnTo>
                    <a:pt x="1155700" y="1143761"/>
                  </a:lnTo>
                  <a:lnTo>
                    <a:pt x="1143000" y="1149095"/>
                  </a:lnTo>
                  <a:lnTo>
                    <a:pt x="1159933" y="1154683"/>
                  </a:lnTo>
                  <a:close/>
                </a:path>
                <a:path w="2387600" h="1895475">
                  <a:moveTo>
                    <a:pt x="1168400" y="1159763"/>
                  </a:moveTo>
                  <a:lnTo>
                    <a:pt x="1159933" y="1154683"/>
                  </a:lnTo>
                  <a:lnTo>
                    <a:pt x="1143000" y="1149095"/>
                  </a:lnTo>
                  <a:lnTo>
                    <a:pt x="1143000" y="1165859"/>
                  </a:lnTo>
                  <a:lnTo>
                    <a:pt x="1155700" y="1168145"/>
                  </a:lnTo>
                  <a:lnTo>
                    <a:pt x="1155700" y="1155191"/>
                  </a:lnTo>
                  <a:lnTo>
                    <a:pt x="1168400" y="1159763"/>
                  </a:lnTo>
                  <a:close/>
                </a:path>
                <a:path w="2387600" h="1895475">
                  <a:moveTo>
                    <a:pt x="1155700" y="939545"/>
                  </a:moveTo>
                  <a:lnTo>
                    <a:pt x="1155700" y="938783"/>
                  </a:lnTo>
                  <a:lnTo>
                    <a:pt x="1154853" y="939291"/>
                  </a:lnTo>
                  <a:lnTo>
                    <a:pt x="1155700" y="939545"/>
                  </a:lnTo>
                  <a:close/>
                </a:path>
                <a:path w="2387600" h="1895475">
                  <a:moveTo>
                    <a:pt x="1160235" y="1112247"/>
                  </a:moveTo>
                  <a:lnTo>
                    <a:pt x="1155700" y="1108709"/>
                  </a:lnTo>
                  <a:lnTo>
                    <a:pt x="1155700" y="1112519"/>
                  </a:lnTo>
                  <a:lnTo>
                    <a:pt x="1159933" y="1112265"/>
                  </a:lnTo>
                  <a:lnTo>
                    <a:pt x="1160235" y="1112247"/>
                  </a:lnTo>
                  <a:close/>
                </a:path>
                <a:path w="2387600" h="1895475">
                  <a:moveTo>
                    <a:pt x="1181100" y="1132331"/>
                  </a:moveTo>
                  <a:lnTo>
                    <a:pt x="1181100" y="1115567"/>
                  </a:lnTo>
                  <a:lnTo>
                    <a:pt x="1168400" y="1113281"/>
                  </a:lnTo>
                  <a:lnTo>
                    <a:pt x="1168400" y="1118615"/>
                  </a:lnTo>
                  <a:lnTo>
                    <a:pt x="1160235" y="1112247"/>
                  </a:lnTo>
                  <a:lnTo>
                    <a:pt x="1155700" y="1112519"/>
                  </a:lnTo>
                  <a:lnTo>
                    <a:pt x="1155700" y="1123949"/>
                  </a:lnTo>
                  <a:lnTo>
                    <a:pt x="1181100" y="1132331"/>
                  </a:lnTo>
                  <a:close/>
                </a:path>
                <a:path w="2387600" h="1895475">
                  <a:moveTo>
                    <a:pt x="1181100" y="1132331"/>
                  </a:moveTo>
                  <a:lnTo>
                    <a:pt x="1155700" y="1123949"/>
                  </a:lnTo>
                  <a:lnTo>
                    <a:pt x="1155700" y="1152143"/>
                  </a:lnTo>
                  <a:lnTo>
                    <a:pt x="1159933" y="1154683"/>
                  </a:lnTo>
                  <a:lnTo>
                    <a:pt x="1168400" y="1157477"/>
                  </a:lnTo>
                  <a:lnTo>
                    <a:pt x="1168400" y="1137665"/>
                  </a:lnTo>
                  <a:lnTo>
                    <a:pt x="1181100" y="1132331"/>
                  </a:lnTo>
                  <a:close/>
                </a:path>
                <a:path w="2387600" h="1895475">
                  <a:moveTo>
                    <a:pt x="1168400" y="1165097"/>
                  </a:moveTo>
                  <a:lnTo>
                    <a:pt x="1168400" y="1159763"/>
                  </a:lnTo>
                  <a:lnTo>
                    <a:pt x="1155700" y="1155191"/>
                  </a:lnTo>
                  <a:lnTo>
                    <a:pt x="1155700" y="1168908"/>
                  </a:lnTo>
                  <a:lnTo>
                    <a:pt x="1168400" y="1165097"/>
                  </a:lnTo>
                  <a:close/>
                </a:path>
                <a:path w="2387600" h="1895475">
                  <a:moveTo>
                    <a:pt x="1168400" y="1276349"/>
                  </a:moveTo>
                  <a:lnTo>
                    <a:pt x="1168400" y="1165097"/>
                  </a:lnTo>
                  <a:lnTo>
                    <a:pt x="1155700" y="1168908"/>
                  </a:lnTo>
                  <a:lnTo>
                    <a:pt x="1155700" y="1258823"/>
                  </a:lnTo>
                  <a:lnTo>
                    <a:pt x="1168400" y="1276349"/>
                  </a:lnTo>
                  <a:close/>
                </a:path>
                <a:path w="2387600" h="1895475">
                  <a:moveTo>
                    <a:pt x="1168400" y="1118615"/>
                  </a:moveTo>
                  <a:lnTo>
                    <a:pt x="1168400" y="1111758"/>
                  </a:lnTo>
                  <a:lnTo>
                    <a:pt x="1160235" y="1112247"/>
                  </a:lnTo>
                  <a:lnTo>
                    <a:pt x="1168400" y="1118615"/>
                  </a:lnTo>
                  <a:close/>
                </a:path>
                <a:path w="2387600" h="1895475">
                  <a:moveTo>
                    <a:pt x="1168400" y="1159763"/>
                  </a:moveTo>
                  <a:lnTo>
                    <a:pt x="1168400" y="1157477"/>
                  </a:lnTo>
                  <a:lnTo>
                    <a:pt x="1160235" y="1154783"/>
                  </a:lnTo>
                  <a:lnTo>
                    <a:pt x="1168400" y="1159763"/>
                  </a:lnTo>
                  <a:close/>
                </a:path>
                <a:path w="2387600" h="1895475">
                  <a:moveTo>
                    <a:pt x="1181100" y="1203197"/>
                  </a:moveTo>
                  <a:lnTo>
                    <a:pt x="1181100" y="1132331"/>
                  </a:lnTo>
                  <a:lnTo>
                    <a:pt x="1168400" y="1137665"/>
                  </a:lnTo>
                  <a:lnTo>
                    <a:pt x="1168400" y="1225295"/>
                  </a:lnTo>
                  <a:lnTo>
                    <a:pt x="1181100" y="1203197"/>
                  </a:lnTo>
                  <a:close/>
                </a:path>
                <a:path w="2387600" h="1895475">
                  <a:moveTo>
                    <a:pt x="1191260" y="1330452"/>
                  </a:moveTo>
                  <a:lnTo>
                    <a:pt x="1181100" y="1324355"/>
                  </a:lnTo>
                  <a:lnTo>
                    <a:pt x="1181100" y="1203197"/>
                  </a:lnTo>
                  <a:lnTo>
                    <a:pt x="1168400" y="1225295"/>
                  </a:lnTo>
                  <a:lnTo>
                    <a:pt x="1168400" y="1337309"/>
                  </a:lnTo>
                  <a:lnTo>
                    <a:pt x="1191260" y="1330452"/>
                  </a:lnTo>
                  <a:close/>
                </a:path>
                <a:path w="2387600" h="1895475">
                  <a:moveTo>
                    <a:pt x="1193800" y="1346453"/>
                  </a:moveTo>
                  <a:lnTo>
                    <a:pt x="1193800" y="1331975"/>
                  </a:lnTo>
                  <a:lnTo>
                    <a:pt x="1191260" y="1330452"/>
                  </a:lnTo>
                  <a:lnTo>
                    <a:pt x="1168400" y="1337309"/>
                  </a:lnTo>
                  <a:lnTo>
                    <a:pt x="1168400" y="1338071"/>
                  </a:lnTo>
                  <a:lnTo>
                    <a:pt x="1181100" y="1348739"/>
                  </a:lnTo>
                  <a:lnTo>
                    <a:pt x="1181100" y="1347977"/>
                  </a:lnTo>
                  <a:lnTo>
                    <a:pt x="1193800" y="1346453"/>
                  </a:lnTo>
                  <a:close/>
                </a:path>
                <a:path w="2387600" h="1895475">
                  <a:moveTo>
                    <a:pt x="1193800" y="1269491"/>
                  </a:moveTo>
                  <a:lnTo>
                    <a:pt x="1193800" y="651509"/>
                  </a:lnTo>
                  <a:lnTo>
                    <a:pt x="1181100" y="677417"/>
                  </a:lnTo>
                  <a:lnTo>
                    <a:pt x="1181100" y="1251965"/>
                  </a:lnTo>
                  <a:lnTo>
                    <a:pt x="1193800" y="1269491"/>
                  </a:lnTo>
                  <a:close/>
                </a:path>
                <a:path w="2387600" h="1895475">
                  <a:moveTo>
                    <a:pt x="1193800" y="1329689"/>
                  </a:moveTo>
                  <a:lnTo>
                    <a:pt x="1193800" y="1269491"/>
                  </a:lnTo>
                  <a:lnTo>
                    <a:pt x="1181100" y="1251965"/>
                  </a:lnTo>
                  <a:lnTo>
                    <a:pt x="1181100" y="1324355"/>
                  </a:lnTo>
                  <a:lnTo>
                    <a:pt x="1193800" y="1329689"/>
                  </a:lnTo>
                  <a:close/>
                </a:path>
                <a:path w="2387600" h="1895475">
                  <a:moveTo>
                    <a:pt x="1193800" y="1329689"/>
                  </a:moveTo>
                  <a:lnTo>
                    <a:pt x="1181100" y="1324355"/>
                  </a:lnTo>
                  <a:lnTo>
                    <a:pt x="1191260" y="1330452"/>
                  </a:lnTo>
                  <a:lnTo>
                    <a:pt x="1193800" y="1329689"/>
                  </a:lnTo>
                  <a:close/>
                </a:path>
                <a:path w="2387600" h="1895475">
                  <a:moveTo>
                    <a:pt x="1193800" y="1331975"/>
                  </a:moveTo>
                  <a:lnTo>
                    <a:pt x="1193800" y="1329689"/>
                  </a:lnTo>
                  <a:lnTo>
                    <a:pt x="1191260" y="1330452"/>
                  </a:lnTo>
                  <a:lnTo>
                    <a:pt x="1193800" y="1331975"/>
                  </a:lnTo>
                  <a:close/>
                </a:path>
                <a:path w="2387600" h="1895475">
                  <a:moveTo>
                    <a:pt x="1219200" y="561593"/>
                  </a:moveTo>
                  <a:lnTo>
                    <a:pt x="1219200" y="544829"/>
                  </a:lnTo>
                  <a:lnTo>
                    <a:pt x="1206500" y="543305"/>
                  </a:lnTo>
                  <a:lnTo>
                    <a:pt x="1206500" y="541781"/>
                  </a:lnTo>
                  <a:lnTo>
                    <a:pt x="1193800" y="542543"/>
                  </a:lnTo>
                  <a:lnTo>
                    <a:pt x="1193800" y="553973"/>
                  </a:lnTo>
                  <a:lnTo>
                    <a:pt x="1219200" y="561593"/>
                  </a:lnTo>
                  <a:close/>
                </a:path>
                <a:path w="2387600" h="1895475">
                  <a:moveTo>
                    <a:pt x="1219200" y="561593"/>
                  </a:moveTo>
                  <a:lnTo>
                    <a:pt x="1193800" y="553973"/>
                  </a:lnTo>
                  <a:lnTo>
                    <a:pt x="1193800" y="752093"/>
                  </a:lnTo>
                  <a:lnTo>
                    <a:pt x="1206500" y="759713"/>
                  </a:lnTo>
                  <a:lnTo>
                    <a:pt x="1206500" y="566927"/>
                  </a:lnTo>
                  <a:lnTo>
                    <a:pt x="1219200" y="561593"/>
                  </a:lnTo>
                  <a:close/>
                </a:path>
                <a:path w="2387600" h="1895475">
                  <a:moveTo>
                    <a:pt x="1206500" y="1208531"/>
                  </a:moveTo>
                  <a:lnTo>
                    <a:pt x="1206500" y="759713"/>
                  </a:lnTo>
                  <a:lnTo>
                    <a:pt x="1193800" y="752093"/>
                  </a:lnTo>
                  <a:lnTo>
                    <a:pt x="1193800" y="1209293"/>
                  </a:lnTo>
                  <a:lnTo>
                    <a:pt x="1206500" y="1208531"/>
                  </a:lnTo>
                  <a:close/>
                </a:path>
                <a:path w="2387600" h="1895475">
                  <a:moveTo>
                    <a:pt x="1219200" y="724661"/>
                  </a:moveTo>
                  <a:lnTo>
                    <a:pt x="1219200" y="561593"/>
                  </a:lnTo>
                  <a:lnTo>
                    <a:pt x="1206500" y="566927"/>
                  </a:lnTo>
                  <a:lnTo>
                    <a:pt x="1206500" y="735329"/>
                  </a:lnTo>
                  <a:lnTo>
                    <a:pt x="1219200" y="724661"/>
                  </a:lnTo>
                  <a:close/>
                </a:path>
                <a:path w="2387600" h="1895475">
                  <a:moveTo>
                    <a:pt x="1231900" y="743711"/>
                  </a:moveTo>
                  <a:lnTo>
                    <a:pt x="1231900" y="723137"/>
                  </a:lnTo>
                  <a:lnTo>
                    <a:pt x="1219200" y="724661"/>
                  </a:lnTo>
                  <a:lnTo>
                    <a:pt x="1206500" y="735329"/>
                  </a:lnTo>
                  <a:lnTo>
                    <a:pt x="1206500" y="758951"/>
                  </a:lnTo>
                  <a:lnTo>
                    <a:pt x="1219200" y="753617"/>
                  </a:lnTo>
                  <a:lnTo>
                    <a:pt x="1219200" y="736091"/>
                  </a:lnTo>
                  <a:lnTo>
                    <a:pt x="1231900" y="743711"/>
                  </a:lnTo>
                  <a:close/>
                </a:path>
                <a:path w="2387600" h="1895475">
                  <a:moveTo>
                    <a:pt x="1219200" y="753617"/>
                  </a:moveTo>
                  <a:lnTo>
                    <a:pt x="1206500" y="758951"/>
                  </a:lnTo>
                  <a:lnTo>
                    <a:pt x="1209578" y="759967"/>
                  </a:lnTo>
                  <a:lnTo>
                    <a:pt x="1219200" y="753617"/>
                  </a:lnTo>
                  <a:close/>
                </a:path>
                <a:path w="2387600" h="1895475">
                  <a:moveTo>
                    <a:pt x="1209578" y="759967"/>
                  </a:moveTo>
                  <a:lnTo>
                    <a:pt x="1206500" y="758951"/>
                  </a:lnTo>
                  <a:lnTo>
                    <a:pt x="1206500" y="761999"/>
                  </a:lnTo>
                  <a:lnTo>
                    <a:pt x="1209578" y="759967"/>
                  </a:lnTo>
                  <a:close/>
                </a:path>
                <a:path w="2387600" h="1895475">
                  <a:moveTo>
                    <a:pt x="1231900" y="770381"/>
                  </a:moveTo>
                  <a:lnTo>
                    <a:pt x="1231900" y="767333"/>
                  </a:lnTo>
                  <a:lnTo>
                    <a:pt x="1209578" y="759967"/>
                  </a:lnTo>
                  <a:lnTo>
                    <a:pt x="1206500" y="761999"/>
                  </a:lnTo>
                  <a:lnTo>
                    <a:pt x="1206500" y="778001"/>
                  </a:lnTo>
                  <a:lnTo>
                    <a:pt x="1219200" y="779525"/>
                  </a:lnTo>
                  <a:lnTo>
                    <a:pt x="1219200" y="774953"/>
                  </a:lnTo>
                  <a:lnTo>
                    <a:pt x="1231900" y="770381"/>
                  </a:lnTo>
                  <a:close/>
                </a:path>
                <a:path w="2387600" h="1895475">
                  <a:moveTo>
                    <a:pt x="1231900" y="767333"/>
                  </a:moveTo>
                  <a:lnTo>
                    <a:pt x="1231900" y="745235"/>
                  </a:lnTo>
                  <a:lnTo>
                    <a:pt x="1219200" y="743711"/>
                  </a:lnTo>
                  <a:lnTo>
                    <a:pt x="1219200" y="753617"/>
                  </a:lnTo>
                  <a:lnTo>
                    <a:pt x="1209578" y="759967"/>
                  </a:lnTo>
                  <a:lnTo>
                    <a:pt x="1231900" y="767333"/>
                  </a:lnTo>
                  <a:close/>
                </a:path>
                <a:path w="2387600" h="1895475">
                  <a:moveTo>
                    <a:pt x="1231900" y="745235"/>
                  </a:moveTo>
                  <a:lnTo>
                    <a:pt x="1231900" y="743711"/>
                  </a:lnTo>
                  <a:lnTo>
                    <a:pt x="1219200" y="736091"/>
                  </a:lnTo>
                  <a:lnTo>
                    <a:pt x="1219200" y="743711"/>
                  </a:lnTo>
                  <a:lnTo>
                    <a:pt x="1231900" y="745235"/>
                  </a:lnTo>
                  <a:close/>
                </a:path>
                <a:path w="2387600" h="1895475">
                  <a:moveTo>
                    <a:pt x="1231900" y="915923"/>
                  </a:moveTo>
                  <a:lnTo>
                    <a:pt x="1231900" y="770381"/>
                  </a:lnTo>
                  <a:lnTo>
                    <a:pt x="1219200" y="774953"/>
                  </a:lnTo>
                  <a:lnTo>
                    <a:pt x="1219200" y="902207"/>
                  </a:lnTo>
                  <a:lnTo>
                    <a:pt x="1231900" y="915923"/>
                  </a:lnTo>
                  <a:close/>
                </a:path>
                <a:path w="2387600" h="1895475">
                  <a:moveTo>
                    <a:pt x="1244600" y="778763"/>
                  </a:moveTo>
                  <a:lnTo>
                    <a:pt x="1244600" y="502919"/>
                  </a:lnTo>
                  <a:lnTo>
                    <a:pt x="1231900" y="536447"/>
                  </a:lnTo>
                  <a:lnTo>
                    <a:pt x="1231900" y="768095"/>
                  </a:lnTo>
                  <a:lnTo>
                    <a:pt x="1244600" y="778763"/>
                  </a:lnTo>
                  <a:close/>
                </a:path>
                <a:path w="2387600" h="1895475">
                  <a:moveTo>
                    <a:pt x="1244600" y="959357"/>
                  </a:moveTo>
                  <a:lnTo>
                    <a:pt x="1244600" y="778763"/>
                  </a:lnTo>
                  <a:lnTo>
                    <a:pt x="1231900" y="768095"/>
                  </a:lnTo>
                  <a:lnTo>
                    <a:pt x="1231900" y="951737"/>
                  </a:lnTo>
                  <a:lnTo>
                    <a:pt x="1244600" y="959357"/>
                  </a:lnTo>
                  <a:close/>
                </a:path>
                <a:path w="2387600" h="1895475">
                  <a:moveTo>
                    <a:pt x="1244600" y="970787"/>
                  </a:moveTo>
                  <a:lnTo>
                    <a:pt x="1244600" y="959357"/>
                  </a:lnTo>
                  <a:lnTo>
                    <a:pt x="1231900" y="951737"/>
                  </a:lnTo>
                  <a:lnTo>
                    <a:pt x="1231900" y="972311"/>
                  </a:lnTo>
                  <a:lnTo>
                    <a:pt x="1244600" y="970787"/>
                  </a:lnTo>
                  <a:close/>
                </a:path>
                <a:path w="2387600" h="1895475">
                  <a:moveTo>
                    <a:pt x="1270000" y="204215"/>
                  </a:moveTo>
                  <a:lnTo>
                    <a:pt x="1270000" y="195643"/>
                  </a:lnTo>
                  <a:lnTo>
                    <a:pt x="1257300" y="192785"/>
                  </a:lnTo>
                  <a:lnTo>
                    <a:pt x="1257300" y="195643"/>
                  </a:lnTo>
                  <a:lnTo>
                    <a:pt x="1244600" y="204215"/>
                  </a:lnTo>
                  <a:lnTo>
                    <a:pt x="1270000" y="204215"/>
                  </a:lnTo>
                  <a:close/>
                </a:path>
                <a:path w="2387600" h="1895475">
                  <a:moveTo>
                    <a:pt x="1273078" y="440181"/>
                  </a:moveTo>
                  <a:lnTo>
                    <a:pt x="1270000" y="438149"/>
                  </a:lnTo>
                  <a:lnTo>
                    <a:pt x="1270000" y="204215"/>
                  </a:lnTo>
                  <a:lnTo>
                    <a:pt x="1244600" y="204215"/>
                  </a:lnTo>
                  <a:lnTo>
                    <a:pt x="1244600" y="214883"/>
                  </a:lnTo>
                  <a:lnTo>
                    <a:pt x="1257300" y="222503"/>
                  </a:lnTo>
                  <a:lnTo>
                    <a:pt x="1257300" y="433577"/>
                  </a:lnTo>
                  <a:lnTo>
                    <a:pt x="1270000" y="441197"/>
                  </a:lnTo>
                  <a:lnTo>
                    <a:pt x="1273078" y="440181"/>
                  </a:lnTo>
                  <a:close/>
                </a:path>
                <a:path w="2387600" h="1895475">
                  <a:moveTo>
                    <a:pt x="1257300" y="962405"/>
                  </a:moveTo>
                  <a:lnTo>
                    <a:pt x="1257300" y="222503"/>
                  </a:lnTo>
                  <a:lnTo>
                    <a:pt x="1244600" y="214883"/>
                  </a:lnTo>
                  <a:lnTo>
                    <a:pt x="1244600" y="967739"/>
                  </a:lnTo>
                  <a:lnTo>
                    <a:pt x="1257300" y="962405"/>
                  </a:lnTo>
                  <a:close/>
                </a:path>
                <a:path w="2387600" h="1895475">
                  <a:moveTo>
                    <a:pt x="1282700" y="450341"/>
                  </a:moveTo>
                  <a:lnTo>
                    <a:pt x="1282700" y="446531"/>
                  </a:lnTo>
                  <a:lnTo>
                    <a:pt x="1270000" y="441197"/>
                  </a:lnTo>
                  <a:lnTo>
                    <a:pt x="1257300" y="433577"/>
                  </a:lnTo>
                  <a:lnTo>
                    <a:pt x="1257300" y="539495"/>
                  </a:lnTo>
                  <a:lnTo>
                    <a:pt x="1270000" y="506729"/>
                  </a:lnTo>
                  <a:lnTo>
                    <a:pt x="1270000" y="442721"/>
                  </a:lnTo>
                  <a:lnTo>
                    <a:pt x="1282700" y="450341"/>
                  </a:lnTo>
                  <a:close/>
                </a:path>
                <a:path w="2387600" h="1895475">
                  <a:moveTo>
                    <a:pt x="1282700" y="422909"/>
                  </a:moveTo>
                  <a:lnTo>
                    <a:pt x="1282700" y="320801"/>
                  </a:lnTo>
                  <a:lnTo>
                    <a:pt x="1270000" y="303275"/>
                  </a:lnTo>
                  <a:lnTo>
                    <a:pt x="1270000" y="424433"/>
                  </a:lnTo>
                  <a:lnTo>
                    <a:pt x="1282700" y="422909"/>
                  </a:lnTo>
                  <a:close/>
                </a:path>
                <a:path w="2387600" h="1895475">
                  <a:moveTo>
                    <a:pt x="1295400" y="432815"/>
                  </a:moveTo>
                  <a:lnTo>
                    <a:pt x="1282700" y="422147"/>
                  </a:lnTo>
                  <a:lnTo>
                    <a:pt x="1282700" y="422909"/>
                  </a:lnTo>
                  <a:lnTo>
                    <a:pt x="1270000" y="424433"/>
                  </a:lnTo>
                  <a:lnTo>
                    <a:pt x="1270000" y="438149"/>
                  </a:lnTo>
                  <a:lnTo>
                    <a:pt x="1273078" y="440181"/>
                  </a:lnTo>
                  <a:lnTo>
                    <a:pt x="1295400" y="432815"/>
                  </a:lnTo>
                  <a:close/>
                </a:path>
                <a:path w="2387600" h="1895475">
                  <a:moveTo>
                    <a:pt x="1282700" y="446531"/>
                  </a:moveTo>
                  <a:lnTo>
                    <a:pt x="1273078" y="440181"/>
                  </a:lnTo>
                  <a:lnTo>
                    <a:pt x="1270000" y="441197"/>
                  </a:lnTo>
                  <a:lnTo>
                    <a:pt x="1282700" y="446531"/>
                  </a:lnTo>
                  <a:close/>
                </a:path>
                <a:path w="2387600" h="1895475">
                  <a:moveTo>
                    <a:pt x="1282700" y="463295"/>
                  </a:moveTo>
                  <a:lnTo>
                    <a:pt x="1282700" y="450341"/>
                  </a:lnTo>
                  <a:lnTo>
                    <a:pt x="1270000" y="442721"/>
                  </a:lnTo>
                  <a:lnTo>
                    <a:pt x="1270000" y="461009"/>
                  </a:lnTo>
                  <a:lnTo>
                    <a:pt x="1282700" y="463295"/>
                  </a:lnTo>
                  <a:close/>
                </a:path>
                <a:path w="2387600" h="1895475">
                  <a:moveTo>
                    <a:pt x="1282700" y="520445"/>
                  </a:moveTo>
                  <a:lnTo>
                    <a:pt x="1282700" y="463295"/>
                  </a:lnTo>
                  <a:lnTo>
                    <a:pt x="1270000" y="461009"/>
                  </a:lnTo>
                  <a:lnTo>
                    <a:pt x="1270000" y="508253"/>
                  </a:lnTo>
                  <a:lnTo>
                    <a:pt x="1282700" y="520445"/>
                  </a:lnTo>
                  <a:close/>
                </a:path>
                <a:path w="2387600" h="1895475">
                  <a:moveTo>
                    <a:pt x="1295400" y="451103"/>
                  </a:moveTo>
                  <a:lnTo>
                    <a:pt x="1295400" y="432815"/>
                  </a:lnTo>
                  <a:lnTo>
                    <a:pt x="1273078" y="440181"/>
                  </a:lnTo>
                  <a:lnTo>
                    <a:pt x="1282700" y="446531"/>
                  </a:lnTo>
                  <a:lnTo>
                    <a:pt x="1282700" y="461771"/>
                  </a:lnTo>
                  <a:lnTo>
                    <a:pt x="1295400" y="451103"/>
                  </a:lnTo>
                  <a:close/>
                </a:path>
                <a:path w="2387600" h="1895475">
                  <a:moveTo>
                    <a:pt x="1295400" y="688847"/>
                  </a:moveTo>
                  <a:lnTo>
                    <a:pt x="1295400" y="451103"/>
                  </a:lnTo>
                  <a:lnTo>
                    <a:pt x="1282700" y="461771"/>
                  </a:lnTo>
                  <a:lnTo>
                    <a:pt x="1282700" y="691133"/>
                  </a:lnTo>
                  <a:lnTo>
                    <a:pt x="1295400" y="688847"/>
                  </a:lnTo>
                  <a:close/>
                </a:path>
                <a:path w="2387600" h="1895475">
                  <a:moveTo>
                    <a:pt x="1308100" y="702563"/>
                  </a:moveTo>
                  <a:lnTo>
                    <a:pt x="1308100" y="512063"/>
                  </a:lnTo>
                  <a:lnTo>
                    <a:pt x="1295400" y="499871"/>
                  </a:lnTo>
                  <a:lnTo>
                    <a:pt x="1295400" y="688847"/>
                  </a:lnTo>
                  <a:lnTo>
                    <a:pt x="1282700" y="691133"/>
                  </a:lnTo>
                  <a:lnTo>
                    <a:pt x="1282700" y="702563"/>
                  </a:lnTo>
                  <a:lnTo>
                    <a:pt x="1308100" y="702563"/>
                  </a:lnTo>
                  <a:close/>
                </a:path>
                <a:path w="2387600" h="1895475">
                  <a:moveTo>
                    <a:pt x="1308100" y="717803"/>
                  </a:moveTo>
                  <a:lnTo>
                    <a:pt x="1308100" y="702563"/>
                  </a:lnTo>
                  <a:lnTo>
                    <a:pt x="1282700" y="702563"/>
                  </a:lnTo>
                  <a:lnTo>
                    <a:pt x="1282700" y="717803"/>
                  </a:lnTo>
                  <a:lnTo>
                    <a:pt x="1308100" y="717803"/>
                  </a:lnTo>
                  <a:close/>
                </a:path>
                <a:path w="2387600" h="1895475">
                  <a:moveTo>
                    <a:pt x="1308100" y="512063"/>
                  </a:moveTo>
                  <a:lnTo>
                    <a:pt x="1308100" y="227837"/>
                  </a:lnTo>
                  <a:lnTo>
                    <a:pt x="1295400" y="261365"/>
                  </a:lnTo>
                  <a:lnTo>
                    <a:pt x="1295400" y="499871"/>
                  </a:lnTo>
                  <a:lnTo>
                    <a:pt x="1308100" y="512063"/>
                  </a:lnTo>
                  <a:close/>
                </a:path>
                <a:path w="2387600" h="1895475">
                  <a:moveTo>
                    <a:pt x="1333500" y="11429"/>
                  </a:moveTo>
                  <a:lnTo>
                    <a:pt x="1333500" y="2857"/>
                  </a:lnTo>
                  <a:lnTo>
                    <a:pt x="1320800" y="0"/>
                  </a:lnTo>
                  <a:lnTo>
                    <a:pt x="1308100" y="2857"/>
                  </a:lnTo>
                  <a:lnTo>
                    <a:pt x="1308100" y="11429"/>
                  </a:lnTo>
                  <a:lnTo>
                    <a:pt x="1333500" y="11429"/>
                  </a:lnTo>
                  <a:close/>
                </a:path>
                <a:path w="2387600" h="1895475">
                  <a:moveTo>
                    <a:pt x="1333500" y="34289"/>
                  </a:moveTo>
                  <a:lnTo>
                    <a:pt x="1333500" y="11429"/>
                  </a:lnTo>
                  <a:lnTo>
                    <a:pt x="1308100" y="11429"/>
                  </a:lnTo>
                  <a:lnTo>
                    <a:pt x="1308100" y="38099"/>
                  </a:lnTo>
                  <a:lnTo>
                    <a:pt x="1320800" y="50291"/>
                  </a:lnTo>
                  <a:lnTo>
                    <a:pt x="1320800" y="44957"/>
                  </a:lnTo>
                  <a:lnTo>
                    <a:pt x="1333500" y="34289"/>
                  </a:lnTo>
                  <a:close/>
                </a:path>
                <a:path w="2387600" h="1895475">
                  <a:moveTo>
                    <a:pt x="1320800" y="50291"/>
                  </a:moveTo>
                  <a:lnTo>
                    <a:pt x="1308100" y="38099"/>
                  </a:lnTo>
                  <a:lnTo>
                    <a:pt x="1308100" y="44957"/>
                  </a:lnTo>
                  <a:lnTo>
                    <a:pt x="1320800" y="50291"/>
                  </a:lnTo>
                  <a:close/>
                </a:path>
                <a:path w="2387600" h="1895475">
                  <a:moveTo>
                    <a:pt x="1320800" y="174497"/>
                  </a:moveTo>
                  <a:lnTo>
                    <a:pt x="1320800" y="50291"/>
                  </a:lnTo>
                  <a:lnTo>
                    <a:pt x="1308100" y="44957"/>
                  </a:lnTo>
                  <a:lnTo>
                    <a:pt x="1308100" y="172973"/>
                  </a:lnTo>
                  <a:lnTo>
                    <a:pt x="1320800" y="174497"/>
                  </a:lnTo>
                  <a:close/>
                </a:path>
                <a:path w="2387600" h="1895475">
                  <a:moveTo>
                    <a:pt x="1320800" y="512063"/>
                  </a:moveTo>
                  <a:lnTo>
                    <a:pt x="1320800" y="174497"/>
                  </a:lnTo>
                  <a:lnTo>
                    <a:pt x="1308100" y="172973"/>
                  </a:lnTo>
                  <a:lnTo>
                    <a:pt x="1308100" y="540257"/>
                  </a:lnTo>
                  <a:lnTo>
                    <a:pt x="1320800" y="512063"/>
                  </a:lnTo>
                  <a:close/>
                </a:path>
                <a:path w="2387600" h="1895475">
                  <a:moveTo>
                    <a:pt x="1333500" y="310133"/>
                  </a:moveTo>
                  <a:lnTo>
                    <a:pt x="1333500" y="34289"/>
                  </a:lnTo>
                  <a:lnTo>
                    <a:pt x="1320800" y="44957"/>
                  </a:lnTo>
                  <a:lnTo>
                    <a:pt x="1320800" y="301751"/>
                  </a:lnTo>
                  <a:lnTo>
                    <a:pt x="1333500" y="310133"/>
                  </a:lnTo>
                  <a:close/>
                </a:path>
                <a:path w="2387600" h="1895475">
                  <a:moveTo>
                    <a:pt x="1333500" y="310133"/>
                  </a:moveTo>
                  <a:lnTo>
                    <a:pt x="1320800" y="301751"/>
                  </a:lnTo>
                  <a:lnTo>
                    <a:pt x="1320800" y="302513"/>
                  </a:lnTo>
                  <a:lnTo>
                    <a:pt x="1333500" y="310133"/>
                  </a:lnTo>
                  <a:close/>
                </a:path>
                <a:path w="2387600" h="1895475">
                  <a:moveTo>
                    <a:pt x="1333500" y="332993"/>
                  </a:moveTo>
                  <a:lnTo>
                    <a:pt x="1333500" y="310133"/>
                  </a:lnTo>
                  <a:lnTo>
                    <a:pt x="1320800" y="302513"/>
                  </a:lnTo>
                  <a:lnTo>
                    <a:pt x="1320800" y="325373"/>
                  </a:lnTo>
                  <a:lnTo>
                    <a:pt x="1333500" y="332993"/>
                  </a:lnTo>
                  <a:close/>
                </a:path>
                <a:path w="2387600" h="1895475">
                  <a:moveTo>
                    <a:pt x="1346200" y="294131"/>
                  </a:moveTo>
                  <a:lnTo>
                    <a:pt x="1346200" y="182879"/>
                  </a:lnTo>
                  <a:lnTo>
                    <a:pt x="1333500" y="166877"/>
                  </a:lnTo>
                  <a:lnTo>
                    <a:pt x="1333500" y="288797"/>
                  </a:lnTo>
                  <a:lnTo>
                    <a:pt x="1346200" y="294131"/>
                  </a:lnTo>
                  <a:close/>
                </a:path>
                <a:path w="2387600" h="1895475">
                  <a:moveTo>
                    <a:pt x="1346200" y="296417"/>
                  </a:moveTo>
                  <a:lnTo>
                    <a:pt x="1346200" y="294131"/>
                  </a:lnTo>
                  <a:lnTo>
                    <a:pt x="1333500" y="288797"/>
                  </a:lnTo>
                  <a:lnTo>
                    <a:pt x="1346200" y="296417"/>
                  </a:lnTo>
                  <a:close/>
                </a:path>
                <a:path w="2387600" h="1895475">
                  <a:moveTo>
                    <a:pt x="1346200" y="464819"/>
                  </a:moveTo>
                  <a:lnTo>
                    <a:pt x="1346200" y="296417"/>
                  </a:lnTo>
                  <a:lnTo>
                    <a:pt x="1333500" y="288797"/>
                  </a:lnTo>
                  <a:lnTo>
                    <a:pt x="1333500" y="448817"/>
                  </a:lnTo>
                  <a:lnTo>
                    <a:pt x="1346200" y="464819"/>
                  </a:lnTo>
                  <a:close/>
                </a:path>
                <a:path w="2387600" h="1895475">
                  <a:moveTo>
                    <a:pt x="1358900" y="339851"/>
                  </a:moveTo>
                  <a:lnTo>
                    <a:pt x="1358900" y="321563"/>
                  </a:lnTo>
                  <a:lnTo>
                    <a:pt x="1346200" y="318515"/>
                  </a:lnTo>
                  <a:lnTo>
                    <a:pt x="1346200" y="332231"/>
                  </a:lnTo>
                  <a:lnTo>
                    <a:pt x="1358900" y="339851"/>
                  </a:lnTo>
                  <a:close/>
                </a:path>
                <a:path w="2387600" h="1895475">
                  <a:moveTo>
                    <a:pt x="1358900" y="340613"/>
                  </a:moveTo>
                  <a:lnTo>
                    <a:pt x="1358900" y="339851"/>
                  </a:lnTo>
                  <a:lnTo>
                    <a:pt x="1346200" y="332231"/>
                  </a:lnTo>
                  <a:lnTo>
                    <a:pt x="1358900" y="340613"/>
                  </a:lnTo>
                  <a:close/>
                </a:path>
                <a:path w="2387600" h="1895475">
                  <a:moveTo>
                    <a:pt x="1358900" y="640079"/>
                  </a:moveTo>
                  <a:lnTo>
                    <a:pt x="1358900" y="340613"/>
                  </a:lnTo>
                  <a:lnTo>
                    <a:pt x="1346200" y="332231"/>
                  </a:lnTo>
                  <a:lnTo>
                    <a:pt x="1346200" y="646937"/>
                  </a:lnTo>
                  <a:lnTo>
                    <a:pt x="1358900" y="640079"/>
                  </a:lnTo>
                  <a:close/>
                </a:path>
                <a:path w="2387600" h="1895475">
                  <a:moveTo>
                    <a:pt x="1371600" y="659129"/>
                  </a:moveTo>
                  <a:lnTo>
                    <a:pt x="1371600" y="621029"/>
                  </a:lnTo>
                  <a:lnTo>
                    <a:pt x="1358900" y="605027"/>
                  </a:lnTo>
                  <a:lnTo>
                    <a:pt x="1358900" y="640079"/>
                  </a:lnTo>
                  <a:lnTo>
                    <a:pt x="1346200" y="646937"/>
                  </a:lnTo>
                  <a:lnTo>
                    <a:pt x="1346200" y="659129"/>
                  </a:lnTo>
                  <a:lnTo>
                    <a:pt x="1371600" y="659129"/>
                  </a:lnTo>
                  <a:close/>
                </a:path>
                <a:path w="2387600" h="1895475">
                  <a:moveTo>
                    <a:pt x="1371600" y="674369"/>
                  </a:moveTo>
                  <a:lnTo>
                    <a:pt x="1371600" y="659129"/>
                  </a:lnTo>
                  <a:lnTo>
                    <a:pt x="1346200" y="659129"/>
                  </a:lnTo>
                  <a:lnTo>
                    <a:pt x="1346200" y="674369"/>
                  </a:lnTo>
                  <a:lnTo>
                    <a:pt x="1371600" y="674369"/>
                  </a:lnTo>
                  <a:close/>
                </a:path>
                <a:path w="2387600" h="1895475">
                  <a:moveTo>
                    <a:pt x="1384300" y="63245"/>
                  </a:moveTo>
                  <a:lnTo>
                    <a:pt x="1384300" y="42671"/>
                  </a:lnTo>
                  <a:lnTo>
                    <a:pt x="1371600" y="44195"/>
                  </a:lnTo>
                  <a:lnTo>
                    <a:pt x="1358900" y="54863"/>
                  </a:lnTo>
                  <a:lnTo>
                    <a:pt x="1358900" y="605027"/>
                  </a:lnTo>
                  <a:lnTo>
                    <a:pt x="1371600" y="621029"/>
                  </a:lnTo>
                  <a:lnTo>
                    <a:pt x="1371600" y="55625"/>
                  </a:lnTo>
                  <a:lnTo>
                    <a:pt x="1384300" y="63245"/>
                  </a:lnTo>
                  <a:close/>
                </a:path>
                <a:path w="2387600" h="1895475">
                  <a:moveTo>
                    <a:pt x="1384300" y="294131"/>
                  </a:moveTo>
                  <a:lnTo>
                    <a:pt x="1384300" y="63245"/>
                  </a:lnTo>
                  <a:lnTo>
                    <a:pt x="1371600" y="55625"/>
                  </a:lnTo>
                  <a:lnTo>
                    <a:pt x="1371600" y="271271"/>
                  </a:lnTo>
                  <a:lnTo>
                    <a:pt x="1384300" y="294131"/>
                  </a:lnTo>
                  <a:close/>
                </a:path>
                <a:path w="2387600" h="1895475">
                  <a:moveTo>
                    <a:pt x="1384300" y="452627"/>
                  </a:moveTo>
                  <a:lnTo>
                    <a:pt x="1384300" y="294131"/>
                  </a:lnTo>
                  <a:lnTo>
                    <a:pt x="1371600" y="271271"/>
                  </a:lnTo>
                  <a:lnTo>
                    <a:pt x="1371600" y="479297"/>
                  </a:lnTo>
                  <a:lnTo>
                    <a:pt x="1384300" y="452627"/>
                  </a:lnTo>
                  <a:close/>
                </a:path>
                <a:path w="2387600" h="1895475">
                  <a:moveTo>
                    <a:pt x="1397000" y="109727"/>
                  </a:moveTo>
                  <a:lnTo>
                    <a:pt x="1397000" y="51053"/>
                  </a:lnTo>
                  <a:lnTo>
                    <a:pt x="1384300" y="46481"/>
                  </a:lnTo>
                  <a:lnTo>
                    <a:pt x="1384300" y="105917"/>
                  </a:lnTo>
                  <a:lnTo>
                    <a:pt x="1397000" y="109727"/>
                  </a:lnTo>
                  <a:close/>
                </a:path>
                <a:path w="2387600" h="1895475">
                  <a:moveTo>
                    <a:pt x="1397000" y="451865"/>
                  </a:moveTo>
                  <a:lnTo>
                    <a:pt x="1397000" y="123443"/>
                  </a:lnTo>
                  <a:lnTo>
                    <a:pt x="1384300" y="105917"/>
                  </a:lnTo>
                  <a:lnTo>
                    <a:pt x="1384300" y="445007"/>
                  </a:lnTo>
                  <a:lnTo>
                    <a:pt x="1397000" y="451865"/>
                  </a:lnTo>
                  <a:close/>
                </a:path>
                <a:path w="2387600" h="1895475">
                  <a:moveTo>
                    <a:pt x="1409700" y="832103"/>
                  </a:moveTo>
                  <a:lnTo>
                    <a:pt x="1409700" y="403097"/>
                  </a:lnTo>
                  <a:lnTo>
                    <a:pt x="1397000" y="397763"/>
                  </a:lnTo>
                  <a:lnTo>
                    <a:pt x="1397000" y="814577"/>
                  </a:lnTo>
                  <a:lnTo>
                    <a:pt x="1409700" y="832103"/>
                  </a:lnTo>
                  <a:close/>
                </a:path>
                <a:path w="2387600" h="1895475">
                  <a:moveTo>
                    <a:pt x="1422400" y="628649"/>
                  </a:moveTo>
                  <a:lnTo>
                    <a:pt x="1422400" y="502919"/>
                  </a:lnTo>
                  <a:lnTo>
                    <a:pt x="1409700" y="489203"/>
                  </a:lnTo>
                  <a:lnTo>
                    <a:pt x="1409700" y="656843"/>
                  </a:lnTo>
                  <a:lnTo>
                    <a:pt x="1422400" y="628649"/>
                  </a:lnTo>
                  <a:close/>
                </a:path>
                <a:path w="2387600" h="1895475">
                  <a:moveTo>
                    <a:pt x="1435100" y="856487"/>
                  </a:moveTo>
                  <a:lnTo>
                    <a:pt x="1435100" y="844295"/>
                  </a:lnTo>
                  <a:lnTo>
                    <a:pt x="1422400" y="849629"/>
                  </a:lnTo>
                  <a:lnTo>
                    <a:pt x="1422400" y="628649"/>
                  </a:lnTo>
                  <a:lnTo>
                    <a:pt x="1409700" y="656843"/>
                  </a:lnTo>
                  <a:lnTo>
                    <a:pt x="1409700" y="856487"/>
                  </a:lnTo>
                  <a:lnTo>
                    <a:pt x="1435100" y="856487"/>
                  </a:lnTo>
                  <a:close/>
                </a:path>
                <a:path w="2387600" h="1895475">
                  <a:moveTo>
                    <a:pt x="1435100" y="862583"/>
                  </a:moveTo>
                  <a:lnTo>
                    <a:pt x="1435100" y="856487"/>
                  </a:lnTo>
                  <a:lnTo>
                    <a:pt x="1409700" y="856487"/>
                  </a:lnTo>
                  <a:lnTo>
                    <a:pt x="1409700" y="867917"/>
                  </a:lnTo>
                  <a:lnTo>
                    <a:pt x="1422400" y="867917"/>
                  </a:lnTo>
                  <a:lnTo>
                    <a:pt x="1435100" y="862583"/>
                  </a:lnTo>
                  <a:close/>
                </a:path>
                <a:path w="2387600" h="1895475">
                  <a:moveTo>
                    <a:pt x="1447800" y="307085"/>
                  </a:moveTo>
                  <a:lnTo>
                    <a:pt x="1447800" y="303275"/>
                  </a:lnTo>
                  <a:lnTo>
                    <a:pt x="1435100" y="297941"/>
                  </a:lnTo>
                  <a:lnTo>
                    <a:pt x="1435100" y="297179"/>
                  </a:lnTo>
                  <a:lnTo>
                    <a:pt x="1422400" y="298703"/>
                  </a:lnTo>
                  <a:lnTo>
                    <a:pt x="1422400" y="316229"/>
                  </a:lnTo>
                  <a:lnTo>
                    <a:pt x="1447800" y="307085"/>
                  </a:lnTo>
                  <a:close/>
                </a:path>
                <a:path w="2387600" h="1895475">
                  <a:moveTo>
                    <a:pt x="1447800" y="404621"/>
                  </a:moveTo>
                  <a:lnTo>
                    <a:pt x="1447800" y="307085"/>
                  </a:lnTo>
                  <a:lnTo>
                    <a:pt x="1422400" y="316229"/>
                  </a:lnTo>
                  <a:lnTo>
                    <a:pt x="1435100" y="321563"/>
                  </a:lnTo>
                  <a:lnTo>
                    <a:pt x="1435100" y="425195"/>
                  </a:lnTo>
                  <a:lnTo>
                    <a:pt x="1447800" y="404621"/>
                  </a:lnTo>
                  <a:close/>
                </a:path>
                <a:path w="2387600" h="1895475">
                  <a:moveTo>
                    <a:pt x="1435100" y="825245"/>
                  </a:moveTo>
                  <a:lnTo>
                    <a:pt x="1435100" y="321563"/>
                  </a:lnTo>
                  <a:lnTo>
                    <a:pt x="1422400" y="316229"/>
                  </a:lnTo>
                  <a:lnTo>
                    <a:pt x="1422400" y="807719"/>
                  </a:lnTo>
                  <a:lnTo>
                    <a:pt x="1435100" y="825245"/>
                  </a:lnTo>
                  <a:close/>
                </a:path>
                <a:path w="2387600" h="1895475">
                  <a:moveTo>
                    <a:pt x="1435100" y="837437"/>
                  </a:moveTo>
                  <a:lnTo>
                    <a:pt x="1435100" y="825245"/>
                  </a:lnTo>
                  <a:lnTo>
                    <a:pt x="1422400" y="807719"/>
                  </a:lnTo>
                  <a:lnTo>
                    <a:pt x="1422400" y="849629"/>
                  </a:lnTo>
                  <a:lnTo>
                    <a:pt x="1435100" y="837437"/>
                  </a:lnTo>
                  <a:close/>
                </a:path>
                <a:path w="2387600" h="1895475">
                  <a:moveTo>
                    <a:pt x="1435100" y="844295"/>
                  </a:moveTo>
                  <a:lnTo>
                    <a:pt x="1435100" y="837437"/>
                  </a:lnTo>
                  <a:lnTo>
                    <a:pt x="1422400" y="849629"/>
                  </a:lnTo>
                  <a:lnTo>
                    <a:pt x="1435100" y="844295"/>
                  </a:lnTo>
                  <a:close/>
                </a:path>
                <a:path w="2387600" h="1895475">
                  <a:moveTo>
                    <a:pt x="1447800" y="723899"/>
                  </a:moveTo>
                  <a:lnTo>
                    <a:pt x="1447800" y="404621"/>
                  </a:lnTo>
                  <a:lnTo>
                    <a:pt x="1435100" y="425195"/>
                  </a:lnTo>
                  <a:lnTo>
                    <a:pt x="1435100" y="721613"/>
                  </a:lnTo>
                  <a:lnTo>
                    <a:pt x="1447800" y="723899"/>
                  </a:lnTo>
                  <a:close/>
                </a:path>
                <a:path w="2387600" h="1895475">
                  <a:moveTo>
                    <a:pt x="1460500" y="859535"/>
                  </a:moveTo>
                  <a:lnTo>
                    <a:pt x="1460500" y="425195"/>
                  </a:lnTo>
                  <a:lnTo>
                    <a:pt x="1447800" y="403859"/>
                  </a:lnTo>
                  <a:lnTo>
                    <a:pt x="1447800" y="842009"/>
                  </a:lnTo>
                  <a:lnTo>
                    <a:pt x="1460500" y="859535"/>
                  </a:lnTo>
                  <a:close/>
                </a:path>
                <a:path w="2387600" h="1895475">
                  <a:moveTo>
                    <a:pt x="1473200" y="758951"/>
                  </a:moveTo>
                  <a:lnTo>
                    <a:pt x="1473200" y="717803"/>
                  </a:lnTo>
                  <a:lnTo>
                    <a:pt x="1460500" y="710183"/>
                  </a:lnTo>
                  <a:lnTo>
                    <a:pt x="1460500" y="753617"/>
                  </a:lnTo>
                  <a:lnTo>
                    <a:pt x="1473200" y="758951"/>
                  </a:lnTo>
                  <a:close/>
                </a:path>
                <a:path w="2387600" h="1895475">
                  <a:moveTo>
                    <a:pt x="1473200" y="761999"/>
                  </a:moveTo>
                  <a:lnTo>
                    <a:pt x="1473200" y="758951"/>
                  </a:lnTo>
                  <a:lnTo>
                    <a:pt x="1460500" y="753617"/>
                  </a:lnTo>
                  <a:lnTo>
                    <a:pt x="1473200" y="761999"/>
                  </a:lnTo>
                  <a:close/>
                </a:path>
                <a:path w="2387600" h="1895475">
                  <a:moveTo>
                    <a:pt x="1473200" y="1178813"/>
                  </a:moveTo>
                  <a:lnTo>
                    <a:pt x="1473200" y="761999"/>
                  </a:lnTo>
                  <a:lnTo>
                    <a:pt x="1460500" y="753617"/>
                  </a:lnTo>
                  <a:lnTo>
                    <a:pt x="1460500" y="1181099"/>
                  </a:lnTo>
                  <a:lnTo>
                    <a:pt x="1473200" y="1178813"/>
                  </a:lnTo>
                  <a:close/>
                </a:path>
                <a:path w="2387600" h="1895475">
                  <a:moveTo>
                    <a:pt x="1473200" y="1194815"/>
                  </a:moveTo>
                  <a:lnTo>
                    <a:pt x="1473200" y="1178813"/>
                  </a:lnTo>
                  <a:lnTo>
                    <a:pt x="1460500" y="1181099"/>
                  </a:lnTo>
                  <a:lnTo>
                    <a:pt x="1460500" y="1182623"/>
                  </a:lnTo>
                  <a:lnTo>
                    <a:pt x="1473200" y="1194815"/>
                  </a:lnTo>
                  <a:close/>
                </a:path>
                <a:path w="2387600" h="1895475">
                  <a:moveTo>
                    <a:pt x="1473200" y="1194815"/>
                  </a:moveTo>
                  <a:lnTo>
                    <a:pt x="1460500" y="1182623"/>
                  </a:lnTo>
                  <a:lnTo>
                    <a:pt x="1460500" y="1190243"/>
                  </a:lnTo>
                  <a:lnTo>
                    <a:pt x="1473200" y="1194815"/>
                  </a:lnTo>
                  <a:close/>
                </a:path>
                <a:path w="2387600" h="1895475">
                  <a:moveTo>
                    <a:pt x="1485900" y="1206245"/>
                  </a:moveTo>
                  <a:lnTo>
                    <a:pt x="1485900" y="1023365"/>
                  </a:lnTo>
                  <a:lnTo>
                    <a:pt x="1473200" y="1000505"/>
                  </a:lnTo>
                  <a:lnTo>
                    <a:pt x="1473200" y="1194815"/>
                  </a:lnTo>
                  <a:lnTo>
                    <a:pt x="1460500" y="1190243"/>
                  </a:lnTo>
                  <a:lnTo>
                    <a:pt x="1460500" y="1206245"/>
                  </a:lnTo>
                  <a:lnTo>
                    <a:pt x="1485900" y="1206245"/>
                  </a:lnTo>
                  <a:close/>
                </a:path>
                <a:path w="2387600" h="1895475">
                  <a:moveTo>
                    <a:pt x="1485900" y="1221485"/>
                  </a:moveTo>
                  <a:lnTo>
                    <a:pt x="1485900" y="1206245"/>
                  </a:lnTo>
                  <a:lnTo>
                    <a:pt x="1460500" y="1206245"/>
                  </a:lnTo>
                  <a:lnTo>
                    <a:pt x="1460500" y="1221485"/>
                  </a:lnTo>
                  <a:lnTo>
                    <a:pt x="1485900" y="1221485"/>
                  </a:lnTo>
                  <a:close/>
                </a:path>
                <a:path w="2387600" h="1895475">
                  <a:moveTo>
                    <a:pt x="1485900" y="1023365"/>
                  </a:moveTo>
                  <a:lnTo>
                    <a:pt x="1485900" y="752855"/>
                  </a:lnTo>
                  <a:lnTo>
                    <a:pt x="1473200" y="754379"/>
                  </a:lnTo>
                  <a:lnTo>
                    <a:pt x="1473200" y="1000505"/>
                  </a:lnTo>
                  <a:lnTo>
                    <a:pt x="1485900" y="1023365"/>
                  </a:lnTo>
                  <a:close/>
                </a:path>
                <a:path w="2387600" h="1895475">
                  <a:moveTo>
                    <a:pt x="1511300" y="685037"/>
                  </a:moveTo>
                  <a:lnTo>
                    <a:pt x="1511300" y="678941"/>
                  </a:lnTo>
                  <a:lnTo>
                    <a:pt x="1498600" y="673607"/>
                  </a:lnTo>
                  <a:lnTo>
                    <a:pt x="1485900" y="673607"/>
                  </a:lnTo>
                  <a:lnTo>
                    <a:pt x="1485900" y="685037"/>
                  </a:lnTo>
                  <a:lnTo>
                    <a:pt x="1498600" y="685037"/>
                  </a:lnTo>
                  <a:lnTo>
                    <a:pt x="1498600" y="684275"/>
                  </a:lnTo>
                  <a:lnTo>
                    <a:pt x="1500716" y="685037"/>
                  </a:lnTo>
                  <a:lnTo>
                    <a:pt x="1511300" y="685037"/>
                  </a:lnTo>
                  <a:close/>
                </a:path>
                <a:path w="2387600" h="1895475">
                  <a:moveTo>
                    <a:pt x="1511300" y="744473"/>
                  </a:moveTo>
                  <a:lnTo>
                    <a:pt x="1511300" y="691895"/>
                  </a:lnTo>
                  <a:lnTo>
                    <a:pt x="1499870" y="685037"/>
                  </a:lnTo>
                  <a:lnTo>
                    <a:pt x="1485900" y="685037"/>
                  </a:lnTo>
                  <a:lnTo>
                    <a:pt x="1485900" y="697229"/>
                  </a:lnTo>
                  <a:lnTo>
                    <a:pt x="1498600" y="705611"/>
                  </a:lnTo>
                  <a:lnTo>
                    <a:pt x="1498600" y="760475"/>
                  </a:lnTo>
                  <a:lnTo>
                    <a:pt x="1511300" y="744473"/>
                  </a:lnTo>
                  <a:close/>
                </a:path>
                <a:path w="2387600" h="1895475">
                  <a:moveTo>
                    <a:pt x="1498600" y="705611"/>
                  </a:moveTo>
                  <a:lnTo>
                    <a:pt x="1485900" y="697229"/>
                  </a:lnTo>
                  <a:lnTo>
                    <a:pt x="1485900" y="697991"/>
                  </a:lnTo>
                  <a:lnTo>
                    <a:pt x="1498600" y="705611"/>
                  </a:lnTo>
                  <a:close/>
                </a:path>
                <a:path w="2387600" h="1895475">
                  <a:moveTo>
                    <a:pt x="1498600" y="842009"/>
                  </a:moveTo>
                  <a:lnTo>
                    <a:pt x="1498600" y="705611"/>
                  </a:lnTo>
                  <a:lnTo>
                    <a:pt x="1485900" y="697991"/>
                  </a:lnTo>
                  <a:lnTo>
                    <a:pt x="1485900" y="820673"/>
                  </a:lnTo>
                  <a:lnTo>
                    <a:pt x="1498600" y="842009"/>
                  </a:lnTo>
                  <a:close/>
                </a:path>
                <a:path w="2387600" h="1895475">
                  <a:moveTo>
                    <a:pt x="1498600" y="1179575"/>
                  </a:moveTo>
                  <a:lnTo>
                    <a:pt x="1498600" y="842009"/>
                  </a:lnTo>
                  <a:lnTo>
                    <a:pt x="1485900" y="820673"/>
                  </a:lnTo>
                  <a:lnTo>
                    <a:pt x="1485900" y="1190243"/>
                  </a:lnTo>
                  <a:lnTo>
                    <a:pt x="1498600" y="1179575"/>
                  </a:lnTo>
                  <a:close/>
                </a:path>
                <a:path w="2387600" h="1895475">
                  <a:moveTo>
                    <a:pt x="1500716" y="685037"/>
                  </a:moveTo>
                  <a:lnTo>
                    <a:pt x="1498600" y="684275"/>
                  </a:lnTo>
                  <a:lnTo>
                    <a:pt x="1499870" y="685037"/>
                  </a:lnTo>
                  <a:lnTo>
                    <a:pt x="1500716" y="685037"/>
                  </a:lnTo>
                  <a:close/>
                </a:path>
                <a:path w="2387600" h="1895475">
                  <a:moveTo>
                    <a:pt x="1499870" y="685037"/>
                  </a:moveTo>
                  <a:lnTo>
                    <a:pt x="1498600" y="684275"/>
                  </a:lnTo>
                  <a:lnTo>
                    <a:pt x="1498600" y="685037"/>
                  </a:lnTo>
                  <a:lnTo>
                    <a:pt x="1499870" y="685037"/>
                  </a:lnTo>
                  <a:close/>
                </a:path>
                <a:path w="2387600" h="1895475">
                  <a:moveTo>
                    <a:pt x="1511300" y="1126997"/>
                  </a:moveTo>
                  <a:lnTo>
                    <a:pt x="1511300" y="744473"/>
                  </a:lnTo>
                  <a:lnTo>
                    <a:pt x="1498600" y="760475"/>
                  </a:lnTo>
                  <a:lnTo>
                    <a:pt x="1498600" y="1118615"/>
                  </a:lnTo>
                  <a:lnTo>
                    <a:pt x="1511300" y="1126997"/>
                  </a:lnTo>
                  <a:close/>
                </a:path>
                <a:path w="2387600" h="1895475">
                  <a:moveTo>
                    <a:pt x="1511300" y="1126997"/>
                  </a:moveTo>
                  <a:lnTo>
                    <a:pt x="1498600" y="1118615"/>
                  </a:lnTo>
                  <a:lnTo>
                    <a:pt x="1498600" y="1119377"/>
                  </a:lnTo>
                  <a:lnTo>
                    <a:pt x="1511300" y="1126997"/>
                  </a:lnTo>
                  <a:close/>
                </a:path>
                <a:path w="2387600" h="1895475">
                  <a:moveTo>
                    <a:pt x="1511300" y="1159002"/>
                  </a:moveTo>
                  <a:lnTo>
                    <a:pt x="1511300" y="1126997"/>
                  </a:lnTo>
                  <a:lnTo>
                    <a:pt x="1498600" y="1119377"/>
                  </a:lnTo>
                  <a:lnTo>
                    <a:pt x="1498600" y="1155953"/>
                  </a:lnTo>
                  <a:lnTo>
                    <a:pt x="1511300" y="1159002"/>
                  </a:lnTo>
                  <a:close/>
                </a:path>
                <a:path w="2387600" h="1895475">
                  <a:moveTo>
                    <a:pt x="1511300" y="691895"/>
                  </a:moveTo>
                  <a:lnTo>
                    <a:pt x="1511300" y="688847"/>
                  </a:lnTo>
                  <a:lnTo>
                    <a:pt x="1500716" y="685037"/>
                  </a:lnTo>
                  <a:lnTo>
                    <a:pt x="1499870" y="685037"/>
                  </a:lnTo>
                  <a:lnTo>
                    <a:pt x="1511300" y="691895"/>
                  </a:lnTo>
                  <a:close/>
                </a:path>
                <a:path w="2387600" h="1895475">
                  <a:moveTo>
                    <a:pt x="1511300" y="688847"/>
                  </a:moveTo>
                  <a:lnTo>
                    <a:pt x="1511300" y="685037"/>
                  </a:lnTo>
                  <a:lnTo>
                    <a:pt x="1500716" y="685037"/>
                  </a:lnTo>
                  <a:lnTo>
                    <a:pt x="1511300" y="688847"/>
                  </a:lnTo>
                  <a:close/>
                </a:path>
                <a:path w="2387600" h="1895475">
                  <a:moveTo>
                    <a:pt x="1524000" y="1269491"/>
                  </a:moveTo>
                  <a:lnTo>
                    <a:pt x="1524000" y="1027937"/>
                  </a:lnTo>
                  <a:lnTo>
                    <a:pt x="1511300" y="1010411"/>
                  </a:lnTo>
                  <a:lnTo>
                    <a:pt x="1511300" y="1253489"/>
                  </a:lnTo>
                  <a:lnTo>
                    <a:pt x="1524000" y="1269491"/>
                  </a:lnTo>
                  <a:close/>
                </a:path>
                <a:path w="2387600" h="1895475">
                  <a:moveTo>
                    <a:pt x="1524000" y="1421891"/>
                  </a:moveTo>
                  <a:lnTo>
                    <a:pt x="1524000" y="1269491"/>
                  </a:lnTo>
                  <a:lnTo>
                    <a:pt x="1511300" y="1265681"/>
                  </a:lnTo>
                  <a:lnTo>
                    <a:pt x="1511300" y="1421129"/>
                  </a:lnTo>
                  <a:lnTo>
                    <a:pt x="1524000" y="1421891"/>
                  </a:lnTo>
                  <a:close/>
                </a:path>
                <a:path w="2387600" h="1895475">
                  <a:moveTo>
                    <a:pt x="1536700" y="1515617"/>
                  </a:moveTo>
                  <a:lnTo>
                    <a:pt x="1536700" y="1150619"/>
                  </a:lnTo>
                  <a:lnTo>
                    <a:pt x="1524000" y="1148333"/>
                  </a:lnTo>
                  <a:lnTo>
                    <a:pt x="1524000" y="1531620"/>
                  </a:lnTo>
                  <a:lnTo>
                    <a:pt x="1536700" y="1515617"/>
                  </a:lnTo>
                  <a:close/>
                </a:path>
                <a:path w="2387600" h="1895475">
                  <a:moveTo>
                    <a:pt x="1549400" y="1584197"/>
                  </a:moveTo>
                  <a:lnTo>
                    <a:pt x="1549400" y="1573529"/>
                  </a:lnTo>
                  <a:lnTo>
                    <a:pt x="1536700" y="1565909"/>
                  </a:lnTo>
                  <a:lnTo>
                    <a:pt x="1536700" y="1515617"/>
                  </a:lnTo>
                  <a:lnTo>
                    <a:pt x="1524000" y="1531620"/>
                  </a:lnTo>
                  <a:lnTo>
                    <a:pt x="1524000" y="1578864"/>
                  </a:lnTo>
                  <a:lnTo>
                    <a:pt x="1532081" y="1584197"/>
                  </a:lnTo>
                  <a:lnTo>
                    <a:pt x="1549400" y="1584197"/>
                  </a:lnTo>
                  <a:close/>
                </a:path>
                <a:path w="2387600" h="1895475">
                  <a:moveTo>
                    <a:pt x="1532081" y="1584197"/>
                  </a:moveTo>
                  <a:lnTo>
                    <a:pt x="1524000" y="1578864"/>
                  </a:lnTo>
                  <a:lnTo>
                    <a:pt x="1524000" y="1581911"/>
                  </a:lnTo>
                  <a:lnTo>
                    <a:pt x="1529442" y="1584197"/>
                  </a:lnTo>
                  <a:lnTo>
                    <a:pt x="1532081" y="1584197"/>
                  </a:lnTo>
                  <a:close/>
                </a:path>
                <a:path w="2387600" h="1895475">
                  <a:moveTo>
                    <a:pt x="1529442" y="1584197"/>
                  </a:moveTo>
                  <a:lnTo>
                    <a:pt x="1524000" y="1581911"/>
                  </a:lnTo>
                  <a:lnTo>
                    <a:pt x="1524000" y="1584197"/>
                  </a:lnTo>
                  <a:lnTo>
                    <a:pt x="1529442" y="1584197"/>
                  </a:lnTo>
                  <a:close/>
                </a:path>
                <a:path w="2387600" h="1895475">
                  <a:moveTo>
                    <a:pt x="1536700" y="1599437"/>
                  </a:moveTo>
                  <a:lnTo>
                    <a:pt x="1536700" y="1587245"/>
                  </a:lnTo>
                  <a:lnTo>
                    <a:pt x="1529442" y="1584197"/>
                  </a:lnTo>
                  <a:lnTo>
                    <a:pt x="1524000" y="1584197"/>
                  </a:lnTo>
                  <a:lnTo>
                    <a:pt x="1524000" y="1599437"/>
                  </a:lnTo>
                  <a:lnTo>
                    <a:pt x="1536700" y="1599437"/>
                  </a:lnTo>
                  <a:close/>
                </a:path>
                <a:path w="2387600" h="1895475">
                  <a:moveTo>
                    <a:pt x="1536700" y="1587245"/>
                  </a:moveTo>
                  <a:lnTo>
                    <a:pt x="1532081" y="1584197"/>
                  </a:lnTo>
                  <a:lnTo>
                    <a:pt x="1529442" y="1584197"/>
                  </a:lnTo>
                  <a:lnTo>
                    <a:pt x="1536700" y="1587245"/>
                  </a:lnTo>
                  <a:close/>
                </a:path>
                <a:path w="2387600" h="1895475">
                  <a:moveTo>
                    <a:pt x="1549400" y="1599437"/>
                  </a:moveTo>
                  <a:lnTo>
                    <a:pt x="1549400" y="1584197"/>
                  </a:lnTo>
                  <a:lnTo>
                    <a:pt x="1532081" y="1584197"/>
                  </a:lnTo>
                  <a:lnTo>
                    <a:pt x="1536700" y="1587245"/>
                  </a:lnTo>
                  <a:lnTo>
                    <a:pt x="1536700" y="1599437"/>
                  </a:lnTo>
                  <a:lnTo>
                    <a:pt x="1549400" y="1599437"/>
                  </a:lnTo>
                  <a:close/>
                </a:path>
                <a:path w="2387600" h="1895475">
                  <a:moveTo>
                    <a:pt x="1549400" y="1440179"/>
                  </a:moveTo>
                  <a:lnTo>
                    <a:pt x="1549400" y="1071371"/>
                  </a:lnTo>
                  <a:lnTo>
                    <a:pt x="1536700" y="1087373"/>
                  </a:lnTo>
                  <a:lnTo>
                    <a:pt x="1536700" y="1417320"/>
                  </a:lnTo>
                  <a:lnTo>
                    <a:pt x="1549400" y="1440179"/>
                  </a:lnTo>
                  <a:close/>
                </a:path>
                <a:path w="2387600" h="1895475">
                  <a:moveTo>
                    <a:pt x="1549400" y="1570481"/>
                  </a:moveTo>
                  <a:lnTo>
                    <a:pt x="1549400" y="1440179"/>
                  </a:lnTo>
                  <a:lnTo>
                    <a:pt x="1536700" y="1417320"/>
                  </a:lnTo>
                  <a:lnTo>
                    <a:pt x="1536700" y="1565909"/>
                  </a:lnTo>
                  <a:lnTo>
                    <a:pt x="1549400" y="1570481"/>
                  </a:lnTo>
                  <a:close/>
                </a:path>
                <a:path w="2387600" h="1895475">
                  <a:moveTo>
                    <a:pt x="1549400" y="1573529"/>
                  </a:moveTo>
                  <a:lnTo>
                    <a:pt x="1549400" y="1570481"/>
                  </a:lnTo>
                  <a:lnTo>
                    <a:pt x="1536700" y="1565909"/>
                  </a:lnTo>
                  <a:lnTo>
                    <a:pt x="1549400" y="1573529"/>
                  </a:lnTo>
                  <a:close/>
                </a:path>
                <a:path w="2387600" h="1895475">
                  <a:moveTo>
                    <a:pt x="1562100" y="1036319"/>
                  </a:moveTo>
                  <a:lnTo>
                    <a:pt x="1562100" y="1027747"/>
                  </a:lnTo>
                  <a:lnTo>
                    <a:pt x="1549400" y="1024889"/>
                  </a:lnTo>
                  <a:lnTo>
                    <a:pt x="1549400" y="1036319"/>
                  </a:lnTo>
                  <a:lnTo>
                    <a:pt x="1562100" y="1036319"/>
                  </a:lnTo>
                  <a:close/>
                </a:path>
                <a:path w="2387600" h="1895475">
                  <a:moveTo>
                    <a:pt x="1562100" y="1215389"/>
                  </a:moveTo>
                  <a:lnTo>
                    <a:pt x="1562100" y="1036319"/>
                  </a:lnTo>
                  <a:lnTo>
                    <a:pt x="1549400" y="1036319"/>
                  </a:lnTo>
                  <a:lnTo>
                    <a:pt x="1549400" y="1194053"/>
                  </a:lnTo>
                  <a:lnTo>
                    <a:pt x="1562100" y="1215389"/>
                  </a:lnTo>
                  <a:close/>
                </a:path>
                <a:path w="2387600" h="1895475">
                  <a:moveTo>
                    <a:pt x="1562100" y="1521714"/>
                  </a:moveTo>
                  <a:lnTo>
                    <a:pt x="1562100" y="1215389"/>
                  </a:lnTo>
                  <a:lnTo>
                    <a:pt x="1549400" y="1194053"/>
                  </a:lnTo>
                  <a:lnTo>
                    <a:pt x="1549400" y="1523237"/>
                  </a:lnTo>
                  <a:lnTo>
                    <a:pt x="1562100" y="1521714"/>
                  </a:lnTo>
                  <a:close/>
                </a:path>
                <a:path w="2387600" h="1895475">
                  <a:moveTo>
                    <a:pt x="1574800" y="1450847"/>
                  </a:moveTo>
                  <a:lnTo>
                    <a:pt x="1574800" y="1059941"/>
                  </a:lnTo>
                  <a:lnTo>
                    <a:pt x="1562100" y="1047749"/>
                  </a:lnTo>
                  <a:lnTo>
                    <a:pt x="1562100" y="1442465"/>
                  </a:lnTo>
                  <a:lnTo>
                    <a:pt x="1574800" y="1450847"/>
                  </a:lnTo>
                  <a:close/>
                </a:path>
                <a:path w="2387600" h="1895475">
                  <a:moveTo>
                    <a:pt x="1574800" y="1450847"/>
                  </a:moveTo>
                  <a:lnTo>
                    <a:pt x="1562100" y="1442465"/>
                  </a:lnTo>
                  <a:lnTo>
                    <a:pt x="1562100" y="1443227"/>
                  </a:lnTo>
                  <a:lnTo>
                    <a:pt x="1574800" y="1450847"/>
                  </a:lnTo>
                  <a:close/>
                </a:path>
                <a:path w="2387600" h="1895475">
                  <a:moveTo>
                    <a:pt x="1574800" y="1476755"/>
                  </a:moveTo>
                  <a:lnTo>
                    <a:pt x="1574800" y="1450847"/>
                  </a:lnTo>
                  <a:lnTo>
                    <a:pt x="1562100" y="1443227"/>
                  </a:lnTo>
                  <a:lnTo>
                    <a:pt x="1562100" y="1469135"/>
                  </a:lnTo>
                  <a:lnTo>
                    <a:pt x="1574800" y="1476755"/>
                  </a:lnTo>
                  <a:close/>
                </a:path>
                <a:path w="2387600" h="1895475">
                  <a:moveTo>
                    <a:pt x="1587500" y="1436370"/>
                  </a:moveTo>
                  <a:lnTo>
                    <a:pt x="1587500" y="1379220"/>
                  </a:lnTo>
                  <a:lnTo>
                    <a:pt x="1574800" y="1365503"/>
                  </a:lnTo>
                  <a:lnTo>
                    <a:pt x="1574800" y="1428749"/>
                  </a:lnTo>
                  <a:lnTo>
                    <a:pt x="1587500" y="1436370"/>
                  </a:lnTo>
                  <a:close/>
                </a:path>
                <a:path w="2387600" h="1895475">
                  <a:moveTo>
                    <a:pt x="1587500" y="1437131"/>
                  </a:moveTo>
                  <a:lnTo>
                    <a:pt x="1587500" y="1436370"/>
                  </a:lnTo>
                  <a:lnTo>
                    <a:pt x="1574800" y="1428749"/>
                  </a:lnTo>
                  <a:lnTo>
                    <a:pt x="1587500" y="1437131"/>
                  </a:lnTo>
                  <a:close/>
                </a:path>
                <a:path w="2387600" h="1895475">
                  <a:moveTo>
                    <a:pt x="1587500" y="1747265"/>
                  </a:moveTo>
                  <a:lnTo>
                    <a:pt x="1587500" y="1437131"/>
                  </a:lnTo>
                  <a:lnTo>
                    <a:pt x="1574800" y="1428749"/>
                  </a:lnTo>
                  <a:lnTo>
                    <a:pt x="1574800" y="1731264"/>
                  </a:lnTo>
                  <a:lnTo>
                    <a:pt x="1587500" y="1747265"/>
                  </a:lnTo>
                  <a:close/>
                </a:path>
                <a:path w="2387600" h="1895475">
                  <a:moveTo>
                    <a:pt x="1590932" y="1463657"/>
                  </a:moveTo>
                  <a:lnTo>
                    <a:pt x="1587500" y="1463039"/>
                  </a:lnTo>
                  <a:lnTo>
                    <a:pt x="1587500" y="1470659"/>
                  </a:lnTo>
                  <a:lnTo>
                    <a:pt x="1590932" y="1463657"/>
                  </a:lnTo>
                  <a:close/>
                </a:path>
                <a:path w="2387600" h="1895475">
                  <a:moveTo>
                    <a:pt x="1612900" y="1828038"/>
                  </a:moveTo>
                  <a:lnTo>
                    <a:pt x="1600200" y="1822703"/>
                  </a:lnTo>
                  <a:lnTo>
                    <a:pt x="1600200" y="1465325"/>
                  </a:lnTo>
                  <a:lnTo>
                    <a:pt x="1590932" y="1463657"/>
                  </a:lnTo>
                  <a:lnTo>
                    <a:pt x="1587500" y="1470659"/>
                  </a:lnTo>
                  <a:lnTo>
                    <a:pt x="1587500" y="1835657"/>
                  </a:lnTo>
                  <a:lnTo>
                    <a:pt x="1612900" y="1828038"/>
                  </a:lnTo>
                  <a:close/>
                </a:path>
                <a:path w="2387600" h="1895475">
                  <a:moveTo>
                    <a:pt x="1612900" y="1844802"/>
                  </a:moveTo>
                  <a:lnTo>
                    <a:pt x="1612900" y="1828038"/>
                  </a:lnTo>
                  <a:lnTo>
                    <a:pt x="1587500" y="1835657"/>
                  </a:lnTo>
                  <a:lnTo>
                    <a:pt x="1587500" y="1844039"/>
                  </a:lnTo>
                  <a:lnTo>
                    <a:pt x="1600200" y="1847088"/>
                  </a:lnTo>
                  <a:lnTo>
                    <a:pt x="1600200" y="1846326"/>
                  </a:lnTo>
                  <a:lnTo>
                    <a:pt x="1612900" y="1844802"/>
                  </a:lnTo>
                  <a:close/>
                </a:path>
                <a:path w="2387600" h="1895475">
                  <a:moveTo>
                    <a:pt x="1600200" y="1465325"/>
                  </a:moveTo>
                  <a:lnTo>
                    <a:pt x="1600200" y="1444752"/>
                  </a:lnTo>
                  <a:lnTo>
                    <a:pt x="1590932" y="1463657"/>
                  </a:lnTo>
                  <a:lnTo>
                    <a:pt x="1600200" y="1465325"/>
                  </a:lnTo>
                  <a:close/>
                </a:path>
                <a:path w="2387600" h="1895475">
                  <a:moveTo>
                    <a:pt x="1625600" y="1234439"/>
                  </a:moveTo>
                  <a:lnTo>
                    <a:pt x="1625600" y="1225867"/>
                  </a:lnTo>
                  <a:lnTo>
                    <a:pt x="1612900" y="1223009"/>
                  </a:lnTo>
                  <a:lnTo>
                    <a:pt x="1612900" y="1225867"/>
                  </a:lnTo>
                  <a:lnTo>
                    <a:pt x="1600200" y="1234439"/>
                  </a:lnTo>
                  <a:lnTo>
                    <a:pt x="1625600" y="1234439"/>
                  </a:lnTo>
                  <a:close/>
                </a:path>
                <a:path w="2387600" h="1895475">
                  <a:moveTo>
                    <a:pt x="1625600" y="1450847"/>
                  </a:moveTo>
                  <a:lnTo>
                    <a:pt x="1625600" y="1234439"/>
                  </a:lnTo>
                  <a:lnTo>
                    <a:pt x="1600200" y="1234439"/>
                  </a:lnTo>
                  <a:lnTo>
                    <a:pt x="1600200" y="1261109"/>
                  </a:lnTo>
                  <a:lnTo>
                    <a:pt x="1612900" y="1263395"/>
                  </a:lnTo>
                  <a:lnTo>
                    <a:pt x="1612900" y="1476755"/>
                  </a:lnTo>
                  <a:lnTo>
                    <a:pt x="1625600" y="1450847"/>
                  </a:lnTo>
                  <a:close/>
                </a:path>
                <a:path w="2387600" h="1895475">
                  <a:moveTo>
                    <a:pt x="1612900" y="1828038"/>
                  </a:moveTo>
                  <a:lnTo>
                    <a:pt x="1612900" y="1263395"/>
                  </a:lnTo>
                  <a:lnTo>
                    <a:pt x="1600200" y="1261109"/>
                  </a:lnTo>
                  <a:lnTo>
                    <a:pt x="1600200" y="1822703"/>
                  </a:lnTo>
                  <a:lnTo>
                    <a:pt x="1612900" y="1828038"/>
                  </a:lnTo>
                  <a:close/>
                </a:path>
                <a:path w="2387600" h="1895475">
                  <a:moveTo>
                    <a:pt x="1625600" y="1548383"/>
                  </a:moveTo>
                  <a:lnTo>
                    <a:pt x="1625600" y="1450847"/>
                  </a:lnTo>
                  <a:lnTo>
                    <a:pt x="1612900" y="1476755"/>
                  </a:lnTo>
                  <a:lnTo>
                    <a:pt x="1612900" y="1540764"/>
                  </a:lnTo>
                  <a:lnTo>
                    <a:pt x="1625600" y="1548383"/>
                  </a:lnTo>
                  <a:close/>
                </a:path>
                <a:path w="2387600" h="1895475">
                  <a:moveTo>
                    <a:pt x="1638300" y="1587245"/>
                  </a:moveTo>
                  <a:lnTo>
                    <a:pt x="1638300" y="1257299"/>
                  </a:lnTo>
                  <a:lnTo>
                    <a:pt x="1625600" y="1254252"/>
                  </a:lnTo>
                  <a:lnTo>
                    <a:pt x="1625600" y="1578864"/>
                  </a:lnTo>
                  <a:lnTo>
                    <a:pt x="1638300" y="1587245"/>
                  </a:lnTo>
                  <a:close/>
                </a:path>
                <a:path w="2387600" h="1895475">
                  <a:moveTo>
                    <a:pt x="1638300" y="1587245"/>
                  </a:moveTo>
                  <a:lnTo>
                    <a:pt x="1625600" y="1578864"/>
                  </a:lnTo>
                  <a:lnTo>
                    <a:pt x="1625600" y="1579625"/>
                  </a:lnTo>
                  <a:lnTo>
                    <a:pt x="1638300" y="1587245"/>
                  </a:lnTo>
                  <a:close/>
                </a:path>
                <a:path w="2387600" h="1895475">
                  <a:moveTo>
                    <a:pt x="1638300" y="1675638"/>
                  </a:moveTo>
                  <a:lnTo>
                    <a:pt x="1638300" y="1587245"/>
                  </a:lnTo>
                  <a:lnTo>
                    <a:pt x="1625600" y="1579625"/>
                  </a:lnTo>
                  <a:lnTo>
                    <a:pt x="1625600" y="1674114"/>
                  </a:lnTo>
                  <a:lnTo>
                    <a:pt x="1638300" y="1675638"/>
                  </a:lnTo>
                  <a:close/>
                </a:path>
                <a:path w="2387600" h="1895475">
                  <a:moveTo>
                    <a:pt x="1651000" y="1860803"/>
                  </a:moveTo>
                  <a:lnTo>
                    <a:pt x="1651000" y="1560575"/>
                  </a:lnTo>
                  <a:lnTo>
                    <a:pt x="1638300" y="1555241"/>
                  </a:lnTo>
                  <a:lnTo>
                    <a:pt x="1638300" y="1868423"/>
                  </a:lnTo>
                  <a:lnTo>
                    <a:pt x="1651000" y="1860803"/>
                  </a:lnTo>
                  <a:close/>
                </a:path>
                <a:path w="2387600" h="1895475">
                  <a:moveTo>
                    <a:pt x="1663700" y="1879853"/>
                  </a:moveTo>
                  <a:lnTo>
                    <a:pt x="1663700" y="1684781"/>
                  </a:lnTo>
                  <a:lnTo>
                    <a:pt x="1651000" y="1667255"/>
                  </a:lnTo>
                  <a:lnTo>
                    <a:pt x="1651000" y="1860803"/>
                  </a:lnTo>
                  <a:lnTo>
                    <a:pt x="1638300" y="1868423"/>
                  </a:lnTo>
                  <a:lnTo>
                    <a:pt x="1638300" y="1879853"/>
                  </a:lnTo>
                  <a:lnTo>
                    <a:pt x="1663700" y="1879853"/>
                  </a:lnTo>
                  <a:close/>
                </a:path>
                <a:path w="2387600" h="1895475">
                  <a:moveTo>
                    <a:pt x="1663700" y="1895093"/>
                  </a:moveTo>
                  <a:lnTo>
                    <a:pt x="1663700" y="1879853"/>
                  </a:lnTo>
                  <a:lnTo>
                    <a:pt x="1638300" y="1879853"/>
                  </a:lnTo>
                  <a:lnTo>
                    <a:pt x="1638300" y="1895093"/>
                  </a:lnTo>
                  <a:lnTo>
                    <a:pt x="1663700" y="1895093"/>
                  </a:lnTo>
                  <a:close/>
                </a:path>
                <a:path w="2387600" h="1895475">
                  <a:moveTo>
                    <a:pt x="1663700" y="1684781"/>
                  </a:moveTo>
                  <a:lnTo>
                    <a:pt x="1663700" y="1391411"/>
                  </a:lnTo>
                  <a:lnTo>
                    <a:pt x="1651000" y="1417320"/>
                  </a:lnTo>
                  <a:lnTo>
                    <a:pt x="1651000" y="1667255"/>
                  </a:lnTo>
                  <a:lnTo>
                    <a:pt x="1663700" y="1684781"/>
                  </a:lnTo>
                  <a:close/>
                </a:path>
                <a:path w="2387600" h="1895475">
                  <a:moveTo>
                    <a:pt x="1689100" y="1190243"/>
                  </a:moveTo>
                  <a:lnTo>
                    <a:pt x="1689100" y="1181671"/>
                  </a:lnTo>
                  <a:lnTo>
                    <a:pt x="1676400" y="1178813"/>
                  </a:lnTo>
                  <a:lnTo>
                    <a:pt x="1663700" y="1181671"/>
                  </a:lnTo>
                  <a:lnTo>
                    <a:pt x="1663700" y="1190243"/>
                  </a:lnTo>
                  <a:lnTo>
                    <a:pt x="1689100" y="1190243"/>
                  </a:lnTo>
                  <a:close/>
                </a:path>
                <a:path w="2387600" h="1895475">
                  <a:moveTo>
                    <a:pt x="1689100" y="1216913"/>
                  </a:moveTo>
                  <a:lnTo>
                    <a:pt x="1689100" y="1190243"/>
                  </a:lnTo>
                  <a:lnTo>
                    <a:pt x="1663700" y="1190243"/>
                  </a:lnTo>
                  <a:lnTo>
                    <a:pt x="1663700" y="1221485"/>
                  </a:lnTo>
                  <a:lnTo>
                    <a:pt x="1676400" y="1233677"/>
                  </a:lnTo>
                  <a:lnTo>
                    <a:pt x="1676400" y="1226819"/>
                  </a:lnTo>
                  <a:lnTo>
                    <a:pt x="1689100" y="1216913"/>
                  </a:lnTo>
                  <a:close/>
                </a:path>
                <a:path w="2387600" h="1895475">
                  <a:moveTo>
                    <a:pt x="1676400" y="1233677"/>
                  </a:moveTo>
                  <a:lnTo>
                    <a:pt x="1663700" y="1221485"/>
                  </a:lnTo>
                  <a:lnTo>
                    <a:pt x="1663700" y="1229105"/>
                  </a:lnTo>
                  <a:lnTo>
                    <a:pt x="1676400" y="1233677"/>
                  </a:lnTo>
                  <a:close/>
                </a:path>
                <a:path w="2387600" h="1895475">
                  <a:moveTo>
                    <a:pt x="1676400" y="1345691"/>
                  </a:moveTo>
                  <a:lnTo>
                    <a:pt x="1676400" y="1233677"/>
                  </a:lnTo>
                  <a:lnTo>
                    <a:pt x="1663700" y="1229105"/>
                  </a:lnTo>
                  <a:lnTo>
                    <a:pt x="1663700" y="1344929"/>
                  </a:lnTo>
                  <a:lnTo>
                    <a:pt x="1676400" y="1345691"/>
                  </a:lnTo>
                  <a:close/>
                </a:path>
                <a:path w="2387600" h="1895475">
                  <a:moveTo>
                    <a:pt x="1676400" y="1875281"/>
                  </a:moveTo>
                  <a:lnTo>
                    <a:pt x="1676400" y="1345691"/>
                  </a:lnTo>
                  <a:lnTo>
                    <a:pt x="1663700" y="1344929"/>
                  </a:lnTo>
                  <a:lnTo>
                    <a:pt x="1663700" y="1882902"/>
                  </a:lnTo>
                  <a:lnTo>
                    <a:pt x="1676400" y="1875281"/>
                  </a:lnTo>
                  <a:close/>
                </a:path>
                <a:path w="2387600" h="1895475">
                  <a:moveTo>
                    <a:pt x="1689100" y="1447037"/>
                  </a:moveTo>
                  <a:lnTo>
                    <a:pt x="1689100" y="1216913"/>
                  </a:lnTo>
                  <a:lnTo>
                    <a:pt x="1676400" y="1226819"/>
                  </a:lnTo>
                  <a:lnTo>
                    <a:pt x="1676400" y="1450085"/>
                  </a:lnTo>
                  <a:lnTo>
                    <a:pt x="1689100" y="1447037"/>
                  </a:lnTo>
                  <a:close/>
                </a:path>
                <a:path w="2387600" h="1895475">
                  <a:moveTo>
                    <a:pt x="1701800" y="1458467"/>
                  </a:moveTo>
                  <a:lnTo>
                    <a:pt x="1701800" y="1447799"/>
                  </a:lnTo>
                  <a:lnTo>
                    <a:pt x="1694391" y="1442465"/>
                  </a:lnTo>
                  <a:lnTo>
                    <a:pt x="1689100" y="1442465"/>
                  </a:lnTo>
                  <a:lnTo>
                    <a:pt x="1689100" y="1447037"/>
                  </a:lnTo>
                  <a:lnTo>
                    <a:pt x="1676400" y="1450085"/>
                  </a:lnTo>
                  <a:lnTo>
                    <a:pt x="1676400" y="1453133"/>
                  </a:lnTo>
                  <a:lnTo>
                    <a:pt x="1683808" y="1458467"/>
                  </a:lnTo>
                  <a:lnTo>
                    <a:pt x="1701800" y="1458467"/>
                  </a:lnTo>
                  <a:close/>
                </a:path>
                <a:path w="2387600" h="1895475">
                  <a:moveTo>
                    <a:pt x="1683808" y="1458467"/>
                  </a:moveTo>
                  <a:lnTo>
                    <a:pt x="1676400" y="1453133"/>
                  </a:lnTo>
                  <a:lnTo>
                    <a:pt x="1676400" y="1456943"/>
                  </a:lnTo>
                  <a:lnTo>
                    <a:pt x="1680028" y="1458467"/>
                  </a:lnTo>
                  <a:lnTo>
                    <a:pt x="1683808" y="1458467"/>
                  </a:lnTo>
                  <a:close/>
                </a:path>
                <a:path w="2387600" h="1895475">
                  <a:moveTo>
                    <a:pt x="1680028" y="1458467"/>
                  </a:moveTo>
                  <a:lnTo>
                    <a:pt x="1676400" y="1456943"/>
                  </a:lnTo>
                  <a:lnTo>
                    <a:pt x="1676400" y="1458467"/>
                  </a:lnTo>
                  <a:lnTo>
                    <a:pt x="1680028" y="1458467"/>
                  </a:lnTo>
                  <a:close/>
                </a:path>
                <a:path w="2387600" h="1895475">
                  <a:moveTo>
                    <a:pt x="1689100" y="1473708"/>
                  </a:moveTo>
                  <a:lnTo>
                    <a:pt x="1689100" y="1462277"/>
                  </a:lnTo>
                  <a:lnTo>
                    <a:pt x="1680028" y="1458467"/>
                  </a:lnTo>
                  <a:lnTo>
                    <a:pt x="1676400" y="1458467"/>
                  </a:lnTo>
                  <a:lnTo>
                    <a:pt x="1676400" y="1473708"/>
                  </a:lnTo>
                  <a:lnTo>
                    <a:pt x="1689100" y="1473708"/>
                  </a:lnTo>
                  <a:close/>
                </a:path>
                <a:path w="2387600" h="1895475">
                  <a:moveTo>
                    <a:pt x="1689100" y="1462277"/>
                  </a:moveTo>
                  <a:lnTo>
                    <a:pt x="1683808" y="1458467"/>
                  </a:lnTo>
                  <a:lnTo>
                    <a:pt x="1680028" y="1458467"/>
                  </a:lnTo>
                  <a:lnTo>
                    <a:pt x="1689100" y="1462277"/>
                  </a:lnTo>
                  <a:close/>
                </a:path>
                <a:path w="2387600" h="1895475">
                  <a:moveTo>
                    <a:pt x="1701800" y="1473708"/>
                  </a:moveTo>
                  <a:lnTo>
                    <a:pt x="1701800" y="1458467"/>
                  </a:lnTo>
                  <a:lnTo>
                    <a:pt x="1683808" y="1458467"/>
                  </a:lnTo>
                  <a:lnTo>
                    <a:pt x="1689100" y="1462277"/>
                  </a:lnTo>
                  <a:lnTo>
                    <a:pt x="1689100" y="1473708"/>
                  </a:lnTo>
                  <a:lnTo>
                    <a:pt x="1701800" y="1473708"/>
                  </a:lnTo>
                  <a:close/>
                </a:path>
                <a:path w="2387600" h="1895475">
                  <a:moveTo>
                    <a:pt x="1701800" y="1431035"/>
                  </a:moveTo>
                  <a:lnTo>
                    <a:pt x="1701800" y="1357121"/>
                  </a:lnTo>
                  <a:lnTo>
                    <a:pt x="1689100" y="1339595"/>
                  </a:lnTo>
                  <a:lnTo>
                    <a:pt x="1689100" y="1433893"/>
                  </a:lnTo>
                  <a:lnTo>
                    <a:pt x="1701800" y="1431035"/>
                  </a:lnTo>
                  <a:close/>
                </a:path>
                <a:path w="2387600" h="1895475">
                  <a:moveTo>
                    <a:pt x="1706418" y="1442465"/>
                  </a:moveTo>
                  <a:lnTo>
                    <a:pt x="1701800" y="1439417"/>
                  </a:lnTo>
                  <a:lnTo>
                    <a:pt x="1701800" y="1431035"/>
                  </a:lnTo>
                  <a:lnTo>
                    <a:pt x="1689100" y="1433893"/>
                  </a:lnTo>
                  <a:lnTo>
                    <a:pt x="1689100" y="1438655"/>
                  </a:lnTo>
                  <a:lnTo>
                    <a:pt x="1698171" y="1442465"/>
                  </a:lnTo>
                  <a:lnTo>
                    <a:pt x="1706418" y="1442465"/>
                  </a:lnTo>
                  <a:close/>
                </a:path>
                <a:path w="2387600" h="1895475">
                  <a:moveTo>
                    <a:pt x="1698171" y="1442465"/>
                  </a:moveTo>
                  <a:lnTo>
                    <a:pt x="1689100" y="1438655"/>
                  </a:lnTo>
                  <a:lnTo>
                    <a:pt x="1694391" y="1442465"/>
                  </a:lnTo>
                  <a:lnTo>
                    <a:pt x="1698171" y="1442465"/>
                  </a:lnTo>
                  <a:close/>
                </a:path>
                <a:path w="2387600" h="1895475">
                  <a:moveTo>
                    <a:pt x="1694391" y="1442465"/>
                  </a:moveTo>
                  <a:lnTo>
                    <a:pt x="1689100" y="1438655"/>
                  </a:lnTo>
                  <a:lnTo>
                    <a:pt x="1689100" y="1442465"/>
                  </a:lnTo>
                  <a:lnTo>
                    <a:pt x="1694391" y="1442465"/>
                  </a:lnTo>
                  <a:close/>
                </a:path>
                <a:path w="2387600" h="1895475">
                  <a:moveTo>
                    <a:pt x="1701800" y="1554479"/>
                  </a:moveTo>
                  <a:lnTo>
                    <a:pt x="1701800" y="1473708"/>
                  </a:lnTo>
                  <a:lnTo>
                    <a:pt x="1689100" y="1473708"/>
                  </a:lnTo>
                  <a:lnTo>
                    <a:pt x="1689100" y="1538477"/>
                  </a:lnTo>
                  <a:lnTo>
                    <a:pt x="1701800" y="1554479"/>
                  </a:lnTo>
                  <a:close/>
                </a:path>
                <a:path w="2387600" h="1895475">
                  <a:moveTo>
                    <a:pt x="1701800" y="1447799"/>
                  </a:moveTo>
                  <a:lnTo>
                    <a:pt x="1701800" y="1443989"/>
                  </a:lnTo>
                  <a:lnTo>
                    <a:pt x="1698171" y="1442465"/>
                  </a:lnTo>
                  <a:lnTo>
                    <a:pt x="1694391" y="1442465"/>
                  </a:lnTo>
                  <a:lnTo>
                    <a:pt x="1701800" y="1447799"/>
                  </a:lnTo>
                  <a:close/>
                </a:path>
                <a:path w="2387600" h="1895475">
                  <a:moveTo>
                    <a:pt x="1714500" y="1453895"/>
                  </a:moveTo>
                  <a:lnTo>
                    <a:pt x="1714500" y="1447799"/>
                  </a:lnTo>
                  <a:lnTo>
                    <a:pt x="1706418" y="1442465"/>
                  </a:lnTo>
                  <a:lnTo>
                    <a:pt x="1698171" y="1442465"/>
                  </a:lnTo>
                  <a:lnTo>
                    <a:pt x="1701800" y="1443989"/>
                  </a:lnTo>
                  <a:lnTo>
                    <a:pt x="1701800" y="1460753"/>
                  </a:lnTo>
                  <a:lnTo>
                    <a:pt x="1714500" y="1453895"/>
                  </a:lnTo>
                  <a:close/>
                </a:path>
                <a:path w="2387600" h="1895475">
                  <a:moveTo>
                    <a:pt x="1714500" y="1442465"/>
                  </a:moveTo>
                  <a:lnTo>
                    <a:pt x="1701800" y="1433893"/>
                  </a:lnTo>
                  <a:lnTo>
                    <a:pt x="1701800" y="1439417"/>
                  </a:lnTo>
                  <a:lnTo>
                    <a:pt x="1709057" y="1442465"/>
                  </a:lnTo>
                  <a:lnTo>
                    <a:pt x="1714500" y="1442465"/>
                  </a:lnTo>
                  <a:close/>
                </a:path>
                <a:path w="2387600" h="1895475">
                  <a:moveTo>
                    <a:pt x="1709057" y="1442465"/>
                  </a:moveTo>
                  <a:lnTo>
                    <a:pt x="1701800" y="1439417"/>
                  </a:lnTo>
                  <a:lnTo>
                    <a:pt x="1706418" y="1442465"/>
                  </a:lnTo>
                  <a:lnTo>
                    <a:pt x="1709057" y="1442465"/>
                  </a:lnTo>
                  <a:close/>
                </a:path>
                <a:path w="2387600" h="1895475">
                  <a:moveTo>
                    <a:pt x="1714500" y="1462277"/>
                  </a:moveTo>
                  <a:lnTo>
                    <a:pt x="1714500" y="1453895"/>
                  </a:lnTo>
                  <a:lnTo>
                    <a:pt x="1701800" y="1460753"/>
                  </a:lnTo>
                  <a:lnTo>
                    <a:pt x="1701800" y="1463039"/>
                  </a:lnTo>
                  <a:lnTo>
                    <a:pt x="1714500" y="1462277"/>
                  </a:lnTo>
                  <a:close/>
                </a:path>
                <a:path w="2387600" h="1895475">
                  <a:moveTo>
                    <a:pt x="1714500" y="1645158"/>
                  </a:moveTo>
                  <a:lnTo>
                    <a:pt x="1714500" y="1462277"/>
                  </a:lnTo>
                  <a:lnTo>
                    <a:pt x="1701800" y="1463039"/>
                  </a:lnTo>
                  <a:lnTo>
                    <a:pt x="1701800" y="1650491"/>
                  </a:lnTo>
                  <a:lnTo>
                    <a:pt x="1714500" y="1645158"/>
                  </a:lnTo>
                  <a:close/>
                </a:path>
                <a:path w="2387600" h="1895475">
                  <a:moveTo>
                    <a:pt x="1714500" y="1645158"/>
                  </a:moveTo>
                  <a:lnTo>
                    <a:pt x="1701800" y="1650491"/>
                  </a:lnTo>
                  <a:lnTo>
                    <a:pt x="1701800" y="1657350"/>
                  </a:lnTo>
                  <a:lnTo>
                    <a:pt x="1714500" y="1645158"/>
                  </a:lnTo>
                  <a:close/>
                </a:path>
                <a:path w="2387600" h="1895475">
                  <a:moveTo>
                    <a:pt x="1727200" y="1689353"/>
                  </a:moveTo>
                  <a:lnTo>
                    <a:pt x="1727200" y="1664208"/>
                  </a:lnTo>
                  <a:lnTo>
                    <a:pt x="1714500" y="1650491"/>
                  </a:lnTo>
                  <a:lnTo>
                    <a:pt x="1714500" y="1645158"/>
                  </a:lnTo>
                  <a:lnTo>
                    <a:pt x="1701800" y="1657350"/>
                  </a:lnTo>
                  <a:lnTo>
                    <a:pt x="1701800" y="1689353"/>
                  </a:lnTo>
                  <a:lnTo>
                    <a:pt x="1727200" y="1689353"/>
                  </a:lnTo>
                  <a:close/>
                </a:path>
                <a:path w="2387600" h="1895475">
                  <a:moveTo>
                    <a:pt x="1727200" y="1704593"/>
                  </a:moveTo>
                  <a:lnTo>
                    <a:pt x="1727200" y="1689353"/>
                  </a:lnTo>
                  <a:lnTo>
                    <a:pt x="1701800" y="1689353"/>
                  </a:lnTo>
                  <a:lnTo>
                    <a:pt x="1701800" y="1704593"/>
                  </a:lnTo>
                  <a:lnTo>
                    <a:pt x="1727200" y="1704593"/>
                  </a:lnTo>
                  <a:close/>
                </a:path>
                <a:path w="2387600" h="1895475">
                  <a:moveTo>
                    <a:pt x="1714500" y="1447799"/>
                  </a:moveTo>
                  <a:lnTo>
                    <a:pt x="1714500" y="1444752"/>
                  </a:lnTo>
                  <a:lnTo>
                    <a:pt x="1709057" y="1442465"/>
                  </a:lnTo>
                  <a:lnTo>
                    <a:pt x="1706418" y="1442465"/>
                  </a:lnTo>
                  <a:lnTo>
                    <a:pt x="1714500" y="1447799"/>
                  </a:lnTo>
                  <a:close/>
                </a:path>
                <a:path w="2387600" h="1895475">
                  <a:moveTo>
                    <a:pt x="1714500" y="1444752"/>
                  </a:moveTo>
                  <a:lnTo>
                    <a:pt x="1714500" y="1442465"/>
                  </a:lnTo>
                  <a:lnTo>
                    <a:pt x="1709057" y="1442465"/>
                  </a:lnTo>
                  <a:lnTo>
                    <a:pt x="1714500" y="1444752"/>
                  </a:lnTo>
                  <a:close/>
                </a:path>
                <a:path w="2387600" h="1895475">
                  <a:moveTo>
                    <a:pt x="1727200" y="1664208"/>
                  </a:moveTo>
                  <a:lnTo>
                    <a:pt x="1727200" y="937259"/>
                  </a:lnTo>
                  <a:lnTo>
                    <a:pt x="1714500" y="947927"/>
                  </a:lnTo>
                  <a:lnTo>
                    <a:pt x="1714500" y="1650491"/>
                  </a:lnTo>
                  <a:lnTo>
                    <a:pt x="1727200" y="1664208"/>
                  </a:lnTo>
                  <a:close/>
                </a:path>
                <a:path w="2387600" h="1895475">
                  <a:moveTo>
                    <a:pt x="1752600" y="931925"/>
                  </a:moveTo>
                  <a:lnTo>
                    <a:pt x="1752600" y="925067"/>
                  </a:lnTo>
                  <a:lnTo>
                    <a:pt x="1739900" y="920495"/>
                  </a:lnTo>
                  <a:lnTo>
                    <a:pt x="1727200" y="920495"/>
                  </a:lnTo>
                  <a:lnTo>
                    <a:pt x="1727200" y="931925"/>
                  </a:lnTo>
                  <a:lnTo>
                    <a:pt x="1752600" y="931925"/>
                  </a:lnTo>
                  <a:close/>
                </a:path>
                <a:path w="2387600" h="1895475">
                  <a:moveTo>
                    <a:pt x="1752600" y="950213"/>
                  </a:moveTo>
                  <a:lnTo>
                    <a:pt x="1752600" y="931925"/>
                  </a:lnTo>
                  <a:lnTo>
                    <a:pt x="1727200" y="931925"/>
                  </a:lnTo>
                  <a:lnTo>
                    <a:pt x="1727200" y="1084325"/>
                  </a:lnTo>
                  <a:lnTo>
                    <a:pt x="1739900" y="1099565"/>
                  </a:lnTo>
                  <a:lnTo>
                    <a:pt x="1739900" y="960881"/>
                  </a:lnTo>
                  <a:lnTo>
                    <a:pt x="1752600" y="950213"/>
                  </a:lnTo>
                  <a:close/>
                </a:path>
                <a:path w="2387600" h="1895475">
                  <a:moveTo>
                    <a:pt x="1739900" y="1431797"/>
                  </a:moveTo>
                  <a:lnTo>
                    <a:pt x="1739900" y="1099565"/>
                  </a:lnTo>
                  <a:lnTo>
                    <a:pt x="1727200" y="1084325"/>
                  </a:lnTo>
                  <a:lnTo>
                    <a:pt x="1727200" y="1465325"/>
                  </a:lnTo>
                  <a:lnTo>
                    <a:pt x="1739900" y="1431797"/>
                  </a:lnTo>
                  <a:close/>
                </a:path>
                <a:path w="2387600" h="1895475">
                  <a:moveTo>
                    <a:pt x="1752600" y="1120901"/>
                  </a:moveTo>
                  <a:lnTo>
                    <a:pt x="1752600" y="950213"/>
                  </a:lnTo>
                  <a:lnTo>
                    <a:pt x="1739900" y="960881"/>
                  </a:lnTo>
                  <a:lnTo>
                    <a:pt x="1739900" y="1126235"/>
                  </a:lnTo>
                  <a:lnTo>
                    <a:pt x="1752600" y="1120901"/>
                  </a:lnTo>
                  <a:close/>
                </a:path>
                <a:path w="2387600" h="1895475">
                  <a:moveTo>
                    <a:pt x="1765300" y="1149095"/>
                  </a:moveTo>
                  <a:lnTo>
                    <a:pt x="1752600" y="1143761"/>
                  </a:lnTo>
                  <a:lnTo>
                    <a:pt x="1752600" y="1120901"/>
                  </a:lnTo>
                  <a:lnTo>
                    <a:pt x="1739900" y="1126235"/>
                  </a:lnTo>
                  <a:lnTo>
                    <a:pt x="1739900" y="1157477"/>
                  </a:lnTo>
                  <a:lnTo>
                    <a:pt x="1765300" y="1149095"/>
                  </a:lnTo>
                  <a:close/>
                </a:path>
                <a:path w="2387600" h="1895475">
                  <a:moveTo>
                    <a:pt x="1765300" y="1165859"/>
                  </a:moveTo>
                  <a:lnTo>
                    <a:pt x="1765300" y="1149095"/>
                  </a:lnTo>
                  <a:lnTo>
                    <a:pt x="1739900" y="1157477"/>
                  </a:lnTo>
                  <a:lnTo>
                    <a:pt x="1739900" y="1165097"/>
                  </a:lnTo>
                  <a:lnTo>
                    <a:pt x="1752600" y="1168908"/>
                  </a:lnTo>
                  <a:lnTo>
                    <a:pt x="1752600" y="1168145"/>
                  </a:lnTo>
                  <a:lnTo>
                    <a:pt x="1765300" y="1165859"/>
                  </a:lnTo>
                  <a:close/>
                </a:path>
                <a:path w="2387600" h="1895475">
                  <a:moveTo>
                    <a:pt x="1765300" y="1123949"/>
                  </a:moveTo>
                  <a:lnTo>
                    <a:pt x="1765300" y="1115377"/>
                  </a:lnTo>
                  <a:lnTo>
                    <a:pt x="1752600" y="1112519"/>
                  </a:lnTo>
                  <a:lnTo>
                    <a:pt x="1752600" y="1123949"/>
                  </a:lnTo>
                  <a:lnTo>
                    <a:pt x="1765300" y="1123949"/>
                  </a:lnTo>
                  <a:close/>
                </a:path>
                <a:path w="2387600" h="1895475">
                  <a:moveTo>
                    <a:pt x="1765300" y="1149095"/>
                  </a:moveTo>
                  <a:lnTo>
                    <a:pt x="1765300" y="1123949"/>
                  </a:lnTo>
                  <a:lnTo>
                    <a:pt x="1752600" y="1123949"/>
                  </a:lnTo>
                  <a:lnTo>
                    <a:pt x="1752600" y="1143761"/>
                  </a:lnTo>
                  <a:lnTo>
                    <a:pt x="1765300" y="1149095"/>
                  </a:lnTo>
                  <a:close/>
                </a:path>
                <a:path w="2387600" h="1895475">
                  <a:moveTo>
                    <a:pt x="1765300" y="1335785"/>
                  </a:moveTo>
                  <a:lnTo>
                    <a:pt x="1765300" y="1165859"/>
                  </a:lnTo>
                  <a:lnTo>
                    <a:pt x="1752600" y="1168145"/>
                  </a:lnTo>
                  <a:lnTo>
                    <a:pt x="1752600" y="1334261"/>
                  </a:lnTo>
                  <a:lnTo>
                    <a:pt x="1765300" y="1335785"/>
                  </a:lnTo>
                  <a:close/>
                </a:path>
                <a:path w="2387600" h="1895475">
                  <a:moveTo>
                    <a:pt x="1778000" y="1133855"/>
                  </a:moveTo>
                  <a:lnTo>
                    <a:pt x="1778000" y="1011935"/>
                  </a:lnTo>
                  <a:lnTo>
                    <a:pt x="1765300" y="1045463"/>
                  </a:lnTo>
                  <a:lnTo>
                    <a:pt x="1765300" y="1131569"/>
                  </a:lnTo>
                  <a:lnTo>
                    <a:pt x="1778000" y="1133855"/>
                  </a:lnTo>
                  <a:close/>
                </a:path>
                <a:path w="2387600" h="1895475">
                  <a:moveTo>
                    <a:pt x="1790700" y="1337309"/>
                  </a:moveTo>
                  <a:lnTo>
                    <a:pt x="1790700" y="1325117"/>
                  </a:lnTo>
                  <a:lnTo>
                    <a:pt x="1778000" y="1322831"/>
                  </a:lnTo>
                  <a:lnTo>
                    <a:pt x="1778000" y="1133855"/>
                  </a:lnTo>
                  <a:lnTo>
                    <a:pt x="1765300" y="1131569"/>
                  </a:lnTo>
                  <a:lnTo>
                    <a:pt x="1765300" y="1337309"/>
                  </a:lnTo>
                  <a:lnTo>
                    <a:pt x="1790700" y="1337309"/>
                  </a:lnTo>
                  <a:close/>
                </a:path>
                <a:path w="2387600" h="1895475">
                  <a:moveTo>
                    <a:pt x="1790700" y="1352549"/>
                  </a:moveTo>
                  <a:lnTo>
                    <a:pt x="1790700" y="1337309"/>
                  </a:lnTo>
                  <a:lnTo>
                    <a:pt x="1765300" y="1337309"/>
                  </a:lnTo>
                  <a:lnTo>
                    <a:pt x="1765300" y="1352549"/>
                  </a:lnTo>
                  <a:lnTo>
                    <a:pt x="1790700" y="1352549"/>
                  </a:lnTo>
                  <a:close/>
                </a:path>
                <a:path w="2387600" h="1895475">
                  <a:moveTo>
                    <a:pt x="1790700" y="1325117"/>
                  </a:moveTo>
                  <a:lnTo>
                    <a:pt x="1790700" y="874775"/>
                  </a:lnTo>
                  <a:lnTo>
                    <a:pt x="1778000" y="880109"/>
                  </a:lnTo>
                  <a:lnTo>
                    <a:pt x="1778000" y="1322831"/>
                  </a:lnTo>
                  <a:lnTo>
                    <a:pt x="1790700" y="1325117"/>
                  </a:lnTo>
                  <a:close/>
                </a:path>
                <a:path w="2387600" h="1895475">
                  <a:moveTo>
                    <a:pt x="1803400" y="803909"/>
                  </a:moveTo>
                  <a:lnTo>
                    <a:pt x="1803400" y="765809"/>
                  </a:lnTo>
                  <a:lnTo>
                    <a:pt x="1790700" y="773429"/>
                  </a:lnTo>
                  <a:lnTo>
                    <a:pt x="1790700" y="810767"/>
                  </a:lnTo>
                  <a:lnTo>
                    <a:pt x="1803400" y="803909"/>
                  </a:lnTo>
                  <a:close/>
                </a:path>
                <a:path w="2387600" h="1895475">
                  <a:moveTo>
                    <a:pt x="1803400" y="926591"/>
                  </a:moveTo>
                  <a:lnTo>
                    <a:pt x="1803400" y="803909"/>
                  </a:lnTo>
                  <a:lnTo>
                    <a:pt x="1790700" y="810767"/>
                  </a:lnTo>
                  <a:lnTo>
                    <a:pt x="1790700" y="934211"/>
                  </a:lnTo>
                  <a:lnTo>
                    <a:pt x="1803400" y="926591"/>
                  </a:lnTo>
                  <a:close/>
                </a:path>
                <a:path w="2387600" h="1895475">
                  <a:moveTo>
                    <a:pt x="1803400" y="928877"/>
                  </a:moveTo>
                  <a:lnTo>
                    <a:pt x="1803400" y="926591"/>
                  </a:lnTo>
                  <a:lnTo>
                    <a:pt x="1790700" y="934211"/>
                  </a:lnTo>
                  <a:lnTo>
                    <a:pt x="1803400" y="928877"/>
                  </a:lnTo>
                  <a:close/>
                </a:path>
                <a:path w="2387600" h="1895475">
                  <a:moveTo>
                    <a:pt x="1803400" y="1014983"/>
                  </a:moveTo>
                  <a:lnTo>
                    <a:pt x="1803400" y="928877"/>
                  </a:lnTo>
                  <a:lnTo>
                    <a:pt x="1790700" y="934211"/>
                  </a:lnTo>
                  <a:lnTo>
                    <a:pt x="1790700" y="1015745"/>
                  </a:lnTo>
                  <a:lnTo>
                    <a:pt x="1803400" y="1014983"/>
                  </a:lnTo>
                  <a:close/>
                </a:path>
                <a:path w="2387600" h="1895475">
                  <a:moveTo>
                    <a:pt x="1816100" y="731519"/>
                  </a:moveTo>
                  <a:lnTo>
                    <a:pt x="1816100" y="699515"/>
                  </a:lnTo>
                  <a:lnTo>
                    <a:pt x="1803400" y="707135"/>
                  </a:lnTo>
                  <a:lnTo>
                    <a:pt x="1803400" y="736853"/>
                  </a:lnTo>
                  <a:lnTo>
                    <a:pt x="1816100" y="731519"/>
                  </a:lnTo>
                  <a:close/>
                </a:path>
                <a:path w="2387600" h="1895475">
                  <a:moveTo>
                    <a:pt x="1816100" y="731519"/>
                  </a:moveTo>
                  <a:lnTo>
                    <a:pt x="1803400" y="736853"/>
                  </a:lnTo>
                  <a:lnTo>
                    <a:pt x="1803400" y="740663"/>
                  </a:lnTo>
                  <a:lnTo>
                    <a:pt x="1816100" y="731519"/>
                  </a:lnTo>
                  <a:close/>
                </a:path>
                <a:path w="2387600" h="1895475">
                  <a:moveTo>
                    <a:pt x="1816100" y="850391"/>
                  </a:moveTo>
                  <a:lnTo>
                    <a:pt x="1816100" y="731519"/>
                  </a:lnTo>
                  <a:lnTo>
                    <a:pt x="1803400" y="740663"/>
                  </a:lnTo>
                  <a:lnTo>
                    <a:pt x="1803400" y="851915"/>
                  </a:lnTo>
                  <a:lnTo>
                    <a:pt x="1816100" y="850391"/>
                  </a:lnTo>
                  <a:close/>
                </a:path>
                <a:path w="2387600" h="1895475">
                  <a:moveTo>
                    <a:pt x="1828800" y="745997"/>
                  </a:moveTo>
                  <a:lnTo>
                    <a:pt x="1828800" y="633221"/>
                  </a:lnTo>
                  <a:lnTo>
                    <a:pt x="1816100" y="638555"/>
                  </a:lnTo>
                  <a:lnTo>
                    <a:pt x="1816100" y="755141"/>
                  </a:lnTo>
                  <a:lnTo>
                    <a:pt x="1828800" y="745997"/>
                  </a:lnTo>
                  <a:close/>
                </a:path>
                <a:path w="2387600" h="1895475">
                  <a:moveTo>
                    <a:pt x="1828800" y="749807"/>
                  </a:moveTo>
                  <a:lnTo>
                    <a:pt x="1828800" y="745997"/>
                  </a:lnTo>
                  <a:lnTo>
                    <a:pt x="1816100" y="755141"/>
                  </a:lnTo>
                  <a:lnTo>
                    <a:pt x="1828800" y="749807"/>
                  </a:lnTo>
                  <a:close/>
                </a:path>
                <a:path w="2387600" h="1895475">
                  <a:moveTo>
                    <a:pt x="1828800" y="780287"/>
                  </a:moveTo>
                  <a:lnTo>
                    <a:pt x="1828800" y="749807"/>
                  </a:lnTo>
                  <a:lnTo>
                    <a:pt x="1816100" y="755141"/>
                  </a:lnTo>
                  <a:lnTo>
                    <a:pt x="1816100" y="787907"/>
                  </a:lnTo>
                  <a:lnTo>
                    <a:pt x="1828800" y="780287"/>
                  </a:lnTo>
                  <a:close/>
                </a:path>
                <a:path w="2387600" h="1895475">
                  <a:moveTo>
                    <a:pt x="1841500" y="573785"/>
                  </a:moveTo>
                  <a:lnTo>
                    <a:pt x="1841500" y="545591"/>
                  </a:lnTo>
                  <a:lnTo>
                    <a:pt x="1828800" y="553211"/>
                  </a:lnTo>
                  <a:lnTo>
                    <a:pt x="1828800" y="581405"/>
                  </a:lnTo>
                  <a:lnTo>
                    <a:pt x="1841500" y="573785"/>
                  </a:lnTo>
                  <a:close/>
                </a:path>
                <a:path w="2387600" h="1895475">
                  <a:moveTo>
                    <a:pt x="1841500" y="573785"/>
                  </a:moveTo>
                  <a:lnTo>
                    <a:pt x="1828800" y="581405"/>
                  </a:lnTo>
                  <a:lnTo>
                    <a:pt x="1828800" y="582167"/>
                  </a:lnTo>
                  <a:lnTo>
                    <a:pt x="1841500" y="573785"/>
                  </a:lnTo>
                  <a:close/>
                </a:path>
                <a:path w="2387600" h="1895475">
                  <a:moveTo>
                    <a:pt x="1841500" y="679703"/>
                  </a:moveTo>
                  <a:lnTo>
                    <a:pt x="1841500" y="573785"/>
                  </a:lnTo>
                  <a:lnTo>
                    <a:pt x="1828800" y="582167"/>
                  </a:lnTo>
                  <a:lnTo>
                    <a:pt x="1828800" y="688085"/>
                  </a:lnTo>
                  <a:lnTo>
                    <a:pt x="1841500" y="679703"/>
                  </a:lnTo>
                  <a:close/>
                </a:path>
                <a:path w="2387600" h="1895475">
                  <a:moveTo>
                    <a:pt x="1841500" y="682751"/>
                  </a:moveTo>
                  <a:lnTo>
                    <a:pt x="1841500" y="679703"/>
                  </a:lnTo>
                  <a:lnTo>
                    <a:pt x="1828800" y="688085"/>
                  </a:lnTo>
                  <a:lnTo>
                    <a:pt x="1841500" y="682751"/>
                  </a:lnTo>
                  <a:close/>
                </a:path>
                <a:path w="2387600" h="1895475">
                  <a:moveTo>
                    <a:pt x="1841500" y="710945"/>
                  </a:moveTo>
                  <a:lnTo>
                    <a:pt x="1841500" y="682751"/>
                  </a:lnTo>
                  <a:lnTo>
                    <a:pt x="1828800" y="688085"/>
                  </a:lnTo>
                  <a:lnTo>
                    <a:pt x="1828800" y="713993"/>
                  </a:lnTo>
                  <a:lnTo>
                    <a:pt x="1841500" y="710945"/>
                  </a:lnTo>
                  <a:close/>
                </a:path>
                <a:path w="2387600" h="1895475">
                  <a:moveTo>
                    <a:pt x="1854200" y="586739"/>
                  </a:moveTo>
                  <a:lnTo>
                    <a:pt x="1854200" y="496061"/>
                  </a:lnTo>
                  <a:lnTo>
                    <a:pt x="1841500" y="497585"/>
                  </a:lnTo>
                  <a:lnTo>
                    <a:pt x="1841500" y="595121"/>
                  </a:lnTo>
                  <a:lnTo>
                    <a:pt x="1854200" y="586739"/>
                  </a:lnTo>
                  <a:close/>
                </a:path>
                <a:path w="2387600" h="1895475">
                  <a:moveTo>
                    <a:pt x="1854200" y="587501"/>
                  </a:moveTo>
                  <a:lnTo>
                    <a:pt x="1854200" y="586739"/>
                  </a:lnTo>
                  <a:lnTo>
                    <a:pt x="1841500" y="595121"/>
                  </a:lnTo>
                  <a:lnTo>
                    <a:pt x="1854200" y="587501"/>
                  </a:lnTo>
                  <a:close/>
                </a:path>
                <a:path w="2387600" h="1895475">
                  <a:moveTo>
                    <a:pt x="1854200" y="621029"/>
                  </a:moveTo>
                  <a:lnTo>
                    <a:pt x="1854200" y="587501"/>
                  </a:lnTo>
                  <a:lnTo>
                    <a:pt x="1841500" y="595121"/>
                  </a:lnTo>
                  <a:lnTo>
                    <a:pt x="1841500" y="623315"/>
                  </a:lnTo>
                  <a:lnTo>
                    <a:pt x="1854200" y="621029"/>
                  </a:lnTo>
                  <a:close/>
                </a:path>
                <a:path w="2387600" h="1895475">
                  <a:moveTo>
                    <a:pt x="1866900" y="532637"/>
                  </a:moveTo>
                  <a:lnTo>
                    <a:pt x="1866900" y="442721"/>
                  </a:lnTo>
                  <a:lnTo>
                    <a:pt x="1854200" y="448055"/>
                  </a:lnTo>
                  <a:lnTo>
                    <a:pt x="1854200" y="541019"/>
                  </a:lnTo>
                  <a:lnTo>
                    <a:pt x="1866900" y="532637"/>
                  </a:lnTo>
                  <a:close/>
                </a:path>
                <a:path w="2387600" h="1895475">
                  <a:moveTo>
                    <a:pt x="1866900" y="533399"/>
                  </a:moveTo>
                  <a:lnTo>
                    <a:pt x="1866900" y="532637"/>
                  </a:lnTo>
                  <a:lnTo>
                    <a:pt x="1854200" y="541019"/>
                  </a:lnTo>
                  <a:lnTo>
                    <a:pt x="1866900" y="533399"/>
                  </a:lnTo>
                  <a:close/>
                </a:path>
                <a:path w="2387600" h="1895475">
                  <a:moveTo>
                    <a:pt x="1866900" y="560069"/>
                  </a:moveTo>
                  <a:lnTo>
                    <a:pt x="1866900" y="533399"/>
                  </a:lnTo>
                  <a:lnTo>
                    <a:pt x="1854200" y="541019"/>
                  </a:lnTo>
                  <a:lnTo>
                    <a:pt x="1854200" y="561593"/>
                  </a:lnTo>
                  <a:lnTo>
                    <a:pt x="1866900" y="560069"/>
                  </a:lnTo>
                  <a:close/>
                </a:path>
                <a:path w="2387600" h="1895475">
                  <a:moveTo>
                    <a:pt x="1879600" y="403859"/>
                  </a:moveTo>
                  <a:lnTo>
                    <a:pt x="1879600" y="394715"/>
                  </a:lnTo>
                  <a:lnTo>
                    <a:pt x="1866900" y="397001"/>
                  </a:lnTo>
                  <a:lnTo>
                    <a:pt x="1866900" y="411479"/>
                  </a:lnTo>
                  <a:lnTo>
                    <a:pt x="1879600" y="403859"/>
                  </a:lnTo>
                  <a:close/>
                </a:path>
                <a:path w="2387600" h="1895475">
                  <a:moveTo>
                    <a:pt x="1879600" y="403859"/>
                  </a:moveTo>
                  <a:lnTo>
                    <a:pt x="1866900" y="411479"/>
                  </a:lnTo>
                  <a:lnTo>
                    <a:pt x="1866900" y="412241"/>
                  </a:lnTo>
                  <a:lnTo>
                    <a:pt x="1879600" y="403859"/>
                  </a:lnTo>
                  <a:close/>
                </a:path>
                <a:path w="2387600" h="1895475">
                  <a:moveTo>
                    <a:pt x="1879600" y="483869"/>
                  </a:moveTo>
                  <a:lnTo>
                    <a:pt x="1879600" y="403859"/>
                  </a:lnTo>
                  <a:lnTo>
                    <a:pt x="1866900" y="412241"/>
                  </a:lnTo>
                  <a:lnTo>
                    <a:pt x="1866900" y="490727"/>
                  </a:lnTo>
                  <a:lnTo>
                    <a:pt x="1879600" y="483869"/>
                  </a:lnTo>
                  <a:close/>
                </a:path>
                <a:path w="2387600" h="1895475">
                  <a:moveTo>
                    <a:pt x="1879600" y="502919"/>
                  </a:moveTo>
                  <a:lnTo>
                    <a:pt x="1879600" y="483869"/>
                  </a:lnTo>
                  <a:lnTo>
                    <a:pt x="1866900" y="490727"/>
                  </a:lnTo>
                  <a:lnTo>
                    <a:pt x="1866900" y="506729"/>
                  </a:lnTo>
                  <a:lnTo>
                    <a:pt x="1879600" y="502919"/>
                  </a:lnTo>
                  <a:close/>
                </a:path>
                <a:path w="2387600" h="1895475">
                  <a:moveTo>
                    <a:pt x="1892300" y="438911"/>
                  </a:moveTo>
                  <a:lnTo>
                    <a:pt x="1892300" y="359663"/>
                  </a:lnTo>
                  <a:lnTo>
                    <a:pt x="1879600" y="361187"/>
                  </a:lnTo>
                  <a:lnTo>
                    <a:pt x="1879600" y="446531"/>
                  </a:lnTo>
                  <a:lnTo>
                    <a:pt x="1892300" y="438911"/>
                  </a:lnTo>
                  <a:close/>
                </a:path>
                <a:path w="2387600" h="1895475">
                  <a:moveTo>
                    <a:pt x="1905000" y="342899"/>
                  </a:moveTo>
                  <a:lnTo>
                    <a:pt x="1905000" y="337565"/>
                  </a:lnTo>
                  <a:lnTo>
                    <a:pt x="1892300" y="339851"/>
                  </a:lnTo>
                  <a:lnTo>
                    <a:pt x="1892300" y="350519"/>
                  </a:lnTo>
                  <a:lnTo>
                    <a:pt x="1905000" y="342899"/>
                  </a:lnTo>
                  <a:close/>
                </a:path>
                <a:path w="2387600" h="1895475">
                  <a:moveTo>
                    <a:pt x="1905000" y="342899"/>
                  </a:moveTo>
                  <a:lnTo>
                    <a:pt x="1892300" y="350519"/>
                  </a:lnTo>
                  <a:lnTo>
                    <a:pt x="1892300" y="351281"/>
                  </a:lnTo>
                  <a:lnTo>
                    <a:pt x="1905000" y="342899"/>
                  </a:lnTo>
                  <a:close/>
                </a:path>
                <a:path w="2387600" h="1895475">
                  <a:moveTo>
                    <a:pt x="1905000" y="384047"/>
                  </a:moveTo>
                  <a:lnTo>
                    <a:pt x="1905000" y="342899"/>
                  </a:lnTo>
                  <a:lnTo>
                    <a:pt x="1892300" y="351281"/>
                  </a:lnTo>
                  <a:lnTo>
                    <a:pt x="1892300" y="392429"/>
                  </a:lnTo>
                  <a:lnTo>
                    <a:pt x="1905000" y="384047"/>
                  </a:lnTo>
                  <a:close/>
                </a:path>
                <a:path w="2387600" h="1895475">
                  <a:moveTo>
                    <a:pt x="1905000" y="387095"/>
                  </a:moveTo>
                  <a:lnTo>
                    <a:pt x="1905000" y="384047"/>
                  </a:lnTo>
                  <a:lnTo>
                    <a:pt x="1892300" y="392429"/>
                  </a:lnTo>
                  <a:lnTo>
                    <a:pt x="1905000" y="387095"/>
                  </a:lnTo>
                  <a:close/>
                </a:path>
                <a:path w="2387600" h="1895475">
                  <a:moveTo>
                    <a:pt x="1905000" y="399287"/>
                  </a:moveTo>
                  <a:lnTo>
                    <a:pt x="1905000" y="387095"/>
                  </a:lnTo>
                  <a:lnTo>
                    <a:pt x="1892300" y="392429"/>
                  </a:lnTo>
                  <a:lnTo>
                    <a:pt x="1892300" y="401573"/>
                  </a:lnTo>
                  <a:lnTo>
                    <a:pt x="1905000" y="399287"/>
                  </a:lnTo>
                  <a:close/>
                </a:path>
                <a:path w="2387600" h="1895475">
                  <a:moveTo>
                    <a:pt x="1917700" y="355853"/>
                  </a:moveTo>
                  <a:lnTo>
                    <a:pt x="1917700" y="321563"/>
                  </a:lnTo>
                  <a:lnTo>
                    <a:pt x="1905000" y="332231"/>
                  </a:lnTo>
                  <a:lnTo>
                    <a:pt x="1905000" y="364235"/>
                  </a:lnTo>
                  <a:lnTo>
                    <a:pt x="1917700" y="355853"/>
                  </a:lnTo>
                  <a:close/>
                </a:path>
                <a:path w="2387600" h="1895475">
                  <a:moveTo>
                    <a:pt x="1917700" y="358901"/>
                  </a:moveTo>
                  <a:lnTo>
                    <a:pt x="1917700" y="355853"/>
                  </a:lnTo>
                  <a:lnTo>
                    <a:pt x="1905000" y="364235"/>
                  </a:lnTo>
                  <a:lnTo>
                    <a:pt x="1917700" y="358901"/>
                  </a:lnTo>
                  <a:close/>
                </a:path>
                <a:path w="2387600" h="1895475">
                  <a:moveTo>
                    <a:pt x="1917700" y="366521"/>
                  </a:moveTo>
                  <a:lnTo>
                    <a:pt x="1917700" y="358901"/>
                  </a:lnTo>
                  <a:lnTo>
                    <a:pt x="1905000" y="364235"/>
                  </a:lnTo>
                  <a:lnTo>
                    <a:pt x="1905000" y="370331"/>
                  </a:lnTo>
                  <a:lnTo>
                    <a:pt x="1917700" y="366521"/>
                  </a:lnTo>
                  <a:close/>
                </a:path>
                <a:path w="2387600" h="1895475">
                  <a:moveTo>
                    <a:pt x="1943100" y="336041"/>
                  </a:moveTo>
                  <a:lnTo>
                    <a:pt x="1943100" y="313181"/>
                  </a:lnTo>
                  <a:lnTo>
                    <a:pt x="1930400" y="313181"/>
                  </a:lnTo>
                  <a:lnTo>
                    <a:pt x="1917700" y="314705"/>
                  </a:lnTo>
                  <a:lnTo>
                    <a:pt x="1917700" y="348233"/>
                  </a:lnTo>
                  <a:lnTo>
                    <a:pt x="1930400" y="342899"/>
                  </a:lnTo>
                  <a:lnTo>
                    <a:pt x="1930400" y="333755"/>
                  </a:lnTo>
                  <a:lnTo>
                    <a:pt x="1943100" y="336041"/>
                  </a:lnTo>
                  <a:close/>
                </a:path>
                <a:path w="2387600" h="1895475">
                  <a:moveTo>
                    <a:pt x="1943100" y="336041"/>
                  </a:moveTo>
                  <a:lnTo>
                    <a:pt x="1930400" y="333755"/>
                  </a:lnTo>
                  <a:lnTo>
                    <a:pt x="1935842" y="336041"/>
                  </a:lnTo>
                  <a:lnTo>
                    <a:pt x="1943100" y="336041"/>
                  </a:lnTo>
                  <a:close/>
                </a:path>
                <a:path w="2387600" h="1895475">
                  <a:moveTo>
                    <a:pt x="1935842" y="336041"/>
                  </a:moveTo>
                  <a:lnTo>
                    <a:pt x="1930400" y="333755"/>
                  </a:lnTo>
                  <a:lnTo>
                    <a:pt x="1930400" y="336041"/>
                  </a:lnTo>
                  <a:lnTo>
                    <a:pt x="1935842" y="336041"/>
                  </a:lnTo>
                  <a:close/>
                </a:path>
                <a:path w="2387600" h="1895475">
                  <a:moveTo>
                    <a:pt x="1943100" y="339089"/>
                  </a:moveTo>
                  <a:lnTo>
                    <a:pt x="1943100" y="336041"/>
                  </a:lnTo>
                  <a:lnTo>
                    <a:pt x="1935842" y="336041"/>
                  </a:lnTo>
                  <a:lnTo>
                    <a:pt x="1943100" y="339089"/>
                  </a:lnTo>
                  <a:close/>
                </a:path>
                <a:path w="2387600" h="1895475">
                  <a:moveTo>
                    <a:pt x="1968500" y="376427"/>
                  </a:moveTo>
                  <a:lnTo>
                    <a:pt x="1968500" y="339851"/>
                  </a:lnTo>
                  <a:lnTo>
                    <a:pt x="1955800" y="320801"/>
                  </a:lnTo>
                  <a:lnTo>
                    <a:pt x="1943100" y="315467"/>
                  </a:lnTo>
                  <a:lnTo>
                    <a:pt x="1943100" y="342899"/>
                  </a:lnTo>
                  <a:lnTo>
                    <a:pt x="1955800" y="353567"/>
                  </a:lnTo>
                  <a:lnTo>
                    <a:pt x="1955800" y="368045"/>
                  </a:lnTo>
                  <a:lnTo>
                    <a:pt x="1968500" y="376427"/>
                  </a:lnTo>
                  <a:close/>
                </a:path>
                <a:path w="2387600" h="1895475">
                  <a:moveTo>
                    <a:pt x="1955800" y="356615"/>
                  </a:moveTo>
                  <a:lnTo>
                    <a:pt x="1955800" y="353567"/>
                  </a:lnTo>
                  <a:lnTo>
                    <a:pt x="1943100" y="345947"/>
                  </a:lnTo>
                  <a:lnTo>
                    <a:pt x="1943100" y="354329"/>
                  </a:lnTo>
                  <a:lnTo>
                    <a:pt x="1955800" y="356615"/>
                  </a:lnTo>
                  <a:close/>
                </a:path>
                <a:path w="2387600" h="1895475">
                  <a:moveTo>
                    <a:pt x="1968500" y="376427"/>
                  </a:moveTo>
                  <a:lnTo>
                    <a:pt x="1955800" y="368045"/>
                  </a:lnTo>
                  <a:lnTo>
                    <a:pt x="1955800" y="371093"/>
                  </a:lnTo>
                  <a:lnTo>
                    <a:pt x="1968500" y="376427"/>
                  </a:lnTo>
                  <a:close/>
                </a:path>
                <a:path w="2387600" h="1895475">
                  <a:moveTo>
                    <a:pt x="1968500" y="387095"/>
                  </a:moveTo>
                  <a:lnTo>
                    <a:pt x="1968500" y="376427"/>
                  </a:lnTo>
                  <a:lnTo>
                    <a:pt x="1955800" y="371093"/>
                  </a:lnTo>
                  <a:lnTo>
                    <a:pt x="1955800" y="384809"/>
                  </a:lnTo>
                  <a:lnTo>
                    <a:pt x="1968500" y="387095"/>
                  </a:lnTo>
                  <a:close/>
                </a:path>
                <a:path w="2387600" h="1895475">
                  <a:moveTo>
                    <a:pt x="1981200" y="360425"/>
                  </a:moveTo>
                  <a:lnTo>
                    <a:pt x="1981200" y="350519"/>
                  </a:lnTo>
                  <a:lnTo>
                    <a:pt x="1968500" y="342899"/>
                  </a:lnTo>
                  <a:lnTo>
                    <a:pt x="1968500" y="355091"/>
                  </a:lnTo>
                  <a:lnTo>
                    <a:pt x="1981200" y="360425"/>
                  </a:lnTo>
                  <a:close/>
                </a:path>
                <a:path w="2387600" h="1895475">
                  <a:moveTo>
                    <a:pt x="1981200" y="363473"/>
                  </a:moveTo>
                  <a:lnTo>
                    <a:pt x="1981200" y="360425"/>
                  </a:lnTo>
                  <a:lnTo>
                    <a:pt x="1968500" y="355091"/>
                  </a:lnTo>
                  <a:lnTo>
                    <a:pt x="1981200" y="363473"/>
                  </a:lnTo>
                  <a:close/>
                </a:path>
                <a:path w="2387600" h="1895475">
                  <a:moveTo>
                    <a:pt x="1981200" y="421385"/>
                  </a:moveTo>
                  <a:lnTo>
                    <a:pt x="1981200" y="363473"/>
                  </a:lnTo>
                  <a:lnTo>
                    <a:pt x="1968500" y="355091"/>
                  </a:lnTo>
                  <a:lnTo>
                    <a:pt x="1968500" y="419099"/>
                  </a:lnTo>
                  <a:lnTo>
                    <a:pt x="1981200" y="421385"/>
                  </a:lnTo>
                  <a:close/>
                </a:path>
                <a:path w="2387600" h="1895475">
                  <a:moveTo>
                    <a:pt x="1993900" y="394715"/>
                  </a:moveTo>
                  <a:lnTo>
                    <a:pt x="1993900" y="380999"/>
                  </a:lnTo>
                  <a:lnTo>
                    <a:pt x="1981200" y="377951"/>
                  </a:lnTo>
                  <a:lnTo>
                    <a:pt x="1981200" y="387857"/>
                  </a:lnTo>
                  <a:lnTo>
                    <a:pt x="1993900" y="394715"/>
                  </a:lnTo>
                  <a:close/>
                </a:path>
                <a:path w="2387600" h="1895475">
                  <a:moveTo>
                    <a:pt x="1993900" y="469391"/>
                  </a:moveTo>
                  <a:lnTo>
                    <a:pt x="1993900" y="394715"/>
                  </a:lnTo>
                  <a:lnTo>
                    <a:pt x="1981200" y="387857"/>
                  </a:lnTo>
                  <a:lnTo>
                    <a:pt x="1981200" y="461771"/>
                  </a:lnTo>
                  <a:lnTo>
                    <a:pt x="1993900" y="469391"/>
                  </a:lnTo>
                  <a:close/>
                </a:path>
                <a:path w="2387600" h="1895475">
                  <a:moveTo>
                    <a:pt x="2006600" y="518159"/>
                  </a:moveTo>
                  <a:lnTo>
                    <a:pt x="2006600" y="430529"/>
                  </a:lnTo>
                  <a:lnTo>
                    <a:pt x="1993900" y="425195"/>
                  </a:lnTo>
                  <a:lnTo>
                    <a:pt x="1993900" y="509777"/>
                  </a:lnTo>
                  <a:lnTo>
                    <a:pt x="2006600" y="518159"/>
                  </a:lnTo>
                  <a:close/>
                </a:path>
                <a:path w="2387600" h="1895475">
                  <a:moveTo>
                    <a:pt x="2006600" y="518159"/>
                  </a:moveTo>
                  <a:lnTo>
                    <a:pt x="1993900" y="509777"/>
                  </a:lnTo>
                  <a:lnTo>
                    <a:pt x="1993900" y="510539"/>
                  </a:lnTo>
                  <a:lnTo>
                    <a:pt x="2006600" y="518159"/>
                  </a:lnTo>
                  <a:close/>
                </a:path>
                <a:path w="2387600" h="1895475">
                  <a:moveTo>
                    <a:pt x="2006600" y="546353"/>
                  </a:moveTo>
                  <a:lnTo>
                    <a:pt x="2006600" y="518159"/>
                  </a:lnTo>
                  <a:lnTo>
                    <a:pt x="1993900" y="510539"/>
                  </a:lnTo>
                  <a:lnTo>
                    <a:pt x="1993900" y="538733"/>
                  </a:lnTo>
                  <a:lnTo>
                    <a:pt x="2006600" y="546353"/>
                  </a:lnTo>
                  <a:close/>
                </a:path>
                <a:path w="2387600" h="1895475">
                  <a:moveTo>
                    <a:pt x="2019300" y="504443"/>
                  </a:moveTo>
                  <a:lnTo>
                    <a:pt x="2019300" y="477011"/>
                  </a:lnTo>
                  <a:lnTo>
                    <a:pt x="2006600" y="470153"/>
                  </a:lnTo>
                  <a:lnTo>
                    <a:pt x="2006600" y="496823"/>
                  </a:lnTo>
                  <a:lnTo>
                    <a:pt x="2019300" y="504443"/>
                  </a:lnTo>
                  <a:close/>
                </a:path>
                <a:path w="2387600" h="1895475">
                  <a:moveTo>
                    <a:pt x="2019300" y="505205"/>
                  </a:moveTo>
                  <a:lnTo>
                    <a:pt x="2019300" y="504443"/>
                  </a:lnTo>
                  <a:lnTo>
                    <a:pt x="2006600" y="496823"/>
                  </a:lnTo>
                  <a:lnTo>
                    <a:pt x="2019300" y="505205"/>
                  </a:lnTo>
                  <a:close/>
                </a:path>
                <a:path w="2387600" h="1895475">
                  <a:moveTo>
                    <a:pt x="2019300" y="595883"/>
                  </a:moveTo>
                  <a:lnTo>
                    <a:pt x="2019300" y="505205"/>
                  </a:lnTo>
                  <a:lnTo>
                    <a:pt x="2006600" y="496823"/>
                  </a:lnTo>
                  <a:lnTo>
                    <a:pt x="2006600" y="594359"/>
                  </a:lnTo>
                  <a:lnTo>
                    <a:pt x="2019300" y="595883"/>
                  </a:lnTo>
                  <a:close/>
                </a:path>
                <a:path w="2387600" h="1895475">
                  <a:moveTo>
                    <a:pt x="2032000" y="558545"/>
                  </a:moveTo>
                  <a:lnTo>
                    <a:pt x="2032000" y="534923"/>
                  </a:lnTo>
                  <a:lnTo>
                    <a:pt x="2019300" y="531875"/>
                  </a:lnTo>
                  <a:lnTo>
                    <a:pt x="2019300" y="550925"/>
                  </a:lnTo>
                  <a:lnTo>
                    <a:pt x="2032000" y="558545"/>
                  </a:lnTo>
                  <a:close/>
                </a:path>
                <a:path w="2387600" h="1895475">
                  <a:moveTo>
                    <a:pt x="2032000" y="559307"/>
                  </a:moveTo>
                  <a:lnTo>
                    <a:pt x="2032000" y="558545"/>
                  </a:lnTo>
                  <a:lnTo>
                    <a:pt x="2019300" y="550925"/>
                  </a:lnTo>
                  <a:lnTo>
                    <a:pt x="2032000" y="559307"/>
                  </a:lnTo>
                  <a:close/>
                </a:path>
                <a:path w="2387600" h="1895475">
                  <a:moveTo>
                    <a:pt x="2032000" y="660653"/>
                  </a:moveTo>
                  <a:lnTo>
                    <a:pt x="2032000" y="559307"/>
                  </a:lnTo>
                  <a:lnTo>
                    <a:pt x="2019300" y="550925"/>
                  </a:lnTo>
                  <a:lnTo>
                    <a:pt x="2019300" y="653033"/>
                  </a:lnTo>
                  <a:lnTo>
                    <a:pt x="2032000" y="660653"/>
                  </a:lnTo>
                  <a:close/>
                </a:path>
                <a:path w="2387600" h="1895475">
                  <a:moveTo>
                    <a:pt x="2044700" y="726185"/>
                  </a:moveTo>
                  <a:lnTo>
                    <a:pt x="2044700" y="619505"/>
                  </a:lnTo>
                  <a:lnTo>
                    <a:pt x="2032000" y="611885"/>
                  </a:lnTo>
                  <a:lnTo>
                    <a:pt x="2032000" y="718565"/>
                  </a:lnTo>
                  <a:lnTo>
                    <a:pt x="2044700" y="726185"/>
                  </a:lnTo>
                  <a:close/>
                </a:path>
                <a:path w="2387600" h="1895475">
                  <a:moveTo>
                    <a:pt x="2044700" y="726185"/>
                  </a:moveTo>
                  <a:lnTo>
                    <a:pt x="2032000" y="718565"/>
                  </a:lnTo>
                  <a:lnTo>
                    <a:pt x="2032000" y="720851"/>
                  </a:lnTo>
                  <a:lnTo>
                    <a:pt x="2044700" y="726185"/>
                  </a:lnTo>
                  <a:close/>
                </a:path>
                <a:path w="2387600" h="1895475">
                  <a:moveTo>
                    <a:pt x="2044700" y="759713"/>
                  </a:moveTo>
                  <a:lnTo>
                    <a:pt x="2044700" y="726185"/>
                  </a:lnTo>
                  <a:lnTo>
                    <a:pt x="2032000" y="720851"/>
                  </a:lnTo>
                  <a:lnTo>
                    <a:pt x="2032000" y="757427"/>
                  </a:lnTo>
                  <a:lnTo>
                    <a:pt x="2044700" y="759713"/>
                  </a:lnTo>
                  <a:close/>
                </a:path>
                <a:path w="2387600" h="1895475">
                  <a:moveTo>
                    <a:pt x="2057400" y="836675"/>
                  </a:moveTo>
                  <a:lnTo>
                    <a:pt x="2057400" y="676655"/>
                  </a:lnTo>
                  <a:lnTo>
                    <a:pt x="2044700" y="672083"/>
                  </a:lnTo>
                  <a:lnTo>
                    <a:pt x="2044700" y="829055"/>
                  </a:lnTo>
                  <a:lnTo>
                    <a:pt x="2057400" y="836675"/>
                  </a:lnTo>
                  <a:close/>
                </a:path>
                <a:path w="2387600" h="1895475">
                  <a:moveTo>
                    <a:pt x="2070100" y="784097"/>
                  </a:moveTo>
                  <a:lnTo>
                    <a:pt x="2070100" y="753617"/>
                  </a:lnTo>
                  <a:lnTo>
                    <a:pt x="2057400" y="750569"/>
                  </a:lnTo>
                  <a:lnTo>
                    <a:pt x="2057400" y="776477"/>
                  </a:lnTo>
                  <a:lnTo>
                    <a:pt x="2070100" y="784097"/>
                  </a:lnTo>
                  <a:close/>
                </a:path>
                <a:path w="2387600" h="1895475">
                  <a:moveTo>
                    <a:pt x="2070100" y="784859"/>
                  </a:moveTo>
                  <a:lnTo>
                    <a:pt x="2070100" y="784097"/>
                  </a:lnTo>
                  <a:lnTo>
                    <a:pt x="2057400" y="776477"/>
                  </a:lnTo>
                  <a:lnTo>
                    <a:pt x="2070100" y="784859"/>
                  </a:lnTo>
                  <a:close/>
                </a:path>
                <a:path w="2387600" h="1895475">
                  <a:moveTo>
                    <a:pt x="2070100" y="870965"/>
                  </a:moveTo>
                  <a:lnTo>
                    <a:pt x="2070100" y="784859"/>
                  </a:lnTo>
                  <a:lnTo>
                    <a:pt x="2057400" y="776477"/>
                  </a:lnTo>
                  <a:lnTo>
                    <a:pt x="2057400" y="861821"/>
                  </a:lnTo>
                  <a:lnTo>
                    <a:pt x="2070100" y="870965"/>
                  </a:lnTo>
                  <a:close/>
                </a:path>
                <a:path w="2387600" h="1895475">
                  <a:moveTo>
                    <a:pt x="2070100" y="870965"/>
                  </a:moveTo>
                  <a:lnTo>
                    <a:pt x="2057400" y="861821"/>
                  </a:lnTo>
                  <a:lnTo>
                    <a:pt x="2057400" y="865631"/>
                  </a:lnTo>
                  <a:lnTo>
                    <a:pt x="2070100" y="870965"/>
                  </a:lnTo>
                  <a:close/>
                </a:path>
                <a:path w="2387600" h="1895475">
                  <a:moveTo>
                    <a:pt x="2070100" y="906779"/>
                  </a:moveTo>
                  <a:lnTo>
                    <a:pt x="2070100" y="870965"/>
                  </a:lnTo>
                  <a:lnTo>
                    <a:pt x="2057400" y="865631"/>
                  </a:lnTo>
                  <a:lnTo>
                    <a:pt x="2057400" y="899921"/>
                  </a:lnTo>
                  <a:lnTo>
                    <a:pt x="2070100" y="906779"/>
                  </a:lnTo>
                  <a:close/>
                </a:path>
                <a:path w="2387600" h="1895475">
                  <a:moveTo>
                    <a:pt x="2082800" y="978407"/>
                  </a:moveTo>
                  <a:lnTo>
                    <a:pt x="2082800" y="852677"/>
                  </a:lnTo>
                  <a:lnTo>
                    <a:pt x="2070100" y="847343"/>
                  </a:lnTo>
                  <a:lnTo>
                    <a:pt x="2070100" y="970025"/>
                  </a:lnTo>
                  <a:lnTo>
                    <a:pt x="2082800" y="978407"/>
                  </a:lnTo>
                  <a:close/>
                </a:path>
                <a:path w="2387600" h="1895475">
                  <a:moveTo>
                    <a:pt x="2082800" y="978407"/>
                  </a:moveTo>
                  <a:lnTo>
                    <a:pt x="2070100" y="970025"/>
                  </a:lnTo>
                  <a:lnTo>
                    <a:pt x="2070100" y="970787"/>
                  </a:lnTo>
                  <a:lnTo>
                    <a:pt x="2082800" y="978407"/>
                  </a:lnTo>
                  <a:close/>
                </a:path>
                <a:path w="2387600" h="1895475">
                  <a:moveTo>
                    <a:pt x="2082800" y="1005839"/>
                  </a:moveTo>
                  <a:lnTo>
                    <a:pt x="2082800" y="978407"/>
                  </a:lnTo>
                  <a:lnTo>
                    <a:pt x="2070100" y="970787"/>
                  </a:lnTo>
                  <a:lnTo>
                    <a:pt x="2070100" y="1004315"/>
                  </a:lnTo>
                  <a:lnTo>
                    <a:pt x="2082800" y="1005839"/>
                  </a:lnTo>
                  <a:close/>
                </a:path>
                <a:path w="2387600" h="1895475">
                  <a:moveTo>
                    <a:pt x="2095500" y="1050035"/>
                  </a:moveTo>
                  <a:lnTo>
                    <a:pt x="2095500" y="925829"/>
                  </a:lnTo>
                  <a:lnTo>
                    <a:pt x="2082800" y="918209"/>
                  </a:lnTo>
                  <a:lnTo>
                    <a:pt x="2082800" y="1041653"/>
                  </a:lnTo>
                  <a:lnTo>
                    <a:pt x="2095500" y="1050035"/>
                  </a:lnTo>
                  <a:close/>
                </a:path>
                <a:path w="2387600" h="1895475">
                  <a:moveTo>
                    <a:pt x="2095500" y="1050035"/>
                  </a:moveTo>
                  <a:lnTo>
                    <a:pt x="2082800" y="1041653"/>
                  </a:lnTo>
                  <a:lnTo>
                    <a:pt x="2082800" y="1042415"/>
                  </a:lnTo>
                  <a:lnTo>
                    <a:pt x="2095500" y="1050035"/>
                  </a:lnTo>
                  <a:close/>
                </a:path>
                <a:path w="2387600" h="1895475">
                  <a:moveTo>
                    <a:pt x="2095500" y="1078229"/>
                  </a:moveTo>
                  <a:lnTo>
                    <a:pt x="2095500" y="1050035"/>
                  </a:lnTo>
                  <a:lnTo>
                    <a:pt x="2082800" y="1042415"/>
                  </a:lnTo>
                  <a:lnTo>
                    <a:pt x="2082800" y="1075943"/>
                  </a:lnTo>
                  <a:lnTo>
                    <a:pt x="2095500" y="1078229"/>
                  </a:lnTo>
                  <a:close/>
                </a:path>
                <a:path w="2387600" h="1895475">
                  <a:moveTo>
                    <a:pt x="2108200" y="1034033"/>
                  </a:moveTo>
                  <a:lnTo>
                    <a:pt x="2108200" y="997457"/>
                  </a:lnTo>
                  <a:lnTo>
                    <a:pt x="2095500" y="989837"/>
                  </a:lnTo>
                  <a:lnTo>
                    <a:pt x="2095500" y="1028699"/>
                  </a:lnTo>
                  <a:lnTo>
                    <a:pt x="2108200" y="1034033"/>
                  </a:lnTo>
                  <a:close/>
                </a:path>
                <a:path w="2387600" h="1895475">
                  <a:moveTo>
                    <a:pt x="2108200" y="1036319"/>
                  </a:moveTo>
                  <a:lnTo>
                    <a:pt x="2108200" y="1034033"/>
                  </a:lnTo>
                  <a:lnTo>
                    <a:pt x="2095500" y="1028699"/>
                  </a:lnTo>
                  <a:lnTo>
                    <a:pt x="2108200" y="1036319"/>
                  </a:lnTo>
                  <a:close/>
                </a:path>
                <a:path w="2387600" h="1895475">
                  <a:moveTo>
                    <a:pt x="2108200" y="1155191"/>
                  </a:moveTo>
                  <a:lnTo>
                    <a:pt x="2108200" y="1036319"/>
                  </a:lnTo>
                  <a:lnTo>
                    <a:pt x="2095500" y="1028699"/>
                  </a:lnTo>
                  <a:lnTo>
                    <a:pt x="2095500" y="1146047"/>
                  </a:lnTo>
                  <a:lnTo>
                    <a:pt x="2108200" y="1155191"/>
                  </a:lnTo>
                  <a:close/>
                </a:path>
                <a:path w="2387600" h="1895475">
                  <a:moveTo>
                    <a:pt x="2120900" y="1219961"/>
                  </a:moveTo>
                  <a:lnTo>
                    <a:pt x="2120900" y="1105661"/>
                  </a:lnTo>
                  <a:lnTo>
                    <a:pt x="2108200" y="1100327"/>
                  </a:lnTo>
                  <a:lnTo>
                    <a:pt x="2108200" y="1211579"/>
                  </a:lnTo>
                  <a:lnTo>
                    <a:pt x="2120900" y="1219961"/>
                  </a:lnTo>
                  <a:close/>
                </a:path>
                <a:path w="2387600" h="1895475">
                  <a:moveTo>
                    <a:pt x="2120900" y="1219961"/>
                  </a:moveTo>
                  <a:lnTo>
                    <a:pt x="2108200" y="1211579"/>
                  </a:lnTo>
                  <a:lnTo>
                    <a:pt x="2108200" y="1214627"/>
                  </a:lnTo>
                  <a:lnTo>
                    <a:pt x="2120900" y="1219961"/>
                  </a:lnTo>
                  <a:close/>
                </a:path>
                <a:path w="2387600" h="1895475">
                  <a:moveTo>
                    <a:pt x="2120900" y="1247393"/>
                  </a:moveTo>
                  <a:lnTo>
                    <a:pt x="2120900" y="1219961"/>
                  </a:lnTo>
                  <a:lnTo>
                    <a:pt x="2108200" y="1214627"/>
                  </a:lnTo>
                  <a:lnTo>
                    <a:pt x="2108200" y="1242821"/>
                  </a:lnTo>
                  <a:lnTo>
                    <a:pt x="2120900" y="1247393"/>
                  </a:lnTo>
                  <a:close/>
                </a:path>
                <a:path w="2387600" h="1895475">
                  <a:moveTo>
                    <a:pt x="2133600" y="1286255"/>
                  </a:moveTo>
                  <a:lnTo>
                    <a:pt x="2133600" y="1172717"/>
                  </a:lnTo>
                  <a:lnTo>
                    <a:pt x="2120900" y="1165097"/>
                  </a:lnTo>
                  <a:lnTo>
                    <a:pt x="2120900" y="1277873"/>
                  </a:lnTo>
                  <a:lnTo>
                    <a:pt x="2133600" y="1286255"/>
                  </a:lnTo>
                  <a:close/>
                </a:path>
                <a:path w="2387600" h="1895475">
                  <a:moveTo>
                    <a:pt x="2133600" y="1286255"/>
                  </a:moveTo>
                  <a:lnTo>
                    <a:pt x="2120900" y="1277873"/>
                  </a:lnTo>
                  <a:lnTo>
                    <a:pt x="2120900" y="1280921"/>
                  </a:lnTo>
                  <a:lnTo>
                    <a:pt x="2133600" y="1286255"/>
                  </a:lnTo>
                  <a:close/>
                </a:path>
                <a:path w="2387600" h="1895475">
                  <a:moveTo>
                    <a:pt x="2133600" y="1312163"/>
                  </a:moveTo>
                  <a:lnTo>
                    <a:pt x="2133600" y="1286255"/>
                  </a:lnTo>
                  <a:lnTo>
                    <a:pt x="2120900" y="1280921"/>
                  </a:lnTo>
                  <a:lnTo>
                    <a:pt x="2120900" y="1304543"/>
                  </a:lnTo>
                  <a:lnTo>
                    <a:pt x="2133600" y="1312163"/>
                  </a:lnTo>
                  <a:close/>
                </a:path>
                <a:path w="2387600" h="1895475">
                  <a:moveTo>
                    <a:pt x="2146300" y="1270253"/>
                  </a:moveTo>
                  <a:lnTo>
                    <a:pt x="2146300" y="1239011"/>
                  </a:lnTo>
                  <a:lnTo>
                    <a:pt x="2133600" y="1236725"/>
                  </a:lnTo>
                  <a:lnTo>
                    <a:pt x="2133600" y="1264919"/>
                  </a:lnTo>
                  <a:lnTo>
                    <a:pt x="2146300" y="1270253"/>
                  </a:lnTo>
                  <a:close/>
                </a:path>
                <a:path w="2387600" h="1895475">
                  <a:moveTo>
                    <a:pt x="2146300" y="1272539"/>
                  </a:moveTo>
                  <a:lnTo>
                    <a:pt x="2146300" y="1270253"/>
                  </a:lnTo>
                  <a:lnTo>
                    <a:pt x="2133600" y="1264919"/>
                  </a:lnTo>
                  <a:lnTo>
                    <a:pt x="2146300" y="1272539"/>
                  </a:lnTo>
                  <a:close/>
                </a:path>
                <a:path w="2387600" h="1895475">
                  <a:moveTo>
                    <a:pt x="2146300" y="1374647"/>
                  </a:moveTo>
                  <a:lnTo>
                    <a:pt x="2146300" y="1272539"/>
                  </a:lnTo>
                  <a:lnTo>
                    <a:pt x="2133600" y="1264919"/>
                  </a:lnTo>
                  <a:lnTo>
                    <a:pt x="2133600" y="1369314"/>
                  </a:lnTo>
                  <a:lnTo>
                    <a:pt x="2146300" y="1374647"/>
                  </a:lnTo>
                  <a:close/>
                </a:path>
                <a:path w="2387600" h="1895475">
                  <a:moveTo>
                    <a:pt x="2159000" y="1422653"/>
                  </a:moveTo>
                  <a:lnTo>
                    <a:pt x="2159000" y="1329689"/>
                  </a:lnTo>
                  <a:lnTo>
                    <a:pt x="2146300" y="1324355"/>
                  </a:lnTo>
                  <a:lnTo>
                    <a:pt x="2146300" y="1414271"/>
                  </a:lnTo>
                  <a:lnTo>
                    <a:pt x="2159000" y="1422653"/>
                  </a:lnTo>
                  <a:close/>
                </a:path>
                <a:path w="2387600" h="1895475">
                  <a:moveTo>
                    <a:pt x="2159000" y="1422653"/>
                  </a:moveTo>
                  <a:lnTo>
                    <a:pt x="2146300" y="1414271"/>
                  </a:lnTo>
                  <a:lnTo>
                    <a:pt x="2146300" y="1415033"/>
                  </a:lnTo>
                  <a:lnTo>
                    <a:pt x="2159000" y="1422653"/>
                  </a:lnTo>
                  <a:close/>
                </a:path>
                <a:path w="2387600" h="1895475">
                  <a:moveTo>
                    <a:pt x="2159000" y="1434845"/>
                  </a:moveTo>
                  <a:lnTo>
                    <a:pt x="2159000" y="1422653"/>
                  </a:lnTo>
                  <a:lnTo>
                    <a:pt x="2146300" y="1415033"/>
                  </a:lnTo>
                  <a:lnTo>
                    <a:pt x="2146300" y="1432559"/>
                  </a:lnTo>
                  <a:lnTo>
                    <a:pt x="2159000" y="1434845"/>
                  </a:lnTo>
                  <a:close/>
                </a:path>
                <a:path w="2387600" h="1895475">
                  <a:moveTo>
                    <a:pt x="2171700" y="1466087"/>
                  </a:moveTo>
                  <a:lnTo>
                    <a:pt x="2171700" y="1380743"/>
                  </a:lnTo>
                  <a:lnTo>
                    <a:pt x="2159000" y="1373123"/>
                  </a:lnTo>
                  <a:lnTo>
                    <a:pt x="2159000" y="1458467"/>
                  </a:lnTo>
                  <a:lnTo>
                    <a:pt x="2171700" y="1466087"/>
                  </a:lnTo>
                  <a:close/>
                </a:path>
                <a:path w="2387600" h="1895475">
                  <a:moveTo>
                    <a:pt x="2171700" y="1487423"/>
                  </a:moveTo>
                  <a:lnTo>
                    <a:pt x="2171700" y="1466087"/>
                  </a:lnTo>
                  <a:lnTo>
                    <a:pt x="2159000" y="1458467"/>
                  </a:lnTo>
                  <a:lnTo>
                    <a:pt x="2159000" y="1480565"/>
                  </a:lnTo>
                  <a:lnTo>
                    <a:pt x="2171700" y="1487423"/>
                  </a:lnTo>
                  <a:close/>
                </a:path>
                <a:path w="2387600" h="1895475">
                  <a:moveTo>
                    <a:pt x="2184400" y="1452371"/>
                  </a:moveTo>
                  <a:lnTo>
                    <a:pt x="2184400" y="1432559"/>
                  </a:lnTo>
                  <a:lnTo>
                    <a:pt x="2171700" y="1423415"/>
                  </a:lnTo>
                  <a:lnTo>
                    <a:pt x="2171700" y="1444752"/>
                  </a:lnTo>
                  <a:lnTo>
                    <a:pt x="2184400" y="1452371"/>
                  </a:lnTo>
                  <a:close/>
                </a:path>
                <a:path w="2387600" h="1895475">
                  <a:moveTo>
                    <a:pt x="2184400" y="1453133"/>
                  </a:moveTo>
                  <a:lnTo>
                    <a:pt x="2184400" y="1452371"/>
                  </a:lnTo>
                  <a:lnTo>
                    <a:pt x="2171700" y="1444752"/>
                  </a:lnTo>
                  <a:lnTo>
                    <a:pt x="2184400" y="1453133"/>
                  </a:lnTo>
                  <a:close/>
                </a:path>
                <a:path w="2387600" h="1895475">
                  <a:moveTo>
                    <a:pt x="2184400" y="1520189"/>
                  </a:moveTo>
                  <a:lnTo>
                    <a:pt x="2184400" y="1453133"/>
                  </a:lnTo>
                  <a:lnTo>
                    <a:pt x="2171700" y="1444752"/>
                  </a:lnTo>
                  <a:lnTo>
                    <a:pt x="2171700" y="1513331"/>
                  </a:lnTo>
                  <a:lnTo>
                    <a:pt x="2184400" y="1520189"/>
                  </a:lnTo>
                  <a:close/>
                </a:path>
                <a:path w="2387600" h="1895475">
                  <a:moveTo>
                    <a:pt x="2197100" y="1548383"/>
                  </a:moveTo>
                  <a:lnTo>
                    <a:pt x="2197100" y="1490471"/>
                  </a:lnTo>
                  <a:lnTo>
                    <a:pt x="2184400" y="1483614"/>
                  </a:lnTo>
                  <a:lnTo>
                    <a:pt x="2184400" y="1540002"/>
                  </a:lnTo>
                  <a:lnTo>
                    <a:pt x="2197100" y="1548383"/>
                  </a:lnTo>
                  <a:close/>
                </a:path>
                <a:path w="2387600" h="1895475">
                  <a:moveTo>
                    <a:pt x="2197100" y="1548383"/>
                  </a:moveTo>
                  <a:lnTo>
                    <a:pt x="2184400" y="1540002"/>
                  </a:lnTo>
                  <a:lnTo>
                    <a:pt x="2184400" y="1543049"/>
                  </a:lnTo>
                  <a:lnTo>
                    <a:pt x="2197100" y="1548383"/>
                  </a:lnTo>
                  <a:close/>
                </a:path>
                <a:path w="2387600" h="1895475">
                  <a:moveTo>
                    <a:pt x="2197100" y="1551431"/>
                  </a:moveTo>
                  <a:lnTo>
                    <a:pt x="2197100" y="1548383"/>
                  </a:lnTo>
                  <a:lnTo>
                    <a:pt x="2184400" y="1543049"/>
                  </a:lnTo>
                  <a:lnTo>
                    <a:pt x="2184400" y="1548383"/>
                  </a:lnTo>
                  <a:lnTo>
                    <a:pt x="2197100" y="1551431"/>
                  </a:lnTo>
                  <a:close/>
                </a:path>
                <a:path w="2387600" h="1895475">
                  <a:moveTo>
                    <a:pt x="2209800" y="1564385"/>
                  </a:moveTo>
                  <a:lnTo>
                    <a:pt x="2209800" y="1515617"/>
                  </a:lnTo>
                  <a:lnTo>
                    <a:pt x="2197100" y="1510283"/>
                  </a:lnTo>
                  <a:lnTo>
                    <a:pt x="2197100" y="1553717"/>
                  </a:lnTo>
                  <a:lnTo>
                    <a:pt x="2209800" y="1564385"/>
                  </a:lnTo>
                  <a:close/>
                </a:path>
                <a:path w="2387600" h="1895475">
                  <a:moveTo>
                    <a:pt x="2222500" y="1578863"/>
                  </a:moveTo>
                  <a:lnTo>
                    <a:pt x="2222500" y="1548383"/>
                  </a:lnTo>
                  <a:lnTo>
                    <a:pt x="2209800" y="1543049"/>
                  </a:lnTo>
                  <a:lnTo>
                    <a:pt x="2209800" y="1571243"/>
                  </a:lnTo>
                  <a:lnTo>
                    <a:pt x="2222500" y="1578863"/>
                  </a:lnTo>
                  <a:close/>
                </a:path>
                <a:path w="2387600" h="1895475">
                  <a:moveTo>
                    <a:pt x="2226128" y="1556765"/>
                  </a:moveTo>
                  <a:lnTo>
                    <a:pt x="2222500" y="1555241"/>
                  </a:lnTo>
                  <a:lnTo>
                    <a:pt x="2222500" y="1556765"/>
                  </a:lnTo>
                  <a:lnTo>
                    <a:pt x="2226128" y="1556765"/>
                  </a:lnTo>
                  <a:close/>
                </a:path>
                <a:path w="2387600" h="1895475">
                  <a:moveTo>
                    <a:pt x="2227035" y="1557146"/>
                  </a:moveTo>
                  <a:lnTo>
                    <a:pt x="2226128" y="1556765"/>
                  </a:lnTo>
                  <a:lnTo>
                    <a:pt x="2222500" y="1556765"/>
                  </a:lnTo>
                  <a:lnTo>
                    <a:pt x="2225675" y="1557718"/>
                  </a:lnTo>
                  <a:lnTo>
                    <a:pt x="2227035" y="1557146"/>
                  </a:lnTo>
                  <a:close/>
                </a:path>
                <a:path w="2387600" h="1895475">
                  <a:moveTo>
                    <a:pt x="2225675" y="1557718"/>
                  </a:moveTo>
                  <a:lnTo>
                    <a:pt x="2222500" y="1556765"/>
                  </a:lnTo>
                  <a:lnTo>
                    <a:pt x="2222500" y="1559051"/>
                  </a:lnTo>
                  <a:lnTo>
                    <a:pt x="2225675" y="1557718"/>
                  </a:lnTo>
                  <a:close/>
                </a:path>
                <a:path w="2387600" h="1895475">
                  <a:moveTo>
                    <a:pt x="2227035" y="1558235"/>
                  </a:moveTo>
                  <a:lnTo>
                    <a:pt x="2226128" y="1557854"/>
                  </a:lnTo>
                  <a:lnTo>
                    <a:pt x="2225675" y="1557718"/>
                  </a:lnTo>
                  <a:lnTo>
                    <a:pt x="2222500" y="1559051"/>
                  </a:lnTo>
                  <a:lnTo>
                    <a:pt x="2227035" y="1558235"/>
                  </a:lnTo>
                  <a:close/>
                </a:path>
                <a:path w="2387600" h="1895475">
                  <a:moveTo>
                    <a:pt x="2235200" y="1579625"/>
                  </a:moveTo>
                  <a:lnTo>
                    <a:pt x="2235200" y="1560575"/>
                  </a:lnTo>
                  <a:lnTo>
                    <a:pt x="2227262" y="1558194"/>
                  </a:lnTo>
                  <a:lnTo>
                    <a:pt x="2222500" y="1559051"/>
                  </a:lnTo>
                  <a:lnTo>
                    <a:pt x="2222500" y="1579625"/>
                  </a:lnTo>
                  <a:lnTo>
                    <a:pt x="2235200" y="1579625"/>
                  </a:lnTo>
                  <a:close/>
                </a:path>
                <a:path w="2387600" h="1895475">
                  <a:moveTo>
                    <a:pt x="2228850" y="1557908"/>
                  </a:moveTo>
                  <a:lnTo>
                    <a:pt x="2227262" y="1557242"/>
                  </a:lnTo>
                  <a:lnTo>
                    <a:pt x="2227035" y="1557146"/>
                  </a:lnTo>
                  <a:lnTo>
                    <a:pt x="2225675" y="1557718"/>
                  </a:lnTo>
                  <a:lnTo>
                    <a:pt x="2227035" y="1558126"/>
                  </a:lnTo>
                  <a:lnTo>
                    <a:pt x="2227942" y="1558072"/>
                  </a:lnTo>
                  <a:lnTo>
                    <a:pt x="2228850" y="1557908"/>
                  </a:lnTo>
                  <a:close/>
                </a:path>
                <a:path w="2387600" h="1895475">
                  <a:moveTo>
                    <a:pt x="2227942" y="1556765"/>
                  </a:moveTo>
                  <a:lnTo>
                    <a:pt x="2226128" y="1556765"/>
                  </a:lnTo>
                  <a:lnTo>
                    <a:pt x="2227035" y="1557146"/>
                  </a:lnTo>
                  <a:lnTo>
                    <a:pt x="2227942" y="1556765"/>
                  </a:lnTo>
                  <a:close/>
                </a:path>
                <a:path w="2387600" h="1895475">
                  <a:moveTo>
                    <a:pt x="2235200" y="1556765"/>
                  </a:moveTo>
                  <a:lnTo>
                    <a:pt x="2227942" y="1556765"/>
                  </a:lnTo>
                  <a:lnTo>
                    <a:pt x="2227262" y="1557051"/>
                  </a:lnTo>
                  <a:lnTo>
                    <a:pt x="2227035" y="1557146"/>
                  </a:lnTo>
                  <a:lnTo>
                    <a:pt x="2228850" y="1557908"/>
                  </a:lnTo>
                  <a:lnTo>
                    <a:pt x="2235200" y="1556765"/>
                  </a:lnTo>
                  <a:close/>
                </a:path>
                <a:path w="2387600" h="1895475">
                  <a:moveTo>
                    <a:pt x="2235200" y="1560575"/>
                  </a:moveTo>
                  <a:lnTo>
                    <a:pt x="2228850" y="1557908"/>
                  </a:lnTo>
                  <a:lnTo>
                    <a:pt x="2227942" y="1558072"/>
                  </a:lnTo>
                  <a:lnTo>
                    <a:pt x="2227262" y="1558194"/>
                  </a:lnTo>
                  <a:lnTo>
                    <a:pt x="2235200" y="1560575"/>
                  </a:lnTo>
                  <a:close/>
                </a:path>
                <a:path w="2387600" h="1895475">
                  <a:moveTo>
                    <a:pt x="2235200" y="1556765"/>
                  </a:moveTo>
                  <a:lnTo>
                    <a:pt x="2235200" y="1553717"/>
                  </a:lnTo>
                  <a:lnTo>
                    <a:pt x="2227942" y="1556765"/>
                  </a:lnTo>
                  <a:lnTo>
                    <a:pt x="2235200" y="1556765"/>
                  </a:lnTo>
                  <a:close/>
                </a:path>
                <a:path w="2387600" h="1895475">
                  <a:moveTo>
                    <a:pt x="2235200" y="1560575"/>
                  </a:moveTo>
                  <a:lnTo>
                    <a:pt x="2235200" y="1556765"/>
                  </a:lnTo>
                  <a:lnTo>
                    <a:pt x="2228850" y="1557908"/>
                  </a:lnTo>
                  <a:lnTo>
                    <a:pt x="2235200" y="1560575"/>
                  </a:lnTo>
                  <a:close/>
                </a:path>
                <a:path w="2387600" h="1895475">
                  <a:moveTo>
                    <a:pt x="2247900" y="1572005"/>
                  </a:moveTo>
                  <a:lnTo>
                    <a:pt x="2247900" y="1537715"/>
                  </a:lnTo>
                  <a:lnTo>
                    <a:pt x="2235200" y="1548383"/>
                  </a:lnTo>
                  <a:lnTo>
                    <a:pt x="2235200" y="1577339"/>
                  </a:lnTo>
                  <a:lnTo>
                    <a:pt x="2247900" y="1572005"/>
                  </a:lnTo>
                  <a:close/>
                </a:path>
                <a:path w="2387600" h="1895475">
                  <a:moveTo>
                    <a:pt x="2273300" y="1548383"/>
                  </a:moveTo>
                  <a:lnTo>
                    <a:pt x="2273300" y="1543049"/>
                  </a:lnTo>
                  <a:lnTo>
                    <a:pt x="2260600" y="1548383"/>
                  </a:lnTo>
                  <a:lnTo>
                    <a:pt x="2260600" y="1516379"/>
                  </a:lnTo>
                  <a:lnTo>
                    <a:pt x="2247900" y="1521713"/>
                  </a:lnTo>
                  <a:lnTo>
                    <a:pt x="2247900" y="1564385"/>
                  </a:lnTo>
                  <a:lnTo>
                    <a:pt x="2260600" y="1551431"/>
                  </a:lnTo>
                  <a:lnTo>
                    <a:pt x="2273300" y="1548383"/>
                  </a:lnTo>
                  <a:close/>
                </a:path>
                <a:path w="2387600" h="1895475">
                  <a:moveTo>
                    <a:pt x="2260600" y="1562861"/>
                  </a:moveTo>
                  <a:lnTo>
                    <a:pt x="2247900" y="1564385"/>
                  </a:lnTo>
                  <a:lnTo>
                    <a:pt x="2247900" y="1569719"/>
                  </a:lnTo>
                  <a:lnTo>
                    <a:pt x="2260600" y="1562861"/>
                  </a:lnTo>
                  <a:close/>
                </a:path>
                <a:path w="2387600" h="1895475">
                  <a:moveTo>
                    <a:pt x="2273300" y="1540001"/>
                  </a:moveTo>
                  <a:lnTo>
                    <a:pt x="2273300" y="1482089"/>
                  </a:lnTo>
                  <a:lnTo>
                    <a:pt x="2260600" y="1487423"/>
                  </a:lnTo>
                  <a:lnTo>
                    <a:pt x="2260600" y="1548383"/>
                  </a:lnTo>
                  <a:lnTo>
                    <a:pt x="2273300" y="1540001"/>
                  </a:lnTo>
                  <a:close/>
                </a:path>
                <a:path w="2387600" h="1895475">
                  <a:moveTo>
                    <a:pt x="2273300" y="1543049"/>
                  </a:moveTo>
                  <a:lnTo>
                    <a:pt x="2273300" y="1540001"/>
                  </a:lnTo>
                  <a:lnTo>
                    <a:pt x="2260600" y="1548383"/>
                  </a:lnTo>
                  <a:lnTo>
                    <a:pt x="2273300" y="1543049"/>
                  </a:lnTo>
                  <a:close/>
                </a:path>
                <a:path w="2387600" h="1895475">
                  <a:moveTo>
                    <a:pt x="2286000" y="1444751"/>
                  </a:moveTo>
                  <a:lnTo>
                    <a:pt x="2286000" y="1430273"/>
                  </a:lnTo>
                  <a:lnTo>
                    <a:pt x="2273300" y="1432559"/>
                  </a:lnTo>
                  <a:lnTo>
                    <a:pt x="2273300" y="1450085"/>
                  </a:lnTo>
                  <a:lnTo>
                    <a:pt x="2286000" y="1444751"/>
                  </a:lnTo>
                  <a:close/>
                </a:path>
                <a:path w="2387600" h="1895475">
                  <a:moveTo>
                    <a:pt x="2286000" y="1444751"/>
                  </a:moveTo>
                  <a:lnTo>
                    <a:pt x="2273300" y="1450085"/>
                  </a:lnTo>
                  <a:lnTo>
                    <a:pt x="2273300" y="1453133"/>
                  </a:lnTo>
                  <a:lnTo>
                    <a:pt x="2286000" y="1444751"/>
                  </a:lnTo>
                  <a:close/>
                </a:path>
                <a:path w="2387600" h="1895475">
                  <a:moveTo>
                    <a:pt x="2286000" y="1496567"/>
                  </a:moveTo>
                  <a:lnTo>
                    <a:pt x="2286000" y="1444751"/>
                  </a:lnTo>
                  <a:lnTo>
                    <a:pt x="2273300" y="1453133"/>
                  </a:lnTo>
                  <a:lnTo>
                    <a:pt x="2273300" y="1505711"/>
                  </a:lnTo>
                  <a:lnTo>
                    <a:pt x="2286000" y="1496567"/>
                  </a:lnTo>
                  <a:close/>
                </a:path>
                <a:path w="2387600" h="1895475">
                  <a:moveTo>
                    <a:pt x="2286000" y="1500377"/>
                  </a:moveTo>
                  <a:lnTo>
                    <a:pt x="2286000" y="1496567"/>
                  </a:lnTo>
                  <a:lnTo>
                    <a:pt x="2273300" y="1505711"/>
                  </a:lnTo>
                  <a:lnTo>
                    <a:pt x="2286000" y="1500377"/>
                  </a:lnTo>
                  <a:close/>
                </a:path>
                <a:path w="2387600" h="1895475">
                  <a:moveTo>
                    <a:pt x="2286000" y="1514855"/>
                  </a:moveTo>
                  <a:lnTo>
                    <a:pt x="2286000" y="1500377"/>
                  </a:lnTo>
                  <a:lnTo>
                    <a:pt x="2273300" y="1505711"/>
                  </a:lnTo>
                  <a:lnTo>
                    <a:pt x="2273300" y="1520189"/>
                  </a:lnTo>
                  <a:lnTo>
                    <a:pt x="2286000" y="1514855"/>
                  </a:lnTo>
                  <a:close/>
                </a:path>
                <a:path w="2387600" h="1895475">
                  <a:moveTo>
                    <a:pt x="2298700" y="1480565"/>
                  </a:moveTo>
                  <a:lnTo>
                    <a:pt x="2298700" y="1373123"/>
                  </a:lnTo>
                  <a:lnTo>
                    <a:pt x="2286000" y="1380743"/>
                  </a:lnTo>
                  <a:lnTo>
                    <a:pt x="2286000" y="1487423"/>
                  </a:lnTo>
                  <a:lnTo>
                    <a:pt x="2298700" y="1480565"/>
                  </a:lnTo>
                  <a:close/>
                </a:path>
                <a:path w="2387600" h="1895475">
                  <a:moveTo>
                    <a:pt x="2311400" y="1319021"/>
                  </a:moveTo>
                  <a:lnTo>
                    <a:pt x="2311400" y="1296923"/>
                  </a:lnTo>
                  <a:lnTo>
                    <a:pt x="2298700" y="1300733"/>
                  </a:lnTo>
                  <a:lnTo>
                    <a:pt x="2298700" y="1326641"/>
                  </a:lnTo>
                  <a:lnTo>
                    <a:pt x="2311400" y="1319021"/>
                  </a:lnTo>
                  <a:close/>
                </a:path>
                <a:path w="2387600" h="1895475">
                  <a:moveTo>
                    <a:pt x="2311400" y="1414271"/>
                  </a:moveTo>
                  <a:lnTo>
                    <a:pt x="2311400" y="1319021"/>
                  </a:lnTo>
                  <a:lnTo>
                    <a:pt x="2298700" y="1326641"/>
                  </a:lnTo>
                  <a:lnTo>
                    <a:pt x="2298700" y="1422653"/>
                  </a:lnTo>
                  <a:lnTo>
                    <a:pt x="2311400" y="1414271"/>
                  </a:lnTo>
                  <a:close/>
                </a:path>
                <a:path w="2387600" h="1895475">
                  <a:moveTo>
                    <a:pt x="2311400" y="1415033"/>
                  </a:moveTo>
                  <a:lnTo>
                    <a:pt x="2311400" y="1414271"/>
                  </a:lnTo>
                  <a:lnTo>
                    <a:pt x="2298700" y="1422653"/>
                  </a:lnTo>
                  <a:lnTo>
                    <a:pt x="2311400" y="1415033"/>
                  </a:lnTo>
                  <a:close/>
                </a:path>
                <a:path w="2387600" h="1895475">
                  <a:moveTo>
                    <a:pt x="2311400" y="1434845"/>
                  </a:moveTo>
                  <a:lnTo>
                    <a:pt x="2311400" y="1415033"/>
                  </a:lnTo>
                  <a:lnTo>
                    <a:pt x="2298700" y="1422653"/>
                  </a:lnTo>
                  <a:lnTo>
                    <a:pt x="2298700" y="1437131"/>
                  </a:lnTo>
                  <a:lnTo>
                    <a:pt x="2311400" y="1434845"/>
                  </a:lnTo>
                  <a:close/>
                </a:path>
                <a:path w="2387600" h="1895475">
                  <a:moveTo>
                    <a:pt x="2324100" y="1264919"/>
                  </a:moveTo>
                  <a:lnTo>
                    <a:pt x="2324100" y="1239011"/>
                  </a:lnTo>
                  <a:lnTo>
                    <a:pt x="2311400" y="1242059"/>
                  </a:lnTo>
                  <a:lnTo>
                    <a:pt x="2311400" y="1270253"/>
                  </a:lnTo>
                  <a:lnTo>
                    <a:pt x="2324100" y="1264919"/>
                  </a:lnTo>
                  <a:close/>
                </a:path>
                <a:path w="2387600" h="1895475">
                  <a:moveTo>
                    <a:pt x="2324100" y="1264919"/>
                  </a:moveTo>
                  <a:lnTo>
                    <a:pt x="2311400" y="1270253"/>
                  </a:lnTo>
                  <a:lnTo>
                    <a:pt x="2311400" y="1272539"/>
                  </a:lnTo>
                  <a:lnTo>
                    <a:pt x="2324100" y="1264919"/>
                  </a:lnTo>
                  <a:close/>
                </a:path>
                <a:path w="2387600" h="1895475">
                  <a:moveTo>
                    <a:pt x="2324100" y="1366265"/>
                  </a:moveTo>
                  <a:lnTo>
                    <a:pt x="2324100" y="1264919"/>
                  </a:lnTo>
                  <a:lnTo>
                    <a:pt x="2311400" y="1272539"/>
                  </a:lnTo>
                  <a:lnTo>
                    <a:pt x="2311400" y="1373885"/>
                  </a:lnTo>
                  <a:lnTo>
                    <a:pt x="2324100" y="1366265"/>
                  </a:lnTo>
                  <a:close/>
                </a:path>
                <a:path w="2387600" h="1895475">
                  <a:moveTo>
                    <a:pt x="2336800" y="1306067"/>
                  </a:moveTo>
                  <a:lnTo>
                    <a:pt x="2336800" y="1165097"/>
                  </a:lnTo>
                  <a:lnTo>
                    <a:pt x="2324100" y="1170431"/>
                  </a:lnTo>
                  <a:lnTo>
                    <a:pt x="2324100" y="1308353"/>
                  </a:lnTo>
                  <a:lnTo>
                    <a:pt x="2336800" y="1306067"/>
                  </a:lnTo>
                  <a:close/>
                </a:path>
                <a:path w="2387600" h="1895475">
                  <a:moveTo>
                    <a:pt x="2349500" y="1094231"/>
                  </a:moveTo>
                  <a:lnTo>
                    <a:pt x="2349500" y="1069085"/>
                  </a:lnTo>
                  <a:lnTo>
                    <a:pt x="2336800" y="1072133"/>
                  </a:lnTo>
                  <a:lnTo>
                    <a:pt x="2336800" y="1101089"/>
                  </a:lnTo>
                  <a:lnTo>
                    <a:pt x="2349500" y="1094231"/>
                  </a:lnTo>
                  <a:close/>
                </a:path>
                <a:path w="2387600" h="1895475">
                  <a:moveTo>
                    <a:pt x="2349500" y="1211579"/>
                  </a:moveTo>
                  <a:lnTo>
                    <a:pt x="2349500" y="1094231"/>
                  </a:lnTo>
                  <a:lnTo>
                    <a:pt x="2336800" y="1101851"/>
                  </a:lnTo>
                  <a:lnTo>
                    <a:pt x="2336800" y="1219961"/>
                  </a:lnTo>
                  <a:lnTo>
                    <a:pt x="2349500" y="1211579"/>
                  </a:lnTo>
                  <a:close/>
                </a:path>
                <a:path w="2387600" h="1895475">
                  <a:moveTo>
                    <a:pt x="2349500" y="1214627"/>
                  </a:moveTo>
                  <a:lnTo>
                    <a:pt x="2349500" y="1211579"/>
                  </a:lnTo>
                  <a:lnTo>
                    <a:pt x="2336800" y="1219961"/>
                  </a:lnTo>
                  <a:lnTo>
                    <a:pt x="2349500" y="1214627"/>
                  </a:lnTo>
                  <a:close/>
                </a:path>
                <a:path w="2387600" h="1895475">
                  <a:moveTo>
                    <a:pt x="2349500" y="1245107"/>
                  </a:moveTo>
                  <a:lnTo>
                    <a:pt x="2349500" y="1214627"/>
                  </a:lnTo>
                  <a:lnTo>
                    <a:pt x="2336800" y="1219961"/>
                  </a:lnTo>
                  <a:lnTo>
                    <a:pt x="2336800" y="1252727"/>
                  </a:lnTo>
                  <a:lnTo>
                    <a:pt x="2349500" y="1245107"/>
                  </a:lnTo>
                  <a:close/>
                </a:path>
                <a:path w="2387600" h="1895475">
                  <a:moveTo>
                    <a:pt x="2362200" y="1027175"/>
                  </a:moveTo>
                  <a:lnTo>
                    <a:pt x="2362200" y="997457"/>
                  </a:lnTo>
                  <a:lnTo>
                    <a:pt x="2349500" y="1000505"/>
                  </a:lnTo>
                  <a:lnTo>
                    <a:pt x="2349500" y="1032509"/>
                  </a:lnTo>
                  <a:lnTo>
                    <a:pt x="2362200" y="1027175"/>
                  </a:lnTo>
                  <a:close/>
                </a:path>
                <a:path w="2387600" h="1895475">
                  <a:moveTo>
                    <a:pt x="2362200" y="1027175"/>
                  </a:moveTo>
                  <a:lnTo>
                    <a:pt x="2349500" y="1032509"/>
                  </a:lnTo>
                  <a:lnTo>
                    <a:pt x="2349500" y="1036319"/>
                  </a:lnTo>
                  <a:lnTo>
                    <a:pt x="2362200" y="1027175"/>
                  </a:lnTo>
                  <a:close/>
                </a:path>
                <a:path w="2387600" h="1895475">
                  <a:moveTo>
                    <a:pt x="2362200" y="1146809"/>
                  </a:moveTo>
                  <a:lnTo>
                    <a:pt x="2362200" y="1027175"/>
                  </a:lnTo>
                  <a:lnTo>
                    <a:pt x="2349500" y="1036319"/>
                  </a:lnTo>
                  <a:lnTo>
                    <a:pt x="2349500" y="1153667"/>
                  </a:lnTo>
                  <a:lnTo>
                    <a:pt x="2362200" y="1146809"/>
                  </a:lnTo>
                  <a:close/>
                </a:path>
                <a:path w="2387600" h="1895475">
                  <a:moveTo>
                    <a:pt x="2387600" y="964691"/>
                  </a:moveTo>
                  <a:lnTo>
                    <a:pt x="2387600" y="949451"/>
                  </a:lnTo>
                  <a:lnTo>
                    <a:pt x="2362200" y="949451"/>
                  </a:lnTo>
                  <a:lnTo>
                    <a:pt x="2362200" y="957071"/>
                  </a:lnTo>
                  <a:lnTo>
                    <a:pt x="2374900" y="951737"/>
                  </a:lnTo>
                  <a:lnTo>
                    <a:pt x="2374900" y="973073"/>
                  </a:lnTo>
                  <a:lnTo>
                    <a:pt x="2387600" y="964691"/>
                  </a:lnTo>
                  <a:close/>
                </a:path>
                <a:path w="2387600" h="1895475">
                  <a:moveTo>
                    <a:pt x="2374900" y="951737"/>
                  </a:moveTo>
                  <a:lnTo>
                    <a:pt x="2362200" y="957071"/>
                  </a:lnTo>
                  <a:lnTo>
                    <a:pt x="2362200" y="959357"/>
                  </a:lnTo>
                  <a:lnTo>
                    <a:pt x="2374900" y="951737"/>
                  </a:lnTo>
                  <a:close/>
                </a:path>
                <a:path w="2387600" h="1895475">
                  <a:moveTo>
                    <a:pt x="2374900" y="1041653"/>
                  </a:moveTo>
                  <a:lnTo>
                    <a:pt x="2374900" y="951737"/>
                  </a:lnTo>
                  <a:lnTo>
                    <a:pt x="2362200" y="959357"/>
                  </a:lnTo>
                  <a:lnTo>
                    <a:pt x="2362200" y="1050797"/>
                  </a:lnTo>
                  <a:lnTo>
                    <a:pt x="2374900" y="1041653"/>
                  </a:lnTo>
                  <a:close/>
                </a:path>
                <a:path w="2387600" h="1895475">
                  <a:moveTo>
                    <a:pt x="2374900" y="1045463"/>
                  </a:moveTo>
                  <a:lnTo>
                    <a:pt x="2374900" y="1041653"/>
                  </a:lnTo>
                  <a:lnTo>
                    <a:pt x="2362200" y="1050797"/>
                  </a:lnTo>
                  <a:lnTo>
                    <a:pt x="2374900" y="1045463"/>
                  </a:lnTo>
                  <a:close/>
                </a:path>
                <a:path w="2387600" h="1895475">
                  <a:moveTo>
                    <a:pt x="2374900" y="1075943"/>
                  </a:moveTo>
                  <a:lnTo>
                    <a:pt x="2374900" y="1045463"/>
                  </a:lnTo>
                  <a:lnTo>
                    <a:pt x="2362200" y="1050797"/>
                  </a:lnTo>
                  <a:lnTo>
                    <a:pt x="2362200" y="1078229"/>
                  </a:lnTo>
                  <a:lnTo>
                    <a:pt x="2374900" y="1075943"/>
                  </a:lnTo>
                  <a:close/>
                </a:path>
                <a:path w="2387600" h="1895475">
                  <a:moveTo>
                    <a:pt x="2387600" y="965453"/>
                  </a:moveTo>
                  <a:lnTo>
                    <a:pt x="2387600" y="964691"/>
                  </a:lnTo>
                  <a:lnTo>
                    <a:pt x="2374900" y="973073"/>
                  </a:lnTo>
                  <a:lnTo>
                    <a:pt x="2387600" y="965453"/>
                  </a:lnTo>
                  <a:close/>
                </a:path>
                <a:path w="2387600" h="1895475">
                  <a:moveTo>
                    <a:pt x="2387600" y="1004315"/>
                  </a:moveTo>
                  <a:lnTo>
                    <a:pt x="2387600" y="965453"/>
                  </a:lnTo>
                  <a:lnTo>
                    <a:pt x="2374900" y="973073"/>
                  </a:lnTo>
                  <a:lnTo>
                    <a:pt x="2374900" y="1005839"/>
                  </a:lnTo>
                  <a:lnTo>
                    <a:pt x="2387600" y="100431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 txBox="1"/>
          <p:nvPr/>
        </p:nvSpPr>
        <p:spPr>
          <a:xfrm>
            <a:off x="7684903" y="4025138"/>
            <a:ext cx="909319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>
                <a:latin typeface="Arial MT"/>
                <a:cs typeface="Arial MT"/>
              </a:rPr>
              <a:t>tiempo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-20">
                <a:latin typeface="Arial MT"/>
                <a:cs typeface="Arial MT"/>
              </a:rPr>
              <a:t>(ms)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07" name="object 10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105" name="object 105" descr=""/>
          <p:cNvSpPr txBox="1"/>
          <p:nvPr/>
        </p:nvSpPr>
        <p:spPr>
          <a:xfrm>
            <a:off x="6605789" y="2852648"/>
            <a:ext cx="212725" cy="6578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55"/>
              </a:lnSpc>
            </a:pPr>
            <a:r>
              <a:rPr dirty="0" sz="1300" spc="-10">
                <a:latin typeface="Arial MT"/>
                <a:cs typeface="Arial MT"/>
              </a:rPr>
              <a:t>amplitud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06" name="object 106" descr=""/>
          <p:cNvSpPr txBox="1"/>
          <p:nvPr/>
        </p:nvSpPr>
        <p:spPr>
          <a:xfrm>
            <a:off x="7960747" y="4412234"/>
            <a:ext cx="622935" cy="4292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650" spc="-25">
                <a:latin typeface="Verdana"/>
                <a:cs typeface="Verdana"/>
              </a:rPr>
              <a:t>FFT</a:t>
            </a:r>
            <a:endParaRPr sz="2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9257" y="5457444"/>
            <a:ext cx="10075545" cy="2099310"/>
            <a:chOff x="309257" y="5457444"/>
            <a:chExt cx="10075545" cy="2099310"/>
          </a:xfrm>
        </p:grpSpPr>
        <p:sp>
          <p:nvSpPr>
            <p:cNvPr id="3" name="object 3" descr=""/>
            <p:cNvSpPr/>
            <p:nvPr/>
          </p:nvSpPr>
          <p:spPr>
            <a:xfrm>
              <a:off x="5348364" y="5590806"/>
              <a:ext cx="1339850" cy="1614170"/>
            </a:xfrm>
            <a:custGeom>
              <a:avLst/>
              <a:gdLst/>
              <a:ahLst/>
              <a:cxnLst/>
              <a:rect l="l" t="t" r="r" b="b"/>
              <a:pathLst>
                <a:path w="1339850" h="1614170">
                  <a:moveTo>
                    <a:pt x="817626" y="224790"/>
                  </a:moveTo>
                  <a:lnTo>
                    <a:pt x="800100" y="206502"/>
                  </a:lnTo>
                  <a:lnTo>
                    <a:pt x="781050" y="214122"/>
                  </a:lnTo>
                  <a:lnTo>
                    <a:pt x="694944" y="233934"/>
                  </a:lnTo>
                  <a:lnTo>
                    <a:pt x="690372" y="191262"/>
                  </a:lnTo>
                  <a:lnTo>
                    <a:pt x="669036" y="133350"/>
                  </a:lnTo>
                  <a:lnTo>
                    <a:pt x="645414" y="86868"/>
                  </a:lnTo>
                  <a:lnTo>
                    <a:pt x="610362" y="57912"/>
                  </a:lnTo>
                  <a:lnTo>
                    <a:pt x="566166" y="51054"/>
                  </a:lnTo>
                  <a:lnTo>
                    <a:pt x="529590" y="67056"/>
                  </a:lnTo>
                  <a:lnTo>
                    <a:pt x="494538" y="99822"/>
                  </a:lnTo>
                  <a:lnTo>
                    <a:pt x="471678" y="153924"/>
                  </a:lnTo>
                  <a:lnTo>
                    <a:pt x="464820" y="185166"/>
                  </a:lnTo>
                  <a:lnTo>
                    <a:pt x="463296" y="220218"/>
                  </a:lnTo>
                  <a:lnTo>
                    <a:pt x="464820" y="272034"/>
                  </a:lnTo>
                  <a:lnTo>
                    <a:pt x="477774" y="338328"/>
                  </a:lnTo>
                  <a:lnTo>
                    <a:pt x="483870" y="374142"/>
                  </a:lnTo>
                  <a:lnTo>
                    <a:pt x="516636" y="434340"/>
                  </a:lnTo>
                  <a:lnTo>
                    <a:pt x="540258" y="465582"/>
                  </a:lnTo>
                  <a:lnTo>
                    <a:pt x="580644" y="474726"/>
                  </a:lnTo>
                  <a:lnTo>
                    <a:pt x="626364" y="471678"/>
                  </a:lnTo>
                  <a:lnTo>
                    <a:pt x="657606" y="454152"/>
                  </a:lnTo>
                  <a:lnTo>
                    <a:pt x="688086" y="391668"/>
                  </a:lnTo>
                  <a:lnTo>
                    <a:pt x="694944" y="320802"/>
                  </a:lnTo>
                  <a:lnTo>
                    <a:pt x="694944" y="272034"/>
                  </a:lnTo>
                  <a:lnTo>
                    <a:pt x="806196" y="233934"/>
                  </a:lnTo>
                  <a:lnTo>
                    <a:pt x="817626" y="224790"/>
                  </a:lnTo>
                  <a:close/>
                </a:path>
                <a:path w="1339850" h="1614170">
                  <a:moveTo>
                    <a:pt x="1339596" y="98298"/>
                  </a:moveTo>
                  <a:lnTo>
                    <a:pt x="1332738" y="79248"/>
                  </a:lnTo>
                  <a:lnTo>
                    <a:pt x="1255014" y="106680"/>
                  </a:lnTo>
                  <a:lnTo>
                    <a:pt x="1238250" y="106680"/>
                  </a:lnTo>
                  <a:lnTo>
                    <a:pt x="1287018" y="53340"/>
                  </a:lnTo>
                  <a:lnTo>
                    <a:pt x="1287018" y="32766"/>
                  </a:lnTo>
                  <a:lnTo>
                    <a:pt x="1267968" y="19812"/>
                  </a:lnTo>
                  <a:lnTo>
                    <a:pt x="1225296" y="90678"/>
                  </a:lnTo>
                  <a:lnTo>
                    <a:pt x="1216152" y="90678"/>
                  </a:lnTo>
                  <a:lnTo>
                    <a:pt x="1231392" y="3810"/>
                  </a:lnTo>
                  <a:lnTo>
                    <a:pt x="1211580" y="0"/>
                  </a:lnTo>
                  <a:lnTo>
                    <a:pt x="1199388" y="79248"/>
                  </a:lnTo>
                  <a:lnTo>
                    <a:pt x="1138428" y="40386"/>
                  </a:lnTo>
                  <a:lnTo>
                    <a:pt x="1133856" y="57912"/>
                  </a:lnTo>
                  <a:lnTo>
                    <a:pt x="1184148" y="106680"/>
                  </a:lnTo>
                  <a:lnTo>
                    <a:pt x="1186434" y="131064"/>
                  </a:lnTo>
                  <a:lnTo>
                    <a:pt x="1172718" y="170688"/>
                  </a:lnTo>
                  <a:lnTo>
                    <a:pt x="1102614" y="251460"/>
                  </a:lnTo>
                  <a:lnTo>
                    <a:pt x="978408" y="359664"/>
                  </a:lnTo>
                  <a:lnTo>
                    <a:pt x="849630" y="460248"/>
                  </a:lnTo>
                  <a:lnTo>
                    <a:pt x="783336" y="486156"/>
                  </a:lnTo>
                  <a:lnTo>
                    <a:pt x="695490" y="510311"/>
                  </a:lnTo>
                  <a:lnTo>
                    <a:pt x="682752" y="499110"/>
                  </a:lnTo>
                  <a:lnTo>
                    <a:pt x="641604" y="493014"/>
                  </a:lnTo>
                  <a:lnTo>
                    <a:pt x="572262" y="504444"/>
                  </a:lnTo>
                  <a:lnTo>
                    <a:pt x="556615" y="525678"/>
                  </a:lnTo>
                  <a:lnTo>
                    <a:pt x="539496" y="516636"/>
                  </a:lnTo>
                  <a:lnTo>
                    <a:pt x="511302" y="524256"/>
                  </a:lnTo>
                  <a:lnTo>
                    <a:pt x="483108" y="537972"/>
                  </a:lnTo>
                  <a:lnTo>
                    <a:pt x="469392" y="561594"/>
                  </a:lnTo>
                  <a:lnTo>
                    <a:pt x="466344" y="624078"/>
                  </a:lnTo>
                  <a:lnTo>
                    <a:pt x="445008" y="701040"/>
                  </a:lnTo>
                  <a:lnTo>
                    <a:pt x="394716" y="781050"/>
                  </a:lnTo>
                  <a:lnTo>
                    <a:pt x="355092" y="855726"/>
                  </a:lnTo>
                  <a:lnTo>
                    <a:pt x="333756" y="862584"/>
                  </a:lnTo>
                  <a:lnTo>
                    <a:pt x="298704" y="842010"/>
                  </a:lnTo>
                  <a:lnTo>
                    <a:pt x="237744" y="752856"/>
                  </a:lnTo>
                  <a:lnTo>
                    <a:pt x="183642" y="698754"/>
                  </a:lnTo>
                  <a:lnTo>
                    <a:pt x="144780" y="670560"/>
                  </a:lnTo>
                  <a:lnTo>
                    <a:pt x="106680" y="673608"/>
                  </a:lnTo>
                  <a:lnTo>
                    <a:pt x="81534" y="688086"/>
                  </a:lnTo>
                  <a:lnTo>
                    <a:pt x="67056" y="707898"/>
                  </a:lnTo>
                  <a:lnTo>
                    <a:pt x="46482" y="745998"/>
                  </a:lnTo>
                  <a:lnTo>
                    <a:pt x="11430" y="771906"/>
                  </a:lnTo>
                  <a:lnTo>
                    <a:pt x="1524" y="775716"/>
                  </a:lnTo>
                  <a:lnTo>
                    <a:pt x="0" y="804672"/>
                  </a:lnTo>
                  <a:lnTo>
                    <a:pt x="22860" y="797052"/>
                  </a:lnTo>
                  <a:lnTo>
                    <a:pt x="67056" y="762000"/>
                  </a:lnTo>
                  <a:lnTo>
                    <a:pt x="83820" y="729234"/>
                  </a:lnTo>
                  <a:lnTo>
                    <a:pt x="105156" y="713232"/>
                  </a:lnTo>
                  <a:lnTo>
                    <a:pt x="149352" y="713232"/>
                  </a:lnTo>
                  <a:lnTo>
                    <a:pt x="200406" y="759714"/>
                  </a:lnTo>
                  <a:lnTo>
                    <a:pt x="235458" y="811530"/>
                  </a:lnTo>
                  <a:lnTo>
                    <a:pt x="277368" y="877062"/>
                  </a:lnTo>
                  <a:lnTo>
                    <a:pt x="312420" y="907542"/>
                  </a:lnTo>
                  <a:lnTo>
                    <a:pt x="357378" y="911352"/>
                  </a:lnTo>
                  <a:lnTo>
                    <a:pt x="382524" y="886206"/>
                  </a:lnTo>
                  <a:lnTo>
                    <a:pt x="426720" y="834390"/>
                  </a:lnTo>
                  <a:lnTo>
                    <a:pt x="471678" y="755904"/>
                  </a:lnTo>
                  <a:lnTo>
                    <a:pt x="502158" y="707898"/>
                  </a:lnTo>
                  <a:lnTo>
                    <a:pt x="525056" y="670737"/>
                  </a:lnTo>
                  <a:lnTo>
                    <a:pt x="537972" y="719328"/>
                  </a:lnTo>
                  <a:lnTo>
                    <a:pt x="557784" y="779526"/>
                  </a:lnTo>
                  <a:lnTo>
                    <a:pt x="579882" y="844296"/>
                  </a:lnTo>
                  <a:lnTo>
                    <a:pt x="608838" y="924306"/>
                  </a:lnTo>
                  <a:lnTo>
                    <a:pt x="611124" y="984504"/>
                  </a:lnTo>
                  <a:lnTo>
                    <a:pt x="608838" y="1019556"/>
                  </a:lnTo>
                  <a:lnTo>
                    <a:pt x="611174" y="1038288"/>
                  </a:lnTo>
                  <a:lnTo>
                    <a:pt x="565645" y="1088796"/>
                  </a:lnTo>
                  <a:lnTo>
                    <a:pt x="567690" y="1087564"/>
                  </a:lnTo>
                  <a:lnTo>
                    <a:pt x="589788" y="1066038"/>
                  </a:lnTo>
                  <a:lnTo>
                    <a:pt x="576834" y="1082040"/>
                  </a:lnTo>
                  <a:lnTo>
                    <a:pt x="567690" y="1087564"/>
                  </a:lnTo>
                  <a:lnTo>
                    <a:pt x="560070" y="1094994"/>
                  </a:lnTo>
                  <a:lnTo>
                    <a:pt x="565645" y="1088796"/>
                  </a:lnTo>
                  <a:lnTo>
                    <a:pt x="544068" y="1101852"/>
                  </a:lnTo>
                  <a:lnTo>
                    <a:pt x="518922" y="1128522"/>
                  </a:lnTo>
                  <a:lnTo>
                    <a:pt x="507492" y="1175004"/>
                  </a:lnTo>
                  <a:lnTo>
                    <a:pt x="507492" y="1221486"/>
                  </a:lnTo>
                  <a:lnTo>
                    <a:pt x="518922" y="1280922"/>
                  </a:lnTo>
                  <a:lnTo>
                    <a:pt x="537972" y="1328547"/>
                  </a:lnTo>
                  <a:lnTo>
                    <a:pt x="550926" y="1360932"/>
                  </a:lnTo>
                  <a:lnTo>
                    <a:pt x="582930" y="1471422"/>
                  </a:lnTo>
                  <a:lnTo>
                    <a:pt x="601980" y="1540002"/>
                  </a:lnTo>
                  <a:lnTo>
                    <a:pt x="595884" y="1558290"/>
                  </a:lnTo>
                  <a:lnTo>
                    <a:pt x="576834" y="1551432"/>
                  </a:lnTo>
                  <a:lnTo>
                    <a:pt x="533400" y="1540002"/>
                  </a:lnTo>
                  <a:lnTo>
                    <a:pt x="454152" y="1524762"/>
                  </a:lnTo>
                  <a:lnTo>
                    <a:pt x="402336" y="1524762"/>
                  </a:lnTo>
                  <a:lnTo>
                    <a:pt x="397764" y="1540002"/>
                  </a:lnTo>
                  <a:lnTo>
                    <a:pt x="428244" y="1580388"/>
                  </a:lnTo>
                  <a:lnTo>
                    <a:pt x="447294" y="1580388"/>
                  </a:lnTo>
                  <a:lnTo>
                    <a:pt x="494538" y="1573530"/>
                  </a:lnTo>
                  <a:lnTo>
                    <a:pt x="560070" y="1580388"/>
                  </a:lnTo>
                  <a:lnTo>
                    <a:pt x="601980" y="1591043"/>
                  </a:lnTo>
                  <a:lnTo>
                    <a:pt x="605028" y="1591818"/>
                  </a:lnTo>
                  <a:lnTo>
                    <a:pt x="630174" y="1587246"/>
                  </a:lnTo>
                  <a:lnTo>
                    <a:pt x="640842" y="1567434"/>
                  </a:lnTo>
                  <a:lnTo>
                    <a:pt x="628650" y="1520190"/>
                  </a:lnTo>
                  <a:lnTo>
                    <a:pt x="601980" y="1451610"/>
                  </a:lnTo>
                  <a:lnTo>
                    <a:pt x="572262" y="1347216"/>
                  </a:lnTo>
                  <a:lnTo>
                    <a:pt x="544068" y="1252728"/>
                  </a:lnTo>
                  <a:lnTo>
                    <a:pt x="537972" y="1185672"/>
                  </a:lnTo>
                  <a:lnTo>
                    <a:pt x="560070" y="1146670"/>
                  </a:lnTo>
                  <a:lnTo>
                    <a:pt x="563880" y="1139952"/>
                  </a:lnTo>
                  <a:lnTo>
                    <a:pt x="589788" y="1123188"/>
                  </a:lnTo>
                  <a:lnTo>
                    <a:pt x="615696" y="1106424"/>
                  </a:lnTo>
                  <a:lnTo>
                    <a:pt x="625856" y="1100188"/>
                  </a:lnTo>
                  <a:lnTo>
                    <a:pt x="641604" y="1133094"/>
                  </a:lnTo>
                  <a:lnTo>
                    <a:pt x="687324" y="1146810"/>
                  </a:lnTo>
                  <a:lnTo>
                    <a:pt x="733044" y="1131570"/>
                  </a:lnTo>
                  <a:lnTo>
                    <a:pt x="753999" y="1111072"/>
                  </a:lnTo>
                  <a:lnTo>
                    <a:pt x="811530" y="1152906"/>
                  </a:lnTo>
                  <a:lnTo>
                    <a:pt x="861060" y="1200150"/>
                  </a:lnTo>
                  <a:lnTo>
                    <a:pt x="876300" y="1273302"/>
                  </a:lnTo>
                  <a:lnTo>
                    <a:pt x="876300" y="1324356"/>
                  </a:lnTo>
                  <a:lnTo>
                    <a:pt x="850392" y="1370838"/>
                  </a:lnTo>
                  <a:lnTo>
                    <a:pt x="809244" y="1420368"/>
                  </a:lnTo>
                  <a:lnTo>
                    <a:pt x="758952" y="1466850"/>
                  </a:lnTo>
                  <a:lnTo>
                    <a:pt x="726186" y="1513332"/>
                  </a:lnTo>
                  <a:lnTo>
                    <a:pt x="724662" y="1558290"/>
                  </a:lnTo>
                  <a:lnTo>
                    <a:pt x="745998" y="1565148"/>
                  </a:lnTo>
                  <a:lnTo>
                    <a:pt x="809244" y="1573530"/>
                  </a:lnTo>
                  <a:lnTo>
                    <a:pt x="880110" y="1597914"/>
                  </a:lnTo>
                  <a:lnTo>
                    <a:pt x="906780" y="1613916"/>
                  </a:lnTo>
                  <a:lnTo>
                    <a:pt x="984504" y="1597914"/>
                  </a:lnTo>
                  <a:lnTo>
                    <a:pt x="986790" y="1578102"/>
                  </a:lnTo>
                  <a:lnTo>
                    <a:pt x="941070" y="1546860"/>
                  </a:lnTo>
                  <a:lnTo>
                    <a:pt x="823722" y="1540002"/>
                  </a:lnTo>
                  <a:lnTo>
                    <a:pt x="776478" y="1533906"/>
                  </a:lnTo>
                  <a:lnTo>
                    <a:pt x="772668" y="1511046"/>
                  </a:lnTo>
                  <a:lnTo>
                    <a:pt x="791718" y="1472946"/>
                  </a:lnTo>
                  <a:lnTo>
                    <a:pt x="848106" y="1420368"/>
                  </a:lnTo>
                  <a:lnTo>
                    <a:pt x="909066" y="1339596"/>
                  </a:lnTo>
                  <a:lnTo>
                    <a:pt x="925830" y="1299972"/>
                  </a:lnTo>
                  <a:lnTo>
                    <a:pt x="925830" y="1258062"/>
                  </a:lnTo>
                  <a:lnTo>
                    <a:pt x="909066" y="1200150"/>
                  </a:lnTo>
                  <a:lnTo>
                    <a:pt x="882396" y="1146048"/>
                  </a:lnTo>
                  <a:lnTo>
                    <a:pt x="809244" y="1059180"/>
                  </a:lnTo>
                  <a:lnTo>
                    <a:pt x="793305" y="1042847"/>
                  </a:lnTo>
                  <a:lnTo>
                    <a:pt x="797814" y="1033272"/>
                  </a:lnTo>
                  <a:lnTo>
                    <a:pt x="812292" y="918210"/>
                  </a:lnTo>
                  <a:lnTo>
                    <a:pt x="812292" y="823722"/>
                  </a:lnTo>
                  <a:lnTo>
                    <a:pt x="806196" y="704088"/>
                  </a:lnTo>
                  <a:lnTo>
                    <a:pt x="784098" y="620268"/>
                  </a:lnTo>
                  <a:lnTo>
                    <a:pt x="760044" y="584022"/>
                  </a:lnTo>
                  <a:lnTo>
                    <a:pt x="771906" y="571500"/>
                  </a:lnTo>
                  <a:lnTo>
                    <a:pt x="875538" y="511302"/>
                  </a:lnTo>
                  <a:lnTo>
                    <a:pt x="966216" y="431292"/>
                  </a:lnTo>
                  <a:lnTo>
                    <a:pt x="1067562" y="340614"/>
                  </a:lnTo>
                  <a:lnTo>
                    <a:pt x="1119378" y="284226"/>
                  </a:lnTo>
                  <a:lnTo>
                    <a:pt x="1190244" y="197358"/>
                  </a:lnTo>
                  <a:lnTo>
                    <a:pt x="1223010" y="144780"/>
                  </a:lnTo>
                  <a:lnTo>
                    <a:pt x="1339596" y="98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399923" y="5729478"/>
              <a:ext cx="567690" cy="721995"/>
            </a:xfrm>
            <a:custGeom>
              <a:avLst/>
              <a:gdLst/>
              <a:ahLst/>
              <a:cxnLst/>
              <a:rect l="l" t="t" r="r" b="b"/>
              <a:pathLst>
                <a:path w="567690" h="721995">
                  <a:moveTo>
                    <a:pt x="567690" y="508253"/>
                  </a:moveTo>
                  <a:lnTo>
                    <a:pt x="505206" y="406145"/>
                  </a:lnTo>
                  <a:lnTo>
                    <a:pt x="457200" y="301751"/>
                  </a:lnTo>
                  <a:lnTo>
                    <a:pt x="413004" y="195833"/>
                  </a:lnTo>
                  <a:lnTo>
                    <a:pt x="348234" y="0"/>
                  </a:lnTo>
                  <a:lnTo>
                    <a:pt x="318516" y="13715"/>
                  </a:lnTo>
                  <a:lnTo>
                    <a:pt x="180594" y="35813"/>
                  </a:lnTo>
                  <a:lnTo>
                    <a:pt x="114300" y="99821"/>
                  </a:lnTo>
                  <a:lnTo>
                    <a:pt x="96774" y="211073"/>
                  </a:lnTo>
                  <a:lnTo>
                    <a:pt x="80010" y="307085"/>
                  </a:lnTo>
                  <a:lnTo>
                    <a:pt x="54102" y="406145"/>
                  </a:lnTo>
                  <a:lnTo>
                    <a:pt x="25908" y="486155"/>
                  </a:lnTo>
                  <a:lnTo>
                    <a:pt x="0" y="573023"/>
                  </a:lnTo>
                  <a:lnTo>
                    <a:pt x="19812" y="608076"/>
                  </a:lnTo>
                  <a:lnTo>
                    <a:pt x="47244" y="568451"/>
                  </a:lnTo>
                  <a:lnTo>
                    <a:pt x="80010" y="528827"/>
                  </a:lnTo>
                  <a:lnTo>
                    <a:pt x="122682" y="468629"/>
                  </a:lnTo>
                  <a:lnTo>
                    <a:pt x="141732" y="468629"/>
                  </a:lnTo>
                  <a:lnTo>
                    <a:pt x="154686" y="508253"/>
                  </a:lnTo>
                  <a:lnTo>
                    <a:pt x="182880" y="588263"/>
                  </a:lnTo>
                  <a:lnTo>
                    <a:pt x="213360" y="688085"/>
                  </a:lnTo>
                  <a:lnTo>
                    <a:pt x="244602" y="614933"/>
                  </a:lnTo>
                  <a:lnTo>
                    <a:pt x="277368" y="534923"/>
                  </a:lnTo>
                  <a:lnTo>
                    <a:pt x="296418" y="548640"/>
                  </a:lnTo>
                  <a:lnTo>
                    <a:pt x="337566" y="627887"/>
                  </a:lnTo>
                  <a:lnTo>
                    <a:pt x="401574" y="721613"/>
                  </a:lnTo>
                  <a:lnTo>
                    <a:pt x="401574" y="685799"/>
                  </a:lnTo>
                  <a:lnTo>
                    <a:pt x="406146" y="585977"/>
                  </a:lnTo>
                  <a:lnTo>
                    <a:pt x="413004" y="501395"/>
                  </a:lnTo>
                  <a:lnTo>
                    <a:pt x="425958" y="441959"/>
                  </a:lnTo>
                  <a:lnTo>
                    <a:pt x="447294" y="441959"/>
                  </a:lnTo>
                  <a:lnTo>
                    <a:pt x="509016" y="466343"/>
                  </a:lnTo>
                  <a:lnTo>
                    <a:pt x="567690" y="508253"/>
                  </a:lnTo>
                  <a:close/>
                </a:path>
              </a:pathLst>
            </a:custGeom>
            <a:solidFill>
              <a:srgbClr val="6600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380873" y="5457456"/>
              <a:ext cx="622300" cy="1060450"/>
            </a:xfrm>
            <a:custGeom>
              <a:avLst/>
              <a:gdLst/>
              <a:ahLst/>
              <a:cxnLst/>
              <a:rect l="l" t="t" r="r" b="b"/>
              <a:pathLst>
                <a:path w="622300" h="1060450">
                  <a:moveTo>
                    <a:pt x="621792" y="797814"/>
                  </a:moveTo>
                  <a:lnTo>
                    <a:pt x="563880" y="710946"/>
                  </a:lnTo>
                  <a:lnTo>
                    <a:pt x="542544" y="672985"/>
                  </a:lnTo>
                  <a:lnTo>
                    <a:pt x="542544" y="733806"/>
                  </a:lnTo>
                  <a:lnTo>
                    <a:pt x="490728" y="704850"/>
                  </a:lnTo>
                  <a:lnTo>
                    <a:pt x="454152" y="677418"/>
                  </a:lnTo>
                  <a:lnTo>
                    <a:pt x="435102" y="677418"/>
                  </a:lnTo>
                  <a:lnTo>
                    <a:pt x="421386" y="757428"/>
                  </a:lnTo>
                  <a:lnTo>
                    <a:pt x="408432" y="846582"/>
                  </a:lnTo>
                  <a:lnTo>
                    <a:pt x="408432" y="957834"/>
                  </a:lnTo>
                  <a:lnTo>
                    <a:pt x="296418" y="773430"/>
                  </a:lnTo>
                  <a:lnTo>
                    <a:pt x="281114" y="747026"/>
                  </a:lnTo>
                  <a:lnTo>
                    <a:pt x="281114" y="804075"/>
                  </a:lnTo>
                  <a:lnTo>
                    <a:pt x="263652" y="863346"/>
                  </a:lnTo>
                  <a:lnTo>
                    <a:pt x="233934" y="938784"/>
                  </a:lnTo>
                  <a:lnTo>
                    <a:pt x="224790" y="938784"/>
                  </a:lnTo>
                  <a:lnTo>
                    <a:pt x="207264" y="859536"/>
                  </a:lnTo>
                  <a:lnTo>
                    <a:pt x="195072" y="790956"/>
                  </a:lnTo>
                  <a:lnTo>
                    <a:pt x="175260" y="736854"/>
                  </a:lnTo>
                  <a:lnTo>
                    <a:pt x="156210" y="710184"/>
                  </a:lnTo>
                  <a:lnTo>
                    <a:pt x="143256" y="717042"/>
                  </a:lnTo>
                  <a:lnTo>
                    <a:pt x="104394" y="777240"/>
                  </a:lnTo>
                  <a:lnTo>
                    <a:pt x="65532" y="830580"/>
                  </a:lnTo>
                  <a:lnTo>
                    <a:pt x="46482" y="859536"/>
                  </a:lnTo>
                  <a:lnTo>
                    <a:pt x="32766" y="872490"/>
                  </a:lnTo>
                  <a:lnTo>
                    <a:pt x="31242" y="839724"/>
                  </a:lnTo>
                  <a:lnTo>
                    <a:pt x="57150" y="756666"/>
                  </a:lnTo>
                  <a:lnTo>
                    <a:pt x="89154" y="676656"/>
                  </a:lnTo>
                  <a:lnTo>
                    <a:pt x="108966" y="583692"/>
                  </a:lnTo>
                  <a:lnTo>
                    <a:pt x="121158" y="510540"/>
                  </a:lnTo>
                  <a:lnTo>
                    <a:pt x="134200" y="450291"/>
                  </a:lnTo>
                  <a:lnTo>
                    <a:pt x="182880" y="433578"/>
                  </a:lnTo>
                  <a:lnTo>
                    <a:pt x="193548" y="433578"/>
                  </a:lnTo>
                  <a:lnTo>
                    <a:pt x="201764" y="499338"/>
                  </a:lnTo>
                  <a:lnTo>
                    <a:pt x="199644" y="511302"/>
                  </a:lnTo>
                  <a:lnTo>
                    <a:pt x="199644" y="586740"/>
                  </a:lnTo>
                  <a:lnTo>
                    <a:pt x="212598" y="677418"/>
                  </a:lnTo>
                  <a:lnTo>
                    <a:pt x="221742" y="693470"/>
                  </a:lnTo>
                  <a:lnTo>
                    <a:pt x="246888" y="737616"/>
                  </a:lnTo>
                  <a:lnTo>
                    <a:pt x="281114" y="804075"/>
                  </a:lnTo>
                  <a:lnTo>
                    <a:pt x="281114" y="747026"/>
                  </a:lnTo>
                  <a:lnTo>
                    <a:pt x="257556" y="706374"/>
                  </a:lnTo>
                  <a:lnTo>
                    <a:pt x="238506" y="677418"/>
                  </a:lnTo>
                  <a:lnTo>
                    <a:pt x="221742" y="586740"/>
                  </a:lnTo>
                  <a:lnTo>
                    <a:pt x="223570" y="559968"/>
                  </a:lnTo>
                  <a:lnTo>
                    <a:pt x="245364" y="557784"/>
                  </a:lnTo>
                  <a:lnTo>
                    <a:pt x="271272" y="504444"/>
                  </a:lnTo>
                  <a:lnTo>
                    <a:pt x="284226" y="471678"/>
                  </a:lnTo>
                  <a:lnTo>
                    <a:pt x="297180" y="466344"/>
                  </a:lnTo>
                  <a:lnTo>
                    <a:pt x="348996" y="526542"/>
                  </a:lnTo>
                  <a:lnTo>
                    <a:pt x="374904" y="540258"/>
                  </a:lnTo>
                  <a:lnTo>
                    <a:pt x="383286" y="531876"/>
                  </a:lnTo>
                  <a:lnTo>
                    <a:pt x="387858" y="506730"/>
                  </a:lnTo>
                  <a:lnTo>
                    <a:pt x="377190" y="453390"/>
                  </a:lnTo>
                  <a:lnTo>
                    <a:pt x="377190" y="433578"/>
                  </a:lnTo>
                  <a:lnTo>
                    <a:pt x="394716" y="433578"/>
                  </a:lnTo>
                  <a:lnTo>
                    <a:pt x="403377" y="434428"/>
                  </a:lnTo>
                  <a:lnTo>
                    <a:pt x="415290" y="473964"/>
                  </a:lnTo>
                  <a:lnTo>
                    <a:pt x="447294" y="550926"/>
                  </a:lnTo>
                  <a:lnTo>
                    <a:pt x="477774" y="619506"/>
                  </a:lnTo>
                  <a:lnTo>
                    <a:pt x="512064" y="677418"/>
                  </a:lnTo>
                  <a:lnTo>
                    <a:pt x="542544" y="733806"/>
                  </a:lnTo>
                  <a:lnTo>
                    <a:pt x="542544" y="672985"/>
                  </a:lnTo>
                  <a:lnTo>
                    <a:pt x="518922" y="630936"/>
                  </a:lnTo>
                  <a:lnTo>
                    <a:pt x="473202" y="540258"/>
                  </a:lnTo>
                  <a:lnTo>
                    <a:pt x="447294" y="480060"/>
                  </a:lnTo>
                  <a:lnTo>
                    <a:pt x="437083" y="437680"/>
                  </a:lnTo>
                  <a:lnTo>
                    <a:pt x="465582" y="440436"/>
                  </a:lnTo>
                  <a:lnTo>
                    <a:pt x="480822" y="431292"/>
                  </a:lnTo>
                  <a:lnTo>
                    <a:pt x="491490" y="411480"/>
                  </a:lnTo>
                  <a:lnTo>
                    <a:pt x="474726" y="387096"/>
                  </a:lnTo>
                  <a:lnTo>
                    <a:pt x="448056" y="338328"/>
                  </a:lnTo>
                  <a:lnTo>
                    <a:pt x="448056" y="326898"/>
                  </a:lnTo>
                  <a:lnTo>
                    <a:pt x="478536" y="313182"/>
                  </a:lnTo>
                  <a:lnTo>
                    <a:pt x="504444" y="300228"/>
                  </a:lnTo>
                  <a:lnTo>
                    <a:pt x="511302" y="286512"/>
                  </a:lnTo>
                  <a:lnTo>
                    <a:pt x="497586" y="266700"/>
                  </a:lnTo>
                  <a:lnTo>
                    <a:pt x="454914" y="251460"/>
                  </a:lnTo>
                  <a:lnTo>
                    <a:pt x="428244" y="233172"/>
                  </a:lnTo>
                  <a:lnTo>
                    <a:pt x="446532" y="217932"/>
                  </a:lnTo>
                  <a:lnTo>
                    <a:pt x="465582" y="184404"/>
                  </a:lnTo>
                  <a:lnTo>
                    <a:pt x="474726" y="164592"/>
                  </a:lnTo>
                  <a:lnTo>
                    <a:pt x="461010" y="150876"/>
                  </a:lnTo>
                  <a:lnTo>
                    <a:pt x="419862" y="153924"/>
                  </a:lnTo>
                  <a:lnTo>
                    <a:pt x="358140" y="153924"/>
                  </a:lnTo>
                  <a:lnTo>
                    <a:pt x="355854" y="137922"/>
                  </a:lnTo>
                  <a:lnTo>
                    <a:pt x="361950" y="104394"/>
                  </a:lnTo>
                  <a:lnTo>
                    <a:pt x="374904" y="38100"/>
                  </a:lnTo>
                  <a:lnTo>
                    <a:pt x="370332" y="4572"/>
                  </a:lnTo>
                  <a:lnTo>
                    <a:pt x="358140" y="0"/>
                  </a:lnTo>
                  <a:lnTo>
                    <a:pt x="323088" y="33528"/>
                  </a:lnTo>
                  <a:lnTo>
                    <a:pt x="284226" y="84582"/>
                  </a:lnTo>
                  <a:lnTo>
                    <a:pt x="252222" y="117348"/>
                  </a:lnTo>
                  <a:lnTo>
                    <a:pt x="227838" y="106680"/>
                  </a:lnTo>
                  <a:lnTo>
                    <a:pt x="182880" y="47244"/>
                  </a:lnTo>
                  <a:lnTo>
                    <a:pt x="161544" y="47244"/>
                  </a:lnTo>
                  <a:lnTo>
                    <a:pt x="144018" y="59436"/>
                  </a:lnTo>
                  <a:lnTo>
                    <a:pt x="144018" y="157734"/>
                  </a:lnTo>
                  <a:lnTo>
                    <a:pt x="137922" y="157734"/>
                  </a:lnTo>
                  <a:lnTo>
                    <a:pt x="64008" y="144780"/>
                  </a:lnTo>
                  <a:lnTo>
                    <a:pt x="51054" y="160020"/>
                  </a:lnTo>
                  <a:lnTo>
                    <a:pt x="60198" y="184404"/>
                  </a:lnTo>
                  <a:lnTo>
                    <a:pt x="89916" y="240030"/>
                  </a:lnTo>
                  <a:lnTo>
                    <a:pt x="89916" y="251460"/>
                  </a:lnTo>
                  <a:lnTo>
                    <a:pt x="0" y="297942"/>
                  </a:lnTo>
                  <a:lnTo>
                    <a:pt x="0" y="320040"/>
                  </a:lnTo>
                  <a:lnTo>
                    <a:pt x="14478" y="333756"/>
                  </a:lnTo>
                  <a:lnTo>
                    <a:pt x="99060" y="338328"/>
                  </a:lnTo>
                  <a:lnTo>
                    <a:pt x="102870" y="346710"/>
                  </a:lnTo>
                  <a:lnTo>
                    <a:pt x="57912" y="453390"/>
                  </a:lnTo>
                  <a:lnTo>
                    <a:pt x="66294" y="466344"/>
                  </a:lnTo>
                  <a:lnTo>
                    <a:pt x="100685" y="460959"/>
                  </a:lnTo>
                  <a:lnTo>
                    <a:pt x="84582" y="557022"/>
                  </a:lnTo>
                  <a:lnTo>
                    <a:pt x="57150" y="676656"/>
                  </a:lnTo>
                  <a:lnTo>
                    <a:pt x="24384" y="777240"/>
                  </a:lnTo>
                  <a:lnTo>
                    <a:pt x="762" y="897636"/>
                  </a:lnTo>
                  <a:lnTo>
                    <a:pt x="762" y="926592"/>
                  </a:lnTo>
                  <a:lnTo>
                    <a:pt x="37338" y="917448"/>
                  </a:lnTo>
                  <a:lnTo>
                    <a:pt x="82296" y="852678"/>
                  </a:lnTo>
                  <a:lnTo>
                    <a:pt x="128016" y="783336"/>
                  </a:lnTo>
                  <a:lnTo>
                    <a:pt x="149352" y="770382"/>
                  </a:lnTo>
                  <a:lnTo>
                    <a:pt x="168402" y="790956"/>
                  </a:lnTo>
                  <a:lnTo>
                    <a:pt x="185928" y="866394"/>
                  </a:lnTo>
                  <a:lnTo>
                    <a:pt x="201168" y="963930"/>
                  </a:lnTo>
                  <a:lnTo>
                    <a:pt x="205740" y="1033272"/>
                  </a:lnTo>
                  <a:lnTo>
                    <a:pt x="224790" y="1037082"/>
                  </a:lnTo>
                  <a:lnTo>
                    <a:pt x="252984" y="950214"/>
                  </a:lnTo>
                  <a:lnTo>
                    <a:pt x="289560" y="877062"/>
                  </a:lnTo>
                  <a:lnTo>
                    <a:pt x="303580" y="842010"/>
                  </a:lnTo>
                  <a:lnTo>
                    <a:pt x="350520" y="918210"/>
                  </a:lnTo>
                  <a:lnTo>
                    <a:pt x="413004" y="1013460"/>
                  </a:lnTo>
                  <a:lnTo>
                    <a:pt x="432816" y="1059942"/>
                  </a:lnTo>
                  <a:lnTo>
                    <a:pt x="438912" y="1059942"/>
                  </a:lnTo>
                  <a:lnTo>
                    <a:pt x="457962" y="1059942"/>
                  </a:lnTo>
                  <a:lnTo>
                    <a:pt x="457962" y="1037844"/>
                  </a:lnTo>
                  <a:lnTo>
                    <a:pt x="438912" y="944880"/>
                  </a:lnTo>
                  <a:lnTo>
                    <a:pt x="438912" y="858012"/>
                  </a:lnTo>
                  <a:lnTo>
                    <a:pt x="445770" y="778002"/>
                  </a:lnTo>
                  <a:lnTo>
                    <a:pt x="451866" y="733806"/>
                  </a:lnTo>
                  <a:lnTo>
                    <a:pt x="464820" y="724662"/>
                  </a:lnTo>
                  <a:lnTo>
                    <a:pt x="509778" y="746760"/>
                  </a:lnTo>
                  <a:lnTo>
                    <a:pt x="542544" y="775627"/>
                  </a:lnTo>
                  <a:lnTo>
                    <a:pt x="600456" y="826770"/>
                  </a:lnTo>
                  <a:lnTo>
                    <a:pt x="621792" y="831342"/>
                  </a:lnTo>
                  <a:lnTo>
                    <a:pt x="621792" y="797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437261" y="5511546"/>
              <a:ext cx="401955" cy="443865"/>
            </a:xfrm>
            <a:custGeom>
              <a:avLst/>
              <a:gdLst/>
              <a:ahLst/>
              <a:cxnLst/>
              <a:rect l="l" t="t" r="r" b="b"/>
              <a:pathLst>
                <a:path w="401954" h="443864">
                  <a:moveTo>
                    <a:pt x="401573" y="233172"/>
                  </a:moveTo>
                  <a:lnTo>
                    <a:pt x="343661" y="190500"/>
                  </a:lnTo>
                  <a:lnTo>
                    <a:pt x="382523" y="124205"/>
                  </a:lnTo>
                  <a:lnTo>
                    <a:pt x="268223" y="124205"/>
                  </a:lnTo>
                  <a:lnTo>
                    <a:pt x="287273" y="60198"/>
                  </a:lnTo>
                  <a:lnTo>
                    <a:pt x="298703" y="0"/>
                  </a:lnTo>
                  <a:lnTo>
                    <a:pt x="278891" y="13716"/>
                  </a:lnTo>
                  <a:lnTo>
                    <a:pt x="203453" y="97536"/>
                  </a:lnTo>
                  <a:lnTo>
                    <a:pt x="184403" y="97536"/>
                  </a:lnTo>
                  <a:lnTo>
                    <a:pt x="136397" y="44196"/>
                  </a:lnTo>
                  <a:lnTo>
                    <a:pt x="117347" y="40386"/>
                  </a:lnTo>
                  <a:lnTo>
                    <a:pt x="117347" y="124205"/>
                  </a:lnTo>
                  <a:lnTo>
                    <a:pt x="105917" y="132588"/>
                  </a:lnTo>
                  <a:lnTo>
                    <a:pt x="48005" y="126492"/>
                  </a:lnTo>
                  <a:lnTo>
                    <a:pt x="41909" y="132588"/>
                  </a:lnTo>
                  <a:lnTo>
                    <a:pt x="64769" y="186690"/>
                  </a:lnTo>
                  <a:lnTo>
                    <a:pt x="67055" y="204215"/>
                  </a:lnTo>
                  <a:lnTo>
                    <a:pt x="0" y="250697"/>
                  </a:lnTo>
                  <a:lnTo>
                    <a:pt x="15239" y="259079"/>
                  </a:lnTo>
                  <a:lnTo>
                    <a:pt x="80771" y="259079"/>
                  </a:lnTo>
                  <a:lnTo>
                    <a:pt x="80771" y="279654"/>
                  </a:lnTo>
                  <a:lnTo>
                    <a:pt x="60959" y="319278"/>
                  </a:lnTo>
                  <a:lnTo>
                    <a:pt x="45719" y="370332"/>
                  </a:lnTo>
                  <a:lnTo>
                    <a:pt x="71627" y="372618"/>
                  </a:lnTo>
                  <a:lnTo>
                    <a:pt x="142493" y="350520"/>
                  </a:lnTo>
                  <a:lnTo>
                    <a:pt x="162305" y="359664"/>
                  </a:lnTo>
                  <a:lnTo>
                    <a:pt x="175259" y="443484"/>
                  </a:lnTo>
                  <a:lnTo>
                    <a:pt x="223265" y="370332"/>
                  </a:lnTo>
                  <a:lnTo>
                    <a:pt x="242315" y="372618"/>
                  </a:lnTo>
                  <a:lnTo>
                    <a:pt x="294131" y="432054"/>
                  </a:lnTo>
                  <a:lnTo>
                    <a:pt x="294131" y="343662"/>
                  </a:lnTo>
                  <a:lnTo>
                    <a:pt x="311657" y="336804"/>
                  </a:lnTo>
                  <a:lnTo>
                    <a:pt x="326135" y="345948"/>
                  </a:lnTo>
                  <a:lnTo>
                    <a:pt x="384809" y="352044"/>
                  </a:lnTo>
                  <a:lnTo>
                    <a:pt x="356615" y="279654"/>
                  </a:lnTo>
                  <a:lnTo>
                    <a:pt x="364997" y="256794"/>
                  </a:lnTo>
                  <a:lnTo>
                    <a:pt x="401573" y="233172"/>
                  </a:lnTo>
                  <a:close/>
                </a:path>
              </a:pathLst>
            </a:custGeom>
            <a:solidFill>
              <a:srgbClr val="6600C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49465" y="461772"/>
            <a:ext cx="9412605" cy="1160145"/>
            <a:chOff x="449465" y="461772"/>
            <a:chExt cx="9412605" cy="1160145"/>
          </a:xfrm>
        </p:grpSpPr>
        <p:sp>
          <p:nvSpPr>
            <p:cNvPr id="8" name="object 8" descr=""/>
            <p:cNvSpPr/>
            <p:nvPr/>
          </p:nvSpPr>
          <p:spPr>
            <a:xfrm>
              <a:off x="905903" y="1046226"/>
              <a:ext cx="466090" cy="523875"/>
            </a:xfrm>
            <a:custGeom>
              <a:avLst/>
              <a:gdLst/>
              <a:ahLst/>
              <a:cxnLst/>
              <a:rect l="l" t="t" r="r" b="b"/>
              <a:pathLst>
                <a:path w="466090" h="523875">
                  <a:moveTo>
                    <a:pt x="465582" y="523494"/>
                  </a:moveTo>
                  <a:lnTo>
                    <a:pt x="465581" y="0"/>
                  </a:lnTo>
                  <a:lnTo>
                    <a:pt x="0" y="0"/>
                  </a:lnTo>
                  <a:lnTo>
                    <a:pt x="0" y="523494"/>
                  </a:lnTo>
                  <a:lnTo>
                    <a:pt x="465582" y="523494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465" y="966216"/>
              <a:ext cx="9412224" cy="603503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148981" y="461772"/>
              <a:ext cx="35560" cy="1160145"/>
            </a:xfrm>
            <a:custGeom>
              <a:avLst/>
              <a:gdLst/>
              <a:ahLst/>
              <a:cxnLst/>
              <a:rect l="l" t="t" r="r" b="b"/>
              <a:pathLst>
                <a:path w="35559" h="1160145">
                  <a:moveTo>
                    <a:pt x="35052" y="1159763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1159763"/>
                  </a:lnTo>
                  <a:lnTo>
                    <a:pt x="35052" y="115976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5299" y="4114800"/>
            <a:ext cx="3358133" cy="191414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937398" y="2637535"/>
            <a:ext cx="3696970" cy="14357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 indent="2540">
              <a:lnSpc>
                <a:spcPct val="101099"/>
              </a:lnSpc>
              <a:spcBef>
                <a:spcPts val="90"/>
              </a:spcBef>
            </a:pPr>
            <a:r>
              <a:rPr dirty="0" sz="3050">
                <a:latin typeface="Verdana"/>
                <a:cs typeface="Verdana"/>
              </a:rPr>
              <a:t>La</a:t>
            </a:r>
            <a:r>
              <a:rPr dirty="0" sz="3050" spc="25">
                <a:latin typeface="Verdana"/>
                <a:cs typeface="Verdana"/>
              </a:rPr>
              <a:t> </a:t>
            </a:r>
            <a:r>
              <a:rPr dirty="0" sz="3050" spc="-10">
                <a:latin typeface="Verdana"/>
                <a:cs typeface="Verdana"/>
              </a:rPr>
              <a:t>herramienta </a:t>
            </a:r>
            <a:r>
              <a:rPr dirty="0" sz="3050">
                <a:latin typeface="Verdana"/>
                <a:cs typeface="Verdana"/>
              </a:rPr>
              <a:t>perfecta</a:t>
            </a:r>
            <a:r>
              <a:rPr dirty="0" sz="3050" spc="150">
                <a:latin typeface="Verdana"/>
                <a:cs typeface="Verdana"/>
              </a:rPr>
              <a:t> </a:t>
            </a:r>
            <a:r>
              <a:rPr dirty="0" sz="3050" spc="-20">
                <a:latin typeface="Verdana"/>
                <a:cs typeface="Verdana"/>
              </a:rPr>
              <a:t>para </a:t>
            </a:r>
            <a:r>
              <a:rPr dirty="0" sz="3050">
                <a:latin typeface="Verdana"/>
                <a:cs typeface="Verdana"/>
              </a:rPr>
              <a:t>calcular</a:t>
            </a:r>
            <a:r>
              <a:rPr dirty="0" sz="3050" spc="140">
                <a:latin typeface="Verdana"/>
                <a:cs typeface="Verdana"/>
              </a:rPr>
              <a:t> </a:t>
            </a:r>
            <a:r>
              <a:rPr dirty="0" sz="3050" spc="-10">
                <a:latin typeface="Verdana"/>
                <a:cs typeface="Verdana"/>
              </a:rPr>
              <a:t>armónicos</a:t>
            </a:r>
            <a:endParaRPr sz="3050">
              <a:latin typeface="Verdana"/>
              <a:cs typeface="Verdana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6276" y="1181093"/>
            <a:ext cx="5301178" cy="4204311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127632" y="2077466"/>
            <a:ext cx="4084320" cy="12350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R="67310">
              <a:lnSpc>
                <a:spcPct val="100000"/>
              </a:lnSpc>
              <a:spcBef>
                <a:spcPts val="135"/>
              </a:spcBef>
            </a:pPr>
            <a:r>
              <a:rPr dirty="0" sz="1950">
                <a:latin typeface="Verdana"/>
                <a:cs typeface="Verdana"/>
              </a:rPr>
              <a:t>La</a:t>
            </a:r>
            <a:r>
              <a:rPr dirty="0" sz="1950" spc="2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FFT</a:t>
            </a:r>
            <a:r>
              <a:rPr dirty="0" sz="1950" spc="4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sirve</a:t>
            </a:r>
            <a:r>
              <a:rPr dirty="0" sz="1950" spc="35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para</a:t>
            </a:r>
            <a:r>
              <a:rPr dirty="0" sz="1950" spc="20">
                <a:latin typeface="Verdana"/>
                <a:cs typeface="Verdana"/>
              </a:rPr>
              <a:t> </a:t>
            </a:r>
            <a:r>
              <a:rPr dirty="0" sz="1950" spc="-10">
                <a:latin typeface="Verdana"/>
                <a:cs typeface="Verdana"/>
              </a:rPr>
              <a:t>calcular</a:t>
            </a:r>
            <a:endParaRPr sz="1950">
              <a:latin typeface="Verdana"/>
              <a:cs typeface="Verdana"/>
            </a:endParaRPr>
          </a:p>
          <a:p>
            <a:pPr algn="ctr" marL="12700" marR="5080" indent="13335">
              <a:lnSpc>
                <a:spcPct val="101699"/>
              </a:lnSpc>
            </a:pPr>
            <a:r>
              <a:rPr dirty="0" sz="1950">
                <a:latin typeface="Verdana"/>
                <a:cs typeface="Verdana"/>
              </a:rPr>
              <a:t>los</a:t>
            </a:r>
            <a:r>
              <a:rPr dirty="0" sz="1950" spc="45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armónicos</a:t>
            </a:r>
            <a:r>
              <a:rPr dirty="0" sz="1950" spc="25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en</a:t>
            </a:r>
            <a:r>
              <a:rPr dirty="0" sz="1950" spc="5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los</a:t>
            </a:r>
            <a:r>
              <a:rPr dirty="0" sz="1950" spc="45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equipos</a:t>
            </a:r>
            <a:r>
              <a:rPr dirty="0" sz="1950" spc="50">
                <a:latin typeface="Verdana"/>
                <a:cs typeface="Verdana"/>
              </a:rPr>
              <a:t> </a:t>
            </a:r>
            <a:r>
              <a:rPr dirty="0" sz="1950" spc="-25">
                <a:latin typeface="Verdana"/>
                <a:cs typeface="Verdana"/>
              </a:rPr>
              <a:t>de </a:t>
            </a:r>
            <a:r>
              <a:rPr dirty="0" sz="1950">
                <a:latin typeface="Verdana"/>
                <a:cs typeface="Verdana"/>
              </a:rPr>
              <a:t>instrumentación</a:t>
            </a:r>
            <a:r>
              <a:rPr dirty="0" sz="1950" spc="5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de</a:t>
            </a:r>
            <a:r>
              <a:rPr dirty="0" sz="1950" spc="70">
                <a:latin typeface="Verdana"/>
                <a:cs typeface="Verdana"/>
              </a:rPr>
              <a:t> </a:t>
            </a:r>
            <a:r>
              <a:rPr dirty="0" sz="1950">
                <a:latin typeface="Verdana"/>
                <a:cs typeface="Verdana"/>
              </a:rPr>
              <a:t>forma</a:t>
            </a:r>
            <a:r>
              <a:rPr dirty="0" sz="1950" spc="55">
                <a:latin typeface="Verdana"/>
                <a:cs typeface="Verdana"/>
              </a:rPr>
              <a:t> </a:t>
            </a:r>
            <a:r>
              <a:rPr dirty="0" sz="1950" spc="-20">
                <a:latin typeface="Verdana"/>
                <a:cs typeface="Verdana"/>
              </a:rPr>
              <a:t>muy, </a:t>
            </a:r>
            <a:r>
              <a:rPr dirty="0" sz="1950">
                <a:latin typeface="Verdana"/>
                <a:cs typeface="Verdana"/>
              </a:rPr>
              <a:t>muy</a:t>
            </a:r>
            <a:r>
              <a:rPr dirty="0" sz="1950" spc="30">
                <a:latin typeface="Verdana"/>
                <a:cs typeface="Verdana"/>
              </a:rPr>
              <a:t> </a:t>
            </a:r>
            <a:r>
              <a:rPr dirty="0" sz="1950" spc="-10">
                <a:latin typeface="Verdana"/>
                <a:cs typeface="Verdana"/>
              </a:rPr>
              <a:t>rápida...</a:t>
            </a:r>
            <a:endParaRPr sz="19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159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9257" y="461772"/>
            <a:ext cx="10075545" cy="7095490"/>
            <a:chOff x="309257" y="461772"/>
            <a:chExt cx="10075545" cy="7095490"/>
          </a:xfrm>
        </p:grpSpPr>
        <p:sp>
          <p:nvSpPr>
            <p:cNvPr id="3" name="object 3" descr=""/>
            <p:cNvSpPr/>
            <p:nvPr/>
          </p:nvSpPr>
          <p:spPr>
            <a:xfrm>
              <a:off x="309257" y="7081265"/>
              <a:ext cx="10075545" cy="475615"/>
            </a:xfrm>
            <a:custGeom>
              <a:avLst/>
              <a:gdLst/>
              <a:ahLst/>
              <a:cxnLst/>
              <a:rect l="l" t="t" r="r" b="b"/>
              <a:pathLst>
                <a:path w="10075545" h="475615">
                  <a:moveTo>
                    <a:pt x="10075278" y="475487"/>
                  </a:moveTo>
                  <a:lnTo>
                    <a:pt x="10075278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10075278" y="475487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905903" y="1046226"/>
              <a:ext cx="466090" cy="523875"/>
            </a:xfrm>
            <a:custGeom>
              <a:avLst/>
              <a:gdLst/>
              <a:ahLst/>
              <a:cxnLst/>
              <a:rect l="l" t="t" r="r" b="b"/>
              <a:pathLst>
                <a:path w="466090" h="523875">
                  <a:moveTo>
                    <a:pt x="465582" y="523494"/>
                  </a:moveTo>
                  <a:lnTo>
                    <a:pt x="465581" y="0"/>
                  </a:lnTo>
                  <a:lnTo>
                    <a:pt x="0" y="0"/>
                  </a:lnTo>
                  <a:lnTo>
                    <a:pt x="0" y="523494"/>
                  </a:lnTo>
                  <a:lnTo>
                    <a:pt x="465582" y="523494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148981" y="461772"/>
              <a:ext cx="35560" cy="1160145"/>
            </a:xfrm>
            <a:custGeom>
              <a:avLst/>
              <a:gdLst/>
              <a:ahLst/>
              <a:cxnLst/>
              <a:rect l="l" t="t" r="r" b="b"/>
              <a:pathLst>
                <a:path w="35559" h="1160145">
                  <a:moveTo>
                    <a:pt x="35052" y="1159763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1159763"/>
                  </a:lnTo>
                  <a:lnTo>
                    <a:pt x="35052" y="115976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465" y="966216"/>
              <a:ext cx="9412224" cy="60350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089289" y="5137416"/>
              <a:ext cx="616585" cy="1075690"/>
            </a:xfrm>
            <a:custGeom>
              <a:avLst/>
              <a:gdLst/>
              <a:ahLst/>
              <a:cxnLst/>
              <a:rect l="l" t="t" r="r" b="b"/>
              <a:pathLst>
                <a:path w="616585" h="1075689">
                  <a:moveTo>
                    <a:pt x="616458" y="950214"/>
                  </a:moveTo>
                  <a:lnTo>
                    <a:pt x="588264" y="940308"/>
                  </a:lnTo>
                  <a:lnTo>
                    <a:pt x="455676" y="925068"/>
                  </a:lnTo>
                  <a:lnTo>
                    <a:pt x="406908" y="911352"/>
                  </a:lnTo>
                  <a:lnTo>
                    <a:pt x="402336" y="889254"/>
                  </a:lnTo>
                  <a:lnTo>
                    <a:pt x="487680" y="823722"/>
                  </a:lnTo>
                  <a:lnTo>
                    <a:pt x="580644" y="761238"/>
                  </a:lnTo>
                  <a:lnTo>
                    <a:pt x="600456" y="739140"/>
                  </a:lnTo>
                  <a:lnTo>
                    <a:pt x="608076" y="707898"/>
                  </a:lnTo>
                  <a:lnTo>
                    <a:pt x="600456" y="663702"/>
                  </a:lnTo>
                  <a:lnTo>
                    <a:pt x="572262" y="630174"/>
                  </a:lnTo>
                  <a:lnTo>
                    <a:pt x="479298" y="515874"/>
                  </a:lnTo>
                  <a:lnTo>
                    <a:pt x="414528" y="443484"/>
                  </a:lnTo>
                  <a:lnTo>
                    <a:pt x="378714" y="420624"/>
                  </a:lnTo>
                  <a:lnTo>
                    <a:pt x="371005" y="420624"/>
                  </a:lnTo>
                  <a:lnTo>
                    <a:pt x="352044" y="388620"/>
                  </a:lnTo>
                  <a:lnTo>
                    <a:pt x="265176" y="351282"/>
                  </a:lnTo>
                  <a:lnTo>
                    <a:pt x="240792" y="252984"/>
                  </a:lnTo>
                  <a:lnTo>
                    <a:pt x="278130" y="246126"/>
                  </a:lnTo>
                  <a:lnTo>
                    <a:pt x="394716" y="216408"/>
                  </a:lnTo>
                  <a:lnTo>
                    <a:pt x="419862" y="184404"/>
                  </a:lnTo>
                  <a:lnTo>
                    <a:pt x="419862" y="135636"/>
                  </a:lnTo>
                  <a:lnTo>
                    <a:pt x="376428" y="68580"/>
                  </a:lnTo>
                  <a:lnTo>
                    <a:pt x="278130" y="0"/>
                  </a:lnTo>
                  <a:lnTo>
                    <a:pt x="178308" y="12192"/>
                  </a:lnTo>
                  <a:lnTo>
                    <a:pt x="98298" y="61722"/>
                  </a:lnTo>
                  <a:lnTo>
                    <a:pt x="24384" y="147828"/>
                  </a:lnTo>
                  <a:lnTo>
                    <a:pt x="0" y="272034"/>
                  </a:lnTo>
                  <a:lnTo>
                    <a:pt x="12192" y="221742"/>
                  </a:lnTo>
                  <a:lnTo>
                    <a:pt x="12192" y="240792"/>
                  </a:lnTo>
                  <a:lnTo>
                    <a:pt x="24384" y="333756"/>
                  </a:lnTo>
                  <a:lnTo>
                    <a:pt x="92202" y="444246"/>
                  </a:lnTo>
                  <a:lnTo>
                    <a:pt x="170116" y="504367"/>
                  </a:lnTo>
                  <a:lnTo>
                    <a:pt x="155448" y="528828"/>
                  </a:lnTo>
                  <a:lnTo>
                    <a:pt x="163830" y="575310"/>
                  </a:lnTo>
                  <a:lnTo>
                    <a:pt x="204978" y="622554"/>
                  </a:lnTo>
                  <a:lnTo>
                    <a:pt x="288798" y="662940"/>
                  </a:lnTo>
                  <a:lnTo>
                    <a:pt x="386334" y="753618"/>
                  </a:lnTo>
                  <a:lnTo>
                    <a:pt x="402336" y="792480"/>
                  </a:lnTo>
                  <a:lnTo>
                    <a:pt x="394716" y="810768"/>
                  </a:lnTo>
                  <a:lnTo>
                    <a:pt x="320802" y="870204"/>
                  </a:lnTo>
                  <a:lnTo>
                    <a:pt x="233172" y="940308"/>
                  </a:lnTo>
                  <a:lnTo>
                    <a:pt x="212598" y="970788"/>
                  </a:lnTo>
                  <a:lnTo>
                    <a:pt x="212598" y="1002030"/>
                  </a:lnTo>
                  <a:lnTo>
                    <a:pt x="278892" y="1035558"/>
                  </a:lnTo>
                  <a:lnTo>
                    <a:pt x="381762" y="1075182"/>
                  </a:lnTo>
                  <a:lnTo>
                    <a:pt x="417576" y="1075182"/>
                  </a:lnTo>
                  <a:lnTo>
                    <a:pt x="455676" y="1049274"/>
                  </a:lnTo>
                  <a:lnTo>
                    <a:pt x="455676" y="1027938"/>
                  </a:lnTo>
                  <a:lnTo>
                    <a:pt x="428244" y="1018032"/>
                  </a:lnTo>
                  <a:lnTo>
                    <a:pt x="297180" y="1002030"/>
                  </a:lnTo>
                  <a:lnTo>
                    <a:pt x="248412" y="988314"/>
                  </a:lnTo>
                  <a:lnTo>
                    <a:pt x="243078" y="966216"/>
                  </a:lnTo>
                  <a:lnTo>
                    <a:pt x="328422" y="901446"/>
                  </a:lnTo>
                  <a:lnTo>
                    <a:pt x="419862" y="838962"/>
                  </a:lnTo>
                  <a:lnTo>
                    <a:pt x="440436" y="816102"/>
                  </a:lnTo>
                  <a:lnTo>
                    <a:pt x="448056" y="784860"/>
                  </a:lnTo>
                  <a:lnTo>
                    <a:pt x="440436" y="741426"/>
                  </a:lnTo>
                  <a:lnTo>
                    <a:pt x="412242" y="707898"/>
                  </a:lnTo>
                  <a:lnTo>
                    <a:pt x="320802" y="593598"/>
                  </a:lnTo>
                  <a:lnTo>
                    <a:pt x="255270" y="520446"/>
                  </a:lnTo>
                  <a:lnTo>
                    <a:pt x="228206" y="503758"/>
                  </a:lnTo>
                  <a:lnTo>
                    <a:pt x="322986" y="499999"/>
                  </a:lnTo>
                  <a:lnTo>
                    <a:pt x="362712" y="545592"/>
                  </a:lnTo>
                  <a:lnTo>
                    <a:pt x="448056" y="585216"/>
                  </a:lnTo>
                  <a:lnTo>
                    <a:pt x="547116" y="676656"/>
                  </a:lnTo>
                  <a:lnTo>
                    <a:pt x="562356" y="715518"/>
                  </a:lnTo>
                  <a:lnTo>
                    <a:pt x="554736" y="733044"/>
                  </a:lnTo>
                  <a:lnTo>
                    <a:pt x="479298" y="792480"/>
                  </a:lnTo>
                  <a:lnTo>
                    <a:pt x="390906" y="863346"/>
                  </a:lnTo>
                  <a:lnTo>
                    <a:pt x="371094" y="893826"/>
                  </a:lnTo>
                  <a:lnTo>
                    <a:pt x="371094" y="925068"/>
                  </a:lnTo>
                  <a:lnTo>
                    <a:pt x="438150" y="958596"/>
                  </a:lnTo>
                  <a:lnTo>
                    <a:pt x="541020" y="997458"/>
                  </a:lnTo>
                  <a:lnTo>
                    <a:pt x="578358" y="997458"/>
                  </a:lnTo>
                  <a:lnTo>
                    <a:pt x="616458" y="971550"/>
                  </a:lnTo>
                  <a:lnTo>
                    <a:pt x="616458" y="9502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396631" y="5074919"/>
              <a:ext cx="2479040" cy="2035810"/>
            </a:xfrm>
            <a:custGeom>
              <a:avLst/>
              <a:gdLst/>
              <a:ahLst/>
              <a:cxnLst/>
              <a:rect l="l" t="t" r="r" b="b"/>
              <a:pathLst>
                <a:path w="2479040" h="2035809">
                  <a:moveTo>
                    <a:pt x="2478786" y="610362"/>
                  </a:moveTo>
                  <a:lnTo>
                    <a:pt x="2478786" y="557022"/>
                  </a:lnTo>
                  <a:lnTo>
                    <a:pt x="2419350" y="479298"/>
                  </a:lnTo>
                  <a:lnTo>
                    <a:pt x="2293620" y="367284"/>
                  </a:lnTo>
                  <a:lnTo>
                    <a:pt x="2109216" y="183642"/>
                  </a:lnTo>
                  <a:lnTo>
                    <a:pt x="1950720" y="52578"/>
                  </a:lnTo>
                  <a:lnTo>
                    <a:pt x="1898142" y="6858"/>
                  </a:lnTo>
                  <a:lnTo>
                    <a:pt x="1838706" y="0"/>
                  </a:lnTo>
                  <a:lnTo>
                    <a:pt x="1713738" y="32004"/>
                  </a:lnTo>
                  <a:lnTo>
                    <a:pt x="1614678" y="59436"/>
                  </a:lnTo>
                  <a:lnTo>
                    <a:pt x="1529334" y="137160"/>
                  </a:lnTo>
                  <a:lnTo>
                    <a:pt x="1436370" y="183642"/>
                  </a:lnTo>
                  <a:lnTo>
                    <a:pt x="1331214" y="217170"/>
                  </a:lnTo>
                  <a:lnTo>
                    <a:pt x="1266444" y="243078"/>
                  </a:lnTo>
                  <a:lnTo>
                    <a:pt x="1133856" y="275082"/>
                  </a:lnTo>
                  <a:lnTo>
                    <a:pt x="982980" y="320802"/>
                  </a:lnTo>
                  <a:lnTo>
                    <a:pt x="824483" y="327660"/>
                  </a:lnTo>
                  <a:lnTo>
                    <a:pt x="633222" y="361188"/>
                  </a:lnTo>
                  <a:lnTo>
                    <a:pt x="416052" y="413004"/>
                  </a:lnTo>
                  <a:lnTo>
                    <a:pt x="198120" y="485394"/>
                  </a:lnTo>
                  <a:lnTo>
                    <a:pt x="106680" y="551688"/>
                  </a:lnTo>
                  <a:lnTo>
                    <a:pt x="33528" y="604266"/>
                  </a:lnTo>
                  <a:lnTo>
                    <a:pt x="6858" y="675894"/>
                  </a:lnTo>
                  <a:lnTo>
                    <a:pt x="0" y="794766"/>
                  </a:lnTo>
                  <a:lnTo>
                    <a:pt x="6858" y="905256"/>
                  </a:lnTo>
                  <a:lnTo>
                    <a:pt x="33528" y="1050036"/>
                  </a:lnTo>
                  <a:lnTo>
                    <a:pt x="33528" y="1168908"/>
                  </a:lnTo>
                  <a:lnTo>
                    <a:pt x="13716" y="1293114"/>
                  </a:lnTo>
                  <a:lnTo>
                    <a:pt x="20574" y="1437132"/>
                  </a:lnTo>
                  <a:lnTo>
                    <a:pt x="106680" y="1496568"/>
                  </a:lnTo>
                  <a:lnTo>
                    <a:pt x="86106" y="1411986"/>
                  </a:lnTo>
                  <a:lnTo>
                    <a:pt x="106680" y="1365504"/>
                  </a:lnTo>
                  <a:lnTo>
                    <a:pt x="152400" y="1391412"/>
                  </a:lnTo>
                  <a:lnTo>
                    <a:pt x="264414" y="1496568"/>
                  </a:lnTo>
                  <a:lnTo>
                    <a:pt x="441960" y="1661160"/>
                  </a:lnTo>
                  <a:lnTo>
                    <a:pt x="566928" y="1799082"/>
                  </a:lnTo>
                  <a:lnTo>
                    <a:pt x="587502" y="1837944"/>
                  </a:lnTo>
                  <a:lnTo>
                    <a:pt x="553974" y="1904238"/>
                  </a:lnTo>
                  <a:lnTo>
                    <a:pt x="580644" y="1982724"/>
                  </a:lnTo>
                  <a:lnTo>
                    <a:pt x="672084" y="2035302"/>
                  </a:lnTo>
                  <a:lnTo>
                    <a:pt x="731520" y="2002536"/>
                  </a:lnTo>
                  <a:lnTo>
                    <a:pt x="752094" y="1949958"/>
                  </a:lnTo>
                  <a:lnTo>
                    <a:pt x="758952" y="1851660"/>
                  </a:lnTo>
                  <a:lnTo>
                    <a:pt x="784860" y="1785366"/>
                  </a:lnTo>
                  <a:lnTo>
                    <a:pt x="850392" y="1753362"/>
                  </a:lnTo>
                  <a:lnTo>
                    <a:pt x="982980" y="1720596"/>
                  </a:lnTo>
                  <a:lnTo>
                    <a:pt x="1101852" y="1687068"/>
                  </a:lnTo>
                  <a:lnTo>
                    <a:pt x="1266444" y="1654302"/>
                  </a:lnTo>
                  <a:lnTo>
                    <a:pt x="1411224" y="1588770"/>
                  </a:lnTo>
                  <a:lnTo>
                    <a:pt x="1509522" y="1556004"/>
                  </a:lnTo>
                  <a:lnTo>
                    <a:pt x="1661160" y="1483614"/>
                  </a:lnTo>
                  <a:lnTo>
                    <a:pt x="1760220" y="1431036"/>
                  </a:lnTo>
                  <a:lnTo>
                    <a:pt x="1866138" y="1359408"/>
                  </a:lnTo>
                  <a:lnTo>
                    <a:pt x="1950720" y="1319784"/>
                  </a:lnTo>
                  <a:lnTo>
                    <a:pt x="2062734" y="1293114"/>
                  </a:lnTo>
                  <a:lnTo>
                    <a:pt x="2148078" y="1247394"/>
                  </a:lnTo>
                  <a:lnTo>
                    <a:pt x="2293620" y="1181862"/>
                  </a:lnTo>
                  <a:lnTo>
                    <a:pt x="2287524" y="1293114"/>
                  </a:lnTo>
                  <a:lnTo>
                    <a:pt x="2273808" y="1338834"/>
                  </a:lnTo>
                  <a:lnTo>
                    <a:pt x="2300478" y="1365504"/>
                  </a:lnTo>
                  <a:lnTo>
                    <a:pt x="2359914" y="1345692"/>
                  </a:lnTo>
                  <a:lnTo>
                    <a:pt x="2392680" y="1253490"/>
                  </a:lnTo>
                  <a:lnTo>
                    <a:pt x="2412492" y="1129284"/>
                  </a:lnTo>
                  <a:lnTo>
                    <a:pt x="2424684" y="957834"/>
                  </a:lnTo>
                  <a:lnTo>
                    <a:pt x="2424684" y="742188"/>
                  </a:lnTo>
                  <a:lnTo>
                    <a:pt x="2452116" y="656082"/>
                  </a:lnTo>
                  <a:lnTo>
                    <a:pt x="2478786" y="610362"/>
                  </a:lnTo>
                  <a:close/>
                </a:path>
              </a:pathLst>
            </a:custGeom>
            <a:solidFill>
              <a:srgbClr val="9966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396631" y="5074919"/>
              <a:ext cx="2479040" cy="2035810"/>
            </a:xfrm>
            <a:custGeom>
              <a:avLst/>
              <a:gdLst/>
              <a:ahLst/>
              <a:cxnLst/>
              <a:rect l="l" t="t" r="r" b="b"/>
              <a:pathLst>
                <a:path w="2479040" h="2035809">
                  <a:moveTo>
                    <a:pt x="20574" y="1437132"/>
                  </a:moveTo>
                  <a:lnTo>
                    <a:pt x="13716" y="1293114"/>
                  </a:lnTo>
                  <a:lnTo>
                    <a:pt x="33528" y="1168908"/>
                  </a:lnTo>
                  <a:lnTo>
                    <a:pt x="33528" y="1050036"/>
                  </a:lnTo>
                  <a:lnTo>
                    <a:pt x="6858" y="905256"/>
                  </a:lnTo>
                  <a:lnTo>
                    <a:pt x="0" y="794766"/>
                  </a:lnTo>
                  <a:lnTo>
                    <a:pt x="6858" y="675894"/>
                  </a:lnTo>
                  <a:lnTo>
                    <a:pt x="33528" y="604266"/>
                  </a:lnTo>
                  <a:lnTo>
                    <a:pt x="106680" y="551688"/>
                  </a:lnTo>
                  <a:lnTo>
                    <a:pt x="198120" y="485394"/>
                  </a:lnTo>
                  <a:lnTo>
                    <a:pt x="416052" y="413004"/>
                  </a:lnTo>
                  <a:lnTo>
                    <a:pt x="633222" y="361188"/>
                  </a:lnTo>
                  <a:lnTo>
                    <a:pt x="824483" y="327660"/>
                  </a:lnTo>
                  <a:lnTo>
                    <a:pt x="982980" y="320802"/>
                  </a:lnTo>
                  <a:lnTo>
                    <a:pt x="1133856" y="275082"/>
                  </a:lnTo>
                  <a:lnTo>
                    <a:pt x="1266444" y="243078"/>
                  </a:lnTo>
                  <a:lnTo>
                    <a:pt x="1331214" y="217170"/>
                  </a:lnTo>
                  <a:lnTo>
                    <a:pt x="1436370" y="183642"/>
                  </a:lnTo>
                  <a:lnTo>
                    <a:pt x="1529334" y="137160"/>
                  </a:lnTo>
                  <a:lnTo>
                    <a:pt x="1614678" y="59436"/>
                  </a:lnTo>
                  <a:lnTo>
                    <a:pt x="1713738" y="32004"/>
                  </a:lnTo>
                  <a:lnTo>
                    <a:pt x="1838706" y="0"/>
                  </a:lnTo>
                  <a:lnTo>
                    <a:pt x="1898142" y="6858"/>
                  </a:lnTo>
                  <a:lnTo>
                    <a:pt x="1950720" y="52578"/>
                  </a:lnTo>
                  <a:lnTo>
                    <a:pt x="2109216" y="183642"/>
                  </a:lnTo>
                  <a:lnTo>
                    <a:pt x="2293620" y="367284"/>
                  </a:lnTo>
                  <a:lnTo>
                    <a:pt x="2419350" y="479298"/>
                  </a:lnTo>
                  <a:lnTo>
                    <a:pt x="2478786" y="557022"/>
                  </a:lnTo>
                  <a:lnTo>
                    <a:pt x="2478786" y="610362"/>
                  </a:lnTo>
                  <a:lnTo>
                    <a:pt x="2452116" y="656082"/>
                  </a:lnTo>
                  <a:lnTo>
                    <a:pt x="2424684" y="742188"/>
                  </a:lnTo>
                  <a:lnTo>
                    <a:pt x="2424684" y="957834"/>
                  </a:lnTo>
                  <a:lnTo>
                    <a:pt x="2412492" y="1129284"/>
                  </a:lnTo>
                  <a:lnTo>
                    <a:pt x="2392680" y="1253490"/>
                  </a:lnTo>
                  <a:lnTo>
                    <a:pt x="2359914" y="1345692"/>
                  </a:lnTo>
                  <a:lnTo>
                    <a:pt x="2300478" y="1365504"/>
                  </a:lnTo>
                  <a:lnTo>
                    <a:pt x="2273808" y="1338834"/>
                  </a:lnTo>
                  <a:lnTo>
                    <a:pt x="2287524" y="1293114"/>
                  </a:lnTo>
                  <a:lnTo>
                    <a:pt x="2293620" y="1181862"/>
                  </a:lnTo>
                  <a:lnTo>
                    <a:pt x="2148078" y="1247394"/>
                  </a:lnTo>
                  <a:lnTo>
                    <a:pt x="2062734" y="1293114"/>
                  </a:lnTo>
                  <a:lnTo>
                    <a:pt x="1950720" y="1319784"/>
                  </a:lnTo>
                  <a:lnTo>
                    <a:pt x="1866138" y="1359408"/>
                  </a:lnTo>
                  <a:lnTo>
                    <a:pt x="1760220" y="1431036"/>
                  </a:lnTo>
                  <a:lnTo>
                    <a:pt x="1661160" y="1483614"/>
                  </a:lnTo>
                  <a:lnTo>
                    <a:pt x="1509522" y="1556004"/>
                  </a:lnTo>
                  <a:lnTo>
                    <a:pt x="1411224" y="1588770"/>
                  </a:lnTo>
                  <a:lnTo>
                    <a:pt x="1266444" y="1654302"/>
                  </a:lnTo>
                  <a:lnTo>
                    <a:pt x="1101852" y="1687068"/>
                  </a:lnTo>
                  <a:lnTo>
                    <a:pt x="982980" y="1720596"/>
                  </a:lnTo>
                  <a:lnTo>
                    <a:pt x="850392" y="1753362"/>
                  </a:lnTo>
                  <a:lnTo>
                    <a:pt x="784860" y="1785366"/>
                  </a:lnTo>
                  <a:lnTo>
                    <a:pt x="758952" y="1851660"/>
                  </a:lnTo>
                  <a:lnTo>
                    <a:pt x="752094" y="1949958"/>
                  </a:lnTo>
                  <a:lnTo>
                    <a:pt x="731520" y="2002536"/>
                  </a:lnTo>
                  <a:lnTo>
                    <a:pt x="672084" y="2035302"/>
                  </a:lnTo>
                  <a:lnTo>
                    <a:pt x="580644" y="1982724"/>
                  </a:lnTo>
                  <a:lnTo>
                    <a:pt x="553974" y="1904238"/>
                  </a:lnTo>
                  <a:lnTo>
                    <a:pt x="587502" y="1837944"/>
                  </a:lnTo>
                  <a:lnTo>
                    <a:pt x="566928" y="1799082"/>
                  </a:lnTo>
                  <a:lnTo>
                    <a:pt x="441960" y="1661160"/>
                  </a:lnTo>
                  <a:lnTo>
                    <a:pt x="264414" y="1496568"/>
                  </a:lnTo>
                  <a:lnTo>
                    <a:pt x="152400" y="1391412"/>
                  </a:lnTo>
                  <a:lnTo>
                    <a:pt x="106680" y="1365504"/>
                  </a:lnTo>
                  <a:lnTo>
                    <a:pt x="86106" y="1411986"/>
                  </a:lnTo>
                  <a:lnTo>
                    <a:pt x="106680" y="1496568"/>
                  </a:lnTo>
                  <a:lnTo>
                    <a:pt x="20574" y="1437132"/>
                  </a:lnTo>
                  <a:close/>
                </a:path>
              </a:pathLst>
            </a:custGeom>
            <a:ln w="8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432445" y="5199138"/>
              <a:ext cx="2432050" cy="1904364"/>
            </a:xfrm>
            <a:custGeom>
              <a:avLst/>
              <a:gdLst/>
              <a:ahLst/>
              <a:cxnLst/>
              <a:rect l="l" t="t" r="r" b="b"/>
              <a:pathLst>
                <a:path w="2432050" h="1904365">
                  <a:moveTo>
                    <a:pt x="897636" y="665988"/>
                  </a:moveTo>
                  <a:lnTo>
                    <a:pt x="737616" y="653796"/>
                  </a:lnTo>
                  <a:lnTo>
                    <a:pt x="688086" y="616458"/>
                  </a:lnTo>
                  <a:lnTo>
                    <a:pt x="638556" y="536448"/>
                  </a:lnTo>
                  <a:lnTo>
                    <a:pt x="632460" y="444246"/>
                  </a:lnTo>
                  <a:lnTo>
                    <a:pt x="638556" y="363474"/>
                  </a:lnTo>
                  <a:lnTo>
                    <a:pt x="669036" y="270510"/>
                  </a:lnTo>
                  <a:lnTo>
                    <a:pt x="749808" y="190500"/>
                  </a:lnTo>
                  <a:lnTo>
                    <a:pt x="823722" y="165354"/>
                  </a:lnTo>
                  <a:lnTo>
                    <a:pt x="866394" y="103632"/>
                  </a:lnTo>
                  <a:lnTo>
                    <a:pt x="842010" y="54864"/>
                  </a:lnTo>
                  <a:lnTo>
                    <a:pt x="768096" y="54864"/>
                  </a:lnTo>
                  <a:lnTo>
                    <a:pt x="675894" y="140970"/>
                  </a:lnTo>
                  <a:lnTo>
                    <a:pt x="619506" y="209550"/>
                  </a:lnTo>
                  <a:lnTo>
                    <a:pt x="619506" y="289560"/>
                  </a:lnTo>
                  <a:lnTo>
                    <a:pt x="595122" y="381762"/>
                  </a:lnTo>
                  <a:lnTo>
                    <a:pt x="595122" y="474726"/>
                  </a:lnTo>
                  <a:lnTo>
                    <a:pt x="619506" y="610362"/>
                  </a:lnTo>
                  <a:lnTo>
                    <a:pt x="656844" y="653796"/>
                  </a:lnTo>
                  <a:lnTo>
                    <a:pt x="651510" y="703326"/>
                  </a:lnTo>
                  <a:lnTo>
                    <a:pt x="601980" y="764286"/>
                  </a:lnTo>
                  <a:lnTo>
                    <a:pt x="607314" y="783336"/>
                  </a:lnTo>
                  <a:lnTo>
                    <a:pt x="626364" y="796290"/>
                  </a:lnTo>
                  <a:lnTo>
                    <a:pt x="669036" y="734568"/>
                  </a:lnTo>
                  <a:lnTo>
                    <a:pt x="688086" y="727710"/>
                  </a:lnTo>
                  <a:lnTo>
                    <a:pt x="688086" y="808482"/>
                  </a:lnTo>
                  <a:lnTo>
                    <a:pt x="706374" y="820674"/>
                  </a:lnTo>
                  <a:lnTo>
                    <a:pt x="725424" y="808482"/>
                  </a:lnTo>
                  <a:lnTo>
                    <a:pt x="725424" y="727710"/>
                  </a:lnTo>
                  <a:lnTo>
                    <a:pt x="749808" y="734568"/>
                  </a:lnTo>
                  <a:lnTo>
                    <a:pt x="804672" y="789432"/>
                  </a:lnTo>
                  <a:lnTo>
                    <a:pt x="829056" y="789432"/>
                  </a:lnTo>
                  <a:lnTo>
                    <a:pt x="842010" y="771144"/>
                  </a:lnTo>
                  <a:lnTo>
                    <a:pt x="768096" y="709422"/>
                  </a:lnTo>
                  <a:lnTo>
                    <a:pt x="787146" y="690372"/>
                  </a:lnTo>
                  <a:lnTo>
                    <a:pt x="890778" y="697230"/>
                  </a:lnTo>
                  <a:lnTo>
                    <a:pt x="897636" y="665988"/>
                  </a:lnTo>
                  <a:close/>
                </a:path>
                <a:path w="2432050" h="1904365">
                  <a:moveTo>
                    <a:pt x="1342644" y="332232"/>
                  </a:moveTo>
                  <a:lnTo>
                    <a:pt x="1323594" y="252984"/>
                  </a:lnTo>
                  <a:lnTo>
                    <a:pt x="1286256" y="196596"/>
                  </a:lnTo>
                  <a:lnTo>
                    <a:pt x="1225296" y="154686"/>
                  </a:lnTo>
                  <a:lnTo>
                    <a:pt x="1169670" y="129540"/>
                  </a:lnTo>
                  <a:lnTo>
                    <a:pt x="1094994" y="98298"/>
                  </a:lnTo>
                  <a:lnTo>
                    <a:pt x="1033272" y="105156"/>
                  </a:lnTo>
                  <a:lnTo>
                    <a:pt x="959358" y="129540"/>
                  </a:lnTo>
                  <a:lnTo>
                    <a:pt x="934974" y="196596"/>
                  </a:lnTo>
                  <a:lnTo>
                    <a:pt x="959358" y="283464"/>
                  </a:lnTo>
                  <a:lnTo>
                    <a:pt x="1045464" y="339090"/>
                  </a:lnTo>
                  <a:lnTo>
                    <a:pt x="966216" y="376428"/>
                  </a:lnTo>
                  <a:lnTo>
                    <a:pt x="978408" y="400812"/>
                  </a:lnTo>
                  <a:lnTo>
                    <a:pt x="1082802" y="363474"/>
                  </a:lnTo>
                  <a:lnTo>
                    <a:pt x="1207008" y="400812"/>
                  </a:lnTo>
                  <a:lnTo>
                    <a:pt x="1305306" y="388620"/>
                  </a:lnTo>
                  <a:lnTo>
                    <a:pt x="1342644" y="332232"/>
                  </a:lnTo>
                  <a:close/>
                </a:path>
                <a:path w="2432050" h="1904365">
                  <a:moveTo>
                    <a:pt x="1495806" y="833628"/>
                  </a:moveTo>
                  <a:lnTo>
                    <a:pt x="1311402" y="912114"/>
                  </a:lnTo>
                  <a:lnTo>
                    <a:pt x="1152906" y="998220"/>
                  </a:lnTo>
                  <a:lnTo>
                    <a:pt x="890016" y="1070610"/>
                  </a:lnTo>
                  <a:lnTo>
                    <a:pt x="745236" y="1104138"/>
                  </a:lnTo>
                  <a:lnTo>
                    <a:pt x="697992" y="1136142"/>
                  </a:lnTo>
                  <a:lnTo>
                    <a:pt x="652272" y="1149858"/>
                  </a:lnTo>
                  <a:lnTo>
                    <a:pt x="585978" y="1090422"/>
                  </a:lnTo>
                  <a:lnTo>
                    <a:pt x="480822" y="1011174"/>
                  </a:lnTo>
                  <a:lnTo>
                    <a:pt x="368808" y="893064"/>
                  </a:lnTo>
                  <a:lnTo>
                    <a:pt x="249936" y="735330"/>
                  </a:lnTo>
                  <a:lnTo>
                    <a:pt x="125730" y="637032"/>
                  </a:lnTo>
                  <a:lnTo>
                    <a:pt x="32766" y="538734"/>
                  </a:lnTo>
                  <a:lnTo>
                    <a:pt x="13716" y="538734"/>
                  </a:lnTo>
                  <a:lnTo>
                    <a:pt x="0" y="570738"/>
                  </a:lnTo>
                  <a:lnTo>
                    <a:pt x="52578" y="630174"/>
                  </a:lnTo>
                  <a:lnTo>
                    <a:pt x="185166" y="742188"/>
                  </a:lnTo>
                  <a:lnTo>
                    <a:pt x="342900" y="899922"/>
                  </a:lnTo>
                  <a:lnTo>
                    <a:pt x="585978" y="1156716"/>
                  </a:lnTo>
                  <a:lnTo>
                    <a:pt x="619506" y="1214628"/>
                  </a:lnTo>
                  <a:lnTo>
                    <a:pt x="619506" y="1438656"/>
                  </a:lnTo>
                  <a:lnTo>
                    <a:pt x="626364" y="1741170"/>
                  </a:lnTo>
                  <a:lnTo>
                    <a:pt x="619506" y="1878330"/>
                  </a:lnTo>
                  <a:lnTo>
                    <a:pt x="626364" y="1891284"/>
                  </a:lnTo>
                  <a:lnTo>
                    <a:pt x="633222" y="1904238"/>
                  </a:lnTo>
                  <a:lnTo>
                    <a:pt x="659130" y="1878825"/>
                  </a:lnTo>
                  <a:lnTo>
                    <a:pt x="672846" y="1865376"/>
                  </a:lnTo>
                  <a:lnTo>
                    <a:pt x="659130" y="1720596"/>
                  </a:lnTo>
                  <a:lnTo>
                    <a:pt x="659130" y="1300734"/>
                  </a:lnTo>
                  <a:lnTo>
                    <a:pt x="678942" y="1195578"/>
                  </a:lnTo>
                  <a:lnTo>
                    <a:pt x="757428" y="1156716"/>
                  </a:lnTo>
                  <a:lnTo>
                    <a:pt x="844296" y="1116330"/>
                  </a:lnTo>
                  <a:lnTo>
                    <a:pt x="968502" y="1083564"/>
                  </a:lnTo>
                  <a:lnTo>
                    <a:pt x="1127760" y="1030986"/>
                  </a:lnTo>
                  <a:lnTo>
                    <a:pt x="1251966" y="985266"/>
                  </a:lnTo>
                  <a:lnTo>
                    <a:pt x="1351788" y="939546"/>
                  </a:lnTo>
                  <a:lnTo>
                    <a:pt x="1495806" y="833628"/>
                  </a:lnTo>
                  <a:close/>
                </a:path>
                <a:path w="2432050" h="1904365">
                  <a:moveTo>
                    <a:pt x="1924050" y="228600"/>
                  </a:moveTo>
                  <a:lnTo>
                    <a:pt x="1917192" y="215646"/>
                  </a:lnTo>
                  <a:lnTo>
                    <a:pt x="1818894" y="221742"/>
                  </a:lnTo>
                  <a:lnTo>
                    <a:pt x="1813560" y="203454"/>
                  </a:lnTo>
                  <a:lnTo>
                    <a:pt x="1887474" y="160020"/>
                  </a:lnTo>
                  <a:lnTo>
                    <a:pt x="1887474" y="141732"/>
                  </a:lnTo>
                  <a:lnTo>
                    <a:pt x="1855470" y="141732"/>
                  </a:lnTo>
                  <a:lnTo>
                    <a:pt x="1764030" y="184404"/>
                  </a:lnTo>
                  <a:lnTo>
                    <a:pt x="1652016" y="154686"/>
                  </a:lnTo>
                  <a:lnTo>
                    <a:pt x="1547622" y="92964"/>
                  </a:lnTo>
                  <a:lnTo>
                    <a:pt x="1356360" y="43434"/>
                  </a:lnTo>
                  <a:lnTo>
                    <a:pt x="1120902" y="0"/>
                  </a:lnTo>
                  <a:lnTo>
                    <a:pt x="985266" y="0"/>
                  </a:lnTo>
                  <a:lnTo>
                    <a:pt x="992124" y="55626"/>
                  </a:lnTo>
                  <a:lnTo>
                    <a:pt x="1152144" y="55626"/>
                  </a:lnTo>
                  <a:lnTo>
                    <a:pt x="1275588" y="67818"/>
                  </a:lnTo>
                  <a:lnTo>
                    <a:pt x="1398270" y="98298"/>
                  </a:lnTo>
                  <a:lnTo>
                    <a:pt x="1516380" y="122682"/>
                  </a:lnTo>
                  <a:lnTo>
                    <a:pt x="1621536" y="179070"/>
                  </a:lnTo>
                  <a:lnTo>
                    <a:pt x="1720596" y="221742"/>
                  </a:lnTo>
                  <a:lnTo>
                    <a:pt x="1751838" y="246126"/>
                  </a:lnTo>
                  <a:lnTo>
                    <a:pt x="1744980" y="314706"/>
                  </a:lnTo>
                  <a:lnTo>
                    <a:pt x="1751838" y="326898"/>
                  </a:lnTo>
                  <a:lnTo>
                    <a:pt x="1776222" y="314706"/>
                  </a:lnTo>
                  <a:lnTo>
                    <a:pt x="1781556" y="252984"/>
                  </a:lnTo>
                  <a:lnTo>
                    <a:pt x="1794510" y="252984"/>
                  </a:lnTo>
                  <a:lnTo>
                    <a:pt x="1825752" y="314706"/>
                  </a:lnTo>
                  <a:lnTo>
                    <a:pt x="1850136" y="314706"/>
                  </a:lnTo>
                  <a:lnTo>
                    <a:pt x="1855470" y="302514"/>
                  </a:lnTo>
                  <a:lnTo>
                    <a:pt x="1818894" y="258318"/>
                  </a:lnTo>
                  <a:lnTo>
                    <a:pt x="1825752" y="240792"/>
                  </a:lnTo>
                  <a:lnTo>
                    <a:pt x="1917192" y="246126"/>
                  </a:lnTo>
                  <a:lnTo>
                    <a:pt x="1924050" y="228600"/>
                  </a:lnTo>
                  <a:close/>
                </a:path>
                <a:path w="2432050" h="1904365">
                  <a:moveTo>
                    <a:pt x="2431542" y="465582"/>
                  </a:moveTo>
                  <a:lnTo>
                    <a:pt x="2319528" y="525018"/>
                  </a:lnTo>
                  <a:lnTo>
                    <a:pt x="2187702" y="558546"/>
                  </a:lnTo>
                  <a:lnTo>
                    <a:pt x="2023110" y="630174"/>
                  </a:lnTo>
                  <a:lnTo>
                    <a:pt x="1885188" y="675894"/>
                  </a:lnTo>
                  <a:lnTo>
                    <a:pt x="1686306" y="762000"/>
                  </a:lnTo>
                  <a:lnTo>
                    <a:pt x="1495806" y="833628"/>
                  </a:lnTo>
                  <a:lnTo>
                    <a:pt x="1594866" y="833628"/>
                  </a:lnTo>
                  <a:lnTo>
                    <a:pt x="1745742" y="774954"/>
                  </a:lnTo>
                  <a:lnTo>
                    <a:pt x="1838706" y="728472"/>
                  </a:lnTo>
                  <a:lnTo>
                    <a:pt x="1976628" y="682752"/>
                  </a:lnTo>
                  <a:lnTo>
                    <a:pt x="2088642" y="637032"/>
                  </a:lnTo>
                  <a:lnTo>
                    <a:pt x="2240280" y="591312"/>
                  </a:lnTo>
                  <a:lnTo>
                    <a:pt x="2326386" y="570738"/>
                  </a:lnTo>
                  <a:lnTo>
                    <a:pt x="2392680" y="570738"/>
                  </a:lnTo>
                  <a:lnTo>
                    <a:pt x="2431542" y="4655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1061" y="5692901"/>
              <a:ext cx="64769" cy="17906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2775089" y="5550420"/>
              <a:ext cx="297180" cy="241300"/>
            </a:xfrm>
            <a:custGeom>
              <a:avLst/>
              <a:gdLst/>
              <a:ahLst/>
              <a:cxnLst/>
              <a:rect l="l" t="t" r="r" b="b"/>
              <a:pathLst>
                <a:path w="297180" h="241300">
                  <a:moveTo>
                    <a:pt x="179070" y="198120"/>
                  </a:moveTo>
                  <a:lnTo>
                    <a:pt x="0" y="117348"/>
                  </a:lnTo>
                  <a:lnTo>
                    <a:pt x="80772" y="191262"/>
                  </a:lnTo>
                  <a:lnTo>
                    <a:pt x="147828" y="240792"/>
                  </a:lnTo>
                  <a:lnTo>
                    <a:pt x="172212" y="235458"/>
                  </a:lnTo>
                  <a:lnTo>
                    <a:pt x="179070" y="198120"/>
                  </a:lnTo>
                  <a:close/>
                </a:path>
                <a:path w="297180" h="241300">
                  <a:moveTo>
                    <a:pt x="297180" y="37338"/>
                  </a:moveTo>
                  <a:lnTo>
                    <a:pt x="278892" y="6858"/>
                  </a:lnTo>
                  <a:lnTo>
                    <a:pt x="124206" y="0"/>
                  </a:lnTo>
                  <a:lnTo>
                    <a:pt x="223266" y="49530"/>
                  </a:lnTo>
                  <a:lnTo>
                    <a:pt x="291084" y="56388"/>
                  </a:lnTo>
                  <a:lnTo>
                    <a:pt x="297180" y="37338"/>
                  </a:lnTo>
                  <a:close/>
                </a:path>
              </a:pathLst>
            </a:custGeom>
            <a:solidFill>
              <a:srgbClr val="CC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317383" y="4341126"/>
              <a:ext cx="1582420" cy="703580"/>
            </a:xfrm>
            <a:custGeom>
              <a:avLst/>
              <a:gdLst/>
              <a:ahLst/>
              <a:cxnLst/>
              <a:rect l="l" t="t" r="r" b="b"/>
              <a:pathLst>
                <a:path w="1582420" h="703579">
                  <a:moveTo>
                    <a:pt x="346697" y="232295"/>
                  </a:moveTo>
                  <a:lnTo>
                    <a:pt x="314706" y="178308"/>
                  </a:lnTo>
                  <a:lnTo>
                    <a:pt x="265176" y="135636"/>
                  </a:lnTo>
                  <a:lnTo>
                    <a:pt x="216408" y="104394"/>
                  </a:lnTo>
                  <a:lnTo>
                    <a:pt x="135636" y="92202"/>
                  </a:lnTo>
                  <a:lnTo>
                    <a:pt x="80772" y="123444"/>
                  </a:lnTo>
                  <a:lnTo>
                    <a:pt x="31242" y="147828"/>
                  </a:lnTo>
                  <a:lnTo>
                    <a:pt x="0" y="202692"/>
                  </a:lnTo>
                  <a:lnTo>
                    <a:pt x="0" y="227838"/>
                  </a:lnTo>
                  <a:lnTo>
                    <a:pt x="31242" y="233934"/>
                  </a:lnTo>
                  <a:lnTo>
                    <a:pt x="48768" y="185166"/>
                  </a:lnTo>
                  <a:lnTo>
                    <a:pt x="105156" y="147828"/>
                  </a:lnTo>
                  <a:lnTo>
                    <a:pt x="147828" y="135636"/>
                  </a:lnTo>
                  <a:lnTo>
                    <a:pt x="191262" y="135636"/>
                  </a:lnTo>
                  <a:lnTo>
                    <a:pt x="222504" y="147828"/>
                  </a:lnTo>
                  <a:lnTo>
                    <a:pt x="259842" y="172974"/>
                  </a:lnTo>
                  <a:lnTo>
                    <a:pt x="296418" y="209550"/>
                  </a:lnTo>
                  <a:lnTo>
                    <a:pt x="313842" y="245135"/>
                  </a:lnTo>
                  <a:lnTo>
                    <a:pt x="346697" y="232295"/>
                  </a:lnTo>
                  <a:close/>
                </a:path>
                <a:path w="1582420" h="703579">
                  <a:moveTo>
                    <a:pt x="377190" y="345186"/>
                  </a:moveTo>
                  <a:lnTo>
                    <a:pt x="370332" y="295656"/>
                  </a:lnTo>
                  <a:lnTo>
                    <a:pt x="361289" y="269252"/>
                  </a:lnTo>
                  <a:lnTo>
                    <a:pt x="339090" y="283464"/>
                  </a:lnTo>
                  <a:lnTo>
                    <a:pt x="335457" y="288759"/>
                  </a:lnTo>
                  <a:lnTo>
                    <a:pt x="339090" y="314706"/>
                  </a:lnTo>
                  <a:lnTo>
                    <a:pt x="339090" y="352044"/>
                  </a:lnTo>
                  <a:lnTo>
                    <a:pt x="333756" y="376428"/>
                  </a:lnTo>
                  <a:lnTo>
                    <a:pt x="314706" y="376428"/>
                  </a:lnTo>
                  <a:lnTo>
                    <a:pt x="302514" y="357378"/>
                  </a:lnTo>
                  <a:lnTo>
                    <a:pt x="309372" y="326898"/>
                  </a:lnTo>
                  <a:lnTo>
                    <a:pt x="335457" y="288759"/>
                  </a:lnTo>
                  <a:lnTo>
                    <a:pt x="333756" y="276606"/>
                  </a:lnTo>
                  <a:lnTo>
                    <a:pt x="314706" y="246888"/>
                  </a:lnTo>
                  <a:lnTo>
                    <a:pt x="313842" y="245135"/>
                  </a:lnTo>
                  <a:lnTo>
                    <a:pt x="309372" y="246888"/>
                  </a:lnTo>
                  <a:lnTo>
                    <a:pt x="290322" y="283464"/>
                  </a:lnTo>
                  <a:lnTo>
                    <a:pt x="272034" y="332994"/>
                  </a:lnTo>
                  <a:lnTo>
                    <a:pt x="284226" y="388620"/>
                  </a:lnTo>
                  <a:lnTo>
                    <a:pt x="302514" y="396455"/>
                  </a:lnTo>
                  <a:lnTo>
                    <a:pt x="326898" y="406908"/>
                  </a:lnTo>
                  <a:lnTo>
                    <a:pt x="339090" y="405193"/>
                  </a:lnTo>
                  <a:lnTo>
                    <a:pt x="370332" y="400812"/>
                  </a:lnTo>
                  <a:lnTo>
                    <a:pt x="377190" y="345186"/>
                  </a:lnTo>
                  <a:close/>
                </a:path>
                <a:path w="1582420" h="703579">
                  <a:moveTo>
                    <a:pt x="553618" y="438734"/>
                  </a:moveTo>
                  <a:lnTo>
                    <a:pt x="550164" y="438150"/>
                  </a:lnTo>
                  <a:lnTo>
                    <a:pt x="518922" y="438150"/>
                  </a:lnTo>
                  <a:lnTo>
                    <a:pt x="518922" y="450342"/>
                  </a:lnTo>
                  <a:lnTo>
                    <a:pt x="505968" y="480822"/>
                  </a:lnTo>
                  <a:lnTo>
                    <a:pt x="488442" y="505968"/>
                  </a:lnTo>
                  <a:lnTo>
                    <a:pt x="457200" y="505968"/>
                  </a:lnTo>
                  <a:lnTo>
                    <a:pt x="451104" y="493014"/>
                  </a:lnTo>
                  <a:lnTo>
                    <a:pt x="457200" y="474726"/>
                  </a:lnTo>
                  <a:lnTo>
                    <a:pt x="476250" y="462534"/>
                  </a:lnTo>
                  <a:lnTo>
                    <a:pt x="493776" y="443484"/>
                  </a:lnTo>
                  <a:lnTo>
                    <a:pt x="518922" y="438150"/>
                  </a:lnTo>
                  <a:lnTo>
                    <a:pt x="518922" y="404177"/>
                  </a:lnTo>
                  <a:lnTo>
                    <a:pt x="493776" y="406908"/>
                  </a:lnTo>
                  <a:lnTo>
                    <a:pt x="451104" y="431292"/>
                  </a:lnTo>
                  <a:lnTo>
                    <a:pt x="426720" y="468630"/>
                  </a:lnTo>
                  <a:lnTo>
                    <a:pt x="426720" y="518922"/>
                  </a:lnTo>
                  <a:lnTo>
                    <a:pt x="451104" y="543306"/>
                  </a:lnTo>
                  <a:lnTo>
                    <a:pt x="493776" y="543306"/>
                  </a:lnTo>
                  <a:lnTo>
                    <a:pt x="531114" y="512064"/>
                  </a:lnTo>
                  <a:lnTo>
                    <a:pt x="544068" y="474726"/>
                  </a:lnTo>
                  <a:lnTo>
                    <a:pt x="553618" y="438734"/>
                  </a:lnTo>
                  <a:close/>
                </a:path>
                <a:path w="1582420" h="703579">
                  <a:moveTo>
                    <a:pt x="553783" y="402615"/>
                  </a:moveTo>
                  <a:lnTo>
                    <a:pt x="550164" y="376428"/>
                  </a:lnTo>
                  <a:lnTo>
                    <a:pt x="544068" y="326898"/>
                  </a:lnTo>
                  <a:lnTo>
                    <a:pt x="531114" y="283464"/>
                  </a:lnTo>
                  <a:lnTo>
                    <a:pt x="505968" y="246888"/>
                  </a:lnTo>
                  <a:lnTo>
                    <a:pt x="464058" y="221742"/>
                  </a:lnTo>
                  <a:lnTo>
                    <a:pt x="407670" y="221742"/>
                  </a:lnTo>
                  <a:lnTo>
                    <a:pt x="358140" y="227838"/>
                  </a:lnTo>
                  <a:lnTo>
                    <a:pt x="346697" y="232295"/>
                  </a:lnTo>
                  <a:lnTo>
                    <a:pt x="351282" y="240030"/>
                  </a:lnTo>
                  <a:lnTo>
                    <a:pt x="361289" y="269252"/>
                  </a:lnTo>
                  <a:lnTo>
                    <a:pt x="377190" y="259080"/>
                  </a:lnTo>
                  <a:lnTo>
                    <a:pt x="426720" y="259080"/>
                  </a:lnTo>
                  <a:lnTo>
                    <a:pt x="445008" y="264414"/>
                  </a:lnTo>
                  <a:lnTo>
                    <a:pt x="488442" y="288798"/>
                  </a:lnTo>
                  <a:lnTo>
                    <a:pt x="512826" y="326898"/>
                  </a:lnTo>
                  <a:lnTo>
                    <a:pt x="518922" y="381762"/>
                  </a:lnTo>
                  <a:lnTo>
                    <a:pt x="518922" y="404177"/>
                  </a:lnTo>
                  <a:lnTo>
                    <a:pt x="550164" y="400812"/>
                  </a:lnTo>
                  <a:lnTo>
                    <a:pt x="553618" y="402539"/>
                  </a:lnTo>
                  <a:lnTo>
                    <a:pt x="553783" y="402615"/>
                  </a:lnTo>
                  <a:close/>
                </a:path>
                <a:path w="1582420" h="703579">
                  <a:moveTo>
                    <a:pt x="717042" y="598170"/>
                  </a:moveTo>
                  <a:lnTo>
                    <a:pt x="710184" y="536448"/>
                  </a:lnTo>
                  <a:lnTo>
                    <a:pt x="692658" y="474726"/>
                  </a:lnTo>
                  <a:lnTo>
                    <a:pt x="655320" y="443484"/>
                  </a:lnTo>
                  <a:lnTo>
                    <a:pt x="605790" y="413766"/>
                  </a:lnTo>
                  <a:lnTo>
                    <a:pt x="562356" y="406908"/>
                  </a:lnTo>
                  <a:lnTo>
                    <a:pt x="553783" y="402615"/>
                  </a:lnTo>
                  <a:lnTo>
                    <a:pt x="557022" y="425958"/>
                  </a:lnTo>
                  <a:lnTo>
                    <a:pt x="553618" y="438734"/>
                  </a:lnTo>
                  <a:lnTo>
                    <a:pt x="557022" y="439318"/>
                  </a:lnTo>
                  <a:lnTo>
                    <a:pt x="598932" y="455676"/>
                  </a:lnTo>
                  <a:lnTo>
                    <a:pt x="648462" y="499872"/>
                  </a:lnTo>
                  <a:lnTo>
                    <a:pt x="673608" y="567690"/>
                  </a:lnTo>
                  <a:lnTo>
                    <a:pt x="679704" y="622554"/>
                  </a:lnTo>
                  <a:lnTo>
                    <a:pt x="679704" y="659892"/>
                  </a:lnTo>
                  <a:lnTo>
                    <a:pt x="685800" y="703326"/>
                  </a:lnTo>
                  <a:lnTo>
                    <a:pt x="710184" y="653796"/>
                  </a:lnTo>
                  <a:lnTo>
                    <a:pt x="717042" y="598170"/>
                  </a:lnTo>
                  <a:close/>
                </a:path>
                <a:path w="1582420" h="703579">
                  <a:moveTo>
                    <a:pt x="1341882" y="611886"/>
                  </a:moveTo>
                  <a:lnTo>
                    <a:pt x="1328928" y="581406"/>
                  </a:lnTo>
                  <a:lnTo>
                    <a:pt x="1314450" y="559308"/>
                  </a:lnTo>
                  <a:lnTo>
                    <a:pt x="1293114" y="521970"/>
                  </a:lnTo>
                  <a:lnTo>
                    <a:pt x="1283970" y="497586"/>
                  </a:lnTo>
                  <a:lnTo>
                    <a:pt x="1281684" y="469392"/>
                  </a:lnTo>
                  <a:lnTo>
                    <a:pt x="1286256" y="445008"/>
                  </a:lnTo>
                  <a:lnTo>
                    <a:pt x="1295400" y="421386"/>
                  </a:lnTo>
                  <a:lnTo>
                    <a:pt x="1303020" y="407670"/>
                  </a:lnTo>
                  <a:lnTo>
                    <a:pt x="1318069" y="393319"/>
                  </a:lnTo>
                  <a:lnTo>
                    <a:pt x="1309878" y="385572"/>
                  </a:lnTo>
                  <a:lnTo>
                    <a:pt x="1302651" y="371449"/>
                  </a:lnTo>
                  <a:lnTo>
                    <a:pt x="1298448" y="375666"/>
                  </a:lnTo>
                  <a:lnTo>
                    <a:pt x="1274826" y="398526"/>
                  </a:lnTo>
                  <a:lnTo>
                    <a:pt x="1255776" y="438150"/>
                  </a:lnTo>
                  <a:lnTo>
                    <a:pt x="1243584" y="471678"/>
                  </a:lnTo>
                  <a:lnTo>
                    <a:pt x="1258062" y="517398"/>
                  </a:lnTo>
                  <a:lnTo>
                    <a:pt x="1279398" y="559308"/>
                  </a:lnTo>
                  <a:lnTo>
                    <a:pt x="1281684" y="561898"/>
                  </a:lnTo>
                  <a:lnTo>
                    <a:pt x="1307592" y="591312"/>
                  </a:lnTo>
                  <a:lnTo>
                    <a:pt x="1341882" y="611886"/>
                  </a:lnTo>
                  <a:close/>
                </a:path>
                <a:path w="1582420" h="703579">
                  <a:moveTo>
                    <a:pt x="1370025" y="211074"/>
                  </a:moveTo>
                  <a:lnTo>
                    <a:pt x="1363218" y="188214"/>
                  </a:lnTo>
                  <a:lnTo>
                    <a:pt x="1362925" y="181571"/>
                  </a:lnTo>
                  <a:lnTo>
                    <a:pt x="1354836" y="183642"/>
                  </a:lnTo>
                  <a:lnTo>
                    <a:pt x="1321308" y="199644"/>
                  </a:lnTo>
                  <a:lnTo>
                    <a:pt x="1283970" y="221742"/>
                  </a:lnTo>
                  <a:lnTo>
                    <a:pt x="1267206" y="254508"/>
                  </a:lnTo>
                  <a:lnTo>
                    <a:pt x="1267206" y="286512"/>
                  </a:lnTo>
                  <a:lnTo>
                    <a:pt x="1277112" y="318516"/>
                  </a:lnTo>
                  <a:lnTo>
                    <a:pt x="1293114" y="352806"/>
                  </a:lnTo>
                  <a:lnTo>
                    <a:pt x="1298448" y="363220"/>
                  </a:lnTo>
                  <a:lnTo>
                    <a:pt x="1302651" y="371449"/>
                  </a:lnTo>
                  <a:lnTo>
                    <a:pt x="1305306" y="368808"/>
                  </a:lnTo>
                  <a:lnTo>
                    <a:pt x="1325473" y="357454"/>
                  </a:lnTo>
                  <a:lnTo>
                    <a:pt x="1316736" y="343662"/>
                  </a:lnTo>
                  <a:lnTo>
                    <a:pt x="1298448" y="307086"/>
                  </a:lnTo>
                  <a:lnTo>
                    <a:pt x="1298448" y="274320"/>
                  </a:lnTo>
                  <a:lnTo>
                    <a:pt x="1314450" y="240792"/>
                  </a:lnTo>
                  <a:lnTo>
                    <a:pt x="1324356" y="230124"/>
                  </a:lnTo>
                  <a:lnTo>
                    <a:pt x="1354836" y="211074"/>
                  </a:lnTo>
                  <a:lnTo>
                    <a:pt x="1370025" y="211074"/>
                  </a:lnTo>
                  <a:close/>
                </a:path>
                <a:path w="1582420" h="703579">
                  <a:moveTo>
                    <a:pt x="1431798" y="392430"/>
                  </a:moveTo>
                  <a:lnTo>
                    <a:pt x="1410462" y="359664"/>
                  </a:lnTo>
                  <a:lnTo>
                    <a:pt x="1405890" y="357949"/>
                  </a:lnTo>
                  <a:lnTo>
                    <a:pt x="1405890" y="385572"/>
                  </a:lnTo>
                  <a:lnTo>
                    <a:pt x="1405890" y="396240"/>
                  </a:lnTo>
                  <a:lnTo>
                    <a:pt x="1386840" y="407670"/>
                  </a:lnTo>
                  <a:lnTo>
                    <a:pt x="1363218" y="400812"/>
                  </a:lnTo>
                  <a:lnTo>
                    <a:pt x="1344168" y="387858"/>
                  </a:lnTo>
                  <a:lnTo>
                    <a:pt x="1338135" y="377939"/>
                  </a:lnTo>
                  <a:lnTo>
                    <a:pt x="1357122" y="373380"/>
                  </a:lnTo>
                  <a:lnTo>
                    <a:pt x="1378458" y="375666"/>
                  </a:lnTo>
                  <a:lnTo>
                    <a:pt x="1393698" y="375666"/>
                  </a:lnTo>
                  <a:lnTo>
                    <a:pt x="1405890" y="385572"/>
                  </a:lnTo>
                  <a:lnTo>
                    <a:pt x="1405890" y="357949"/>
                  </a:lnTo>
                  <a:lnTo>
                    <a:pt x="1379982" y="348234"/>
                  </a:lnTo>
                  <a:lnTo>
                    <a:pt x="1341882" y="348234"/>
                  </a:lnTo>
                  <a:lnTo>
                    <a:pt x="1325473" y="357454"/>
                  </a:lnTo>
                  <a:lnTo>
                    <a:pt x="1331214" y="366522"/>
                  </a:lnTo>
                  <a:lnTo>
                    <a:pt x="1338072" y="377812"/>
                  </a:lnTo>
                  <a:lnTo>
                    <a:pt x="1338072" y="377952"/>
                  </a:lnTo>
                  <a:lnTo>
                    <a:pt x="1319022" y="392430"/>
                  </a:lnTo>
                  <a:lnTo>
                    <a:pt x="1318069" y="393319"/>
                  </a:lnTo>
                  <a:lnTo>
                    <a:pt x="1338072" y="412242"/>
                  </a:lnTo>
                  <a:lnTo>
                    <a:pt x="1360932" y="430530"/>
                  </a:lnTo>
                  <a:lnTo>
                    <a:pt x="1398270" y="433578"/>
                  </a:lnTo>
                  <a:lnTo>
                    <a:pt x="1405890" y="428637"/>
                  </a:lnTo>
                  <a:lnTo>
                    <a:pt x="1424178" y="416814"/>
                  </a:lnTo>
                  <a:lnTo>
                    <a:pt x="1431798" y="392430"/>
                  </a:lnTo>
                  <a:close/>
                </a:path>
                <a:path w="1582420" h="703579">
                  <a:moveTo>
                    <a:pt x="1466850" y="252222"/>
                  </a:moveTo>
                  <a:lnTo>
                    <a:pt x="1453134" y="213360"/>
                  </a:lnTo>
                  <a:lnTo>
                    <a:pt x="1419606" y="190500"/>
                  </a:lnTo>
                  <a:lnTo>
                    <a:pt x="1393698" y="173736"/>
                  </a:lnTo>
                  <a:lnTo>
                    <a:pt x="1389037" y="174917"/>
                  </a:lnTo>
                  <a:lnTo>
                    <a:pt x="1389037" y="204025"/>
                  </a:lnTo>
                  <a:lnTo>
                    <a:pt x="1392961" y="212369"/>
                  </a:lnTo>
                  <a:lnTo>
                    <a:pt x="1427226" y="224028"/>
                  </a:lnTo>
                  <a:lnTo>
                    <a:pt x="1443228" y="240792"/>
                  </a:lnTo>
                  <a:lnTo>
                    <a:pt x="1443228" y="259080"/>
                  </a:lnTo>
                  <a:lnTo>
                    <a:pt x="1431798" y="265938"/>
                  </a:lnTo>
                  <a:lnTo>
                    <a:pt x="1417320" y="252222"/>
                  </a:lnTo>
                  <a:lnTo>
                    <a:pt x="1401318" y="230124"/>
                  </a:lnTo>
                  <a:lnTo>
                    <a:pt x="1392961" y="212369"/>
                  </a:lnTo>
                  <a:lnTo>
                    <a:pt x="1389037" y="211074"/>
                  </a:lnTo>
                  <a:lnTo>
                    <a:pt x="1370025" y="211074"/>
                  </a:lnTo>
                  <a:lnTo>
                    <a:pt x="1376172" y="231648"/>
                  </a:lnTo>
                  <a:lnTo>
                    <a:pt x="1391412" y="263652"/>
                  </a:lnTo>
                  <a:lnTo>
                    <a:pt x="1417320" y="295656"/>
                  </a:lnTo>
                  <a:lnTo>
                    <a:pt x="1443228" y="284645"/>
                  </a:lnTo>
                  <a:lnTo>
                    <a:pt x="1447800" y="282702"/>
                  </a:lnTo>
                  <a:lnTo>
                    <a:pt x="1466850" y="252222"/>
                  </a:lnTo>
                  <a:close/>
                </a:path>
                <a:path w="1582420" h="703579">
                  <a:moveTo>
                    <a:pt x="1581912" y="39624"/>
                  </a:moveTo>
                  <a:lnTo>
                    <a:pt x="1572006" y="22860"/>
                  </a:lnTo>
                  <a:lnTo>
                    <a:pt x="1530858" y="0"/>
                  </a:lnTo>
                  <a:lnTo>
                    <a:pt x="1488186" y="4572"/>
                  </a:lnTo>
                  <a:lnTo>
                    <a:pt x="1438656" y="9144"/>
                  </a:lnTo>
                  <a:lnTo>
                    <a:pt x="1393698" y="48768"/>
                  </a:lnTo>
                  <a:lnTo>
                    <a:pt x="1376172" y="87630"/>
                  </a:lnTo>
                  <a:lnTo>
                    <a:pt x="1360932" y="135636"/>
                  </a:lnTo>
                  <a:lnTo>
                    <a:pt x="1362925" y="181571"/>
                  </a:lnTo>
                  <a:lnTo>
                    <a:pt x="1386840" y="175475"/>
                  </a:lnTo>
                  <a:lnTo>
                    <a:pt x="1389037" y="174917"/>
                  </a:lnTo>
                  <a:lnTo>
                    <a:pt x="1393698" y="107442"/>
                  </a:lnTo>
                  <a:lnTo>
                    <a:pt x="1421892" y="57150"/>
                  </a:lnTo>
                  <a:lnTo>
                    <a:pt x="1483614" y="30480"/>
                  </a:lnTo>
                  <a:lnTo>
                    <a:pt x="1530858" y="32689"/>
                  </a:lnTo>
                  <a:lnTo>
                    <a:pt x="1532382" y="32766"/>
                  </a:lnTo>
                  <a:lnTo>
                    <a:pt x="1565148" y="54864"/>
                  </a:lnTo>
                  <a:lnTo>
                    <a:pt x="1581912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9774" y="822348"/>
              <a:ext cx="6058316" cy="5047832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4022737" y="1585975"/>
            <a:ext cx="5309870" cy="2376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76910" marR="570865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FFT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no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sirve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para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analizar </a:t>
            </a:r>
            <a:r>
              <a:rPr dirty="0" sz="2200">
                <a:latin typeface="Verdana"/>
                <a:cs typeface="Verdana"/>
              </a:rPr>
              <a:t>transitorios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o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señales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que</a:t>
            </a:r>
            <a:endParaRPr sz="2200">
              <a:latin typeface="Verdana"/>
              <a:cs typeface="Verdana"/>
            </a:endParaRPr>
          </a:p>
          <a:p>
            <a:pPr algn="ctr" marL="98425">
              <a:lnSpc>
                <a:spcPct val="100000"/>
              </a:lnSpc>
              <a:spcBef>
                <a:spcPts val="5"/>
              </a:spcBef>
            </a:pPr>
            <a:r>
              <a:rPr dirty="0" sz="2200">
                <a:latin typeface="Verdana"/>
                <a:cs typeface="Verdana"/>
              </a:rPr>
              <a:t>no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son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estacionarias.</a:t>
            </a:r>
            <a:endParaRPr sz="2200">
              <a:latin typeface="Verdana"/>
              <a:cs typeface="Verdana"/>
            </a:endParaRPr>
          </a:p>
          <a:p>
            <a:pPr algn="ctr" marL="12700" marR="5080">
              <a:lnSpc>
                <a:spcPct val="100000"/>
              </a:lnSpc>
              <a:spcBef>
                <a:spcPts val="5"/>
              </a:spcBef>
            </a:pPr>
            <a:r>
              <a:rPr dirty="0" sz="2200">
                <a:latin typeface="Verdana"/>
                <a:cs typeface="Verdana"/>
              </a:rPr>
              <a:t>¿y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cómo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voy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analizar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las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maniobras </a:t>
            </a:r>
            <a:r>
              <a:rPr dirty="0" sz="2200">
                <a:latin typeface="Verdana"/>
                <a:cs typeface="Verdana"/>
              </a:rPr>
              <a:t>en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las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líneas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transporte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o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la </a:t>
            </a:r>
            <a:r>
              <a:rPr dirty="0" sz="2200">
                <a:latin typeface="Verdana"/>
                <a:cs typeface="Verdana"/>
              </a:rPr>
              <a:t>conexión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desconexión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de</a:t>
            </a:r>
            <a:endParaRPr sz="2200">
              <a:latin typeface="Verdana"/>
              <a:cs typeface="Verdana"/>
            </a:endParaRPr>
          </a:p>
          <a:p>
            <a:pPr algn="ctr" marL="96520">
              <a:lnSpc>
                <a:spcPct val="100000"/>
              </a:lnSpc>
              <a:spcBef>
                <a:spcPts val="15"/>
              </a:spcBef>
            </a:pPr>
            <a:r>
              <a:rPr dirty="0" sz="2200">
                <a:latin typeface="Verdana"/>
                <a:cs typeface="Verdana"/>
              </a:rPr>
              <a:t>baterías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condensadores....?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159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48981" y="2686050"/>
            <a:ext cx="824230" cy="2503170"/>
            <a:chOff x="1148981" y="2686050"/>
            <a:chExt cx="824230" cy="2503170"/>
          </a:xfrm>
        </p:grpSpPr>
        <p:sp>
          <p:nvSpPr>
            <p:cNvPr id="3" name="object 3" descr=""/>
            <p:cNvSpPr/>
            <p:nvPr/>
          </p:nvSpPr>
          <p:spPr>
            <a:xfrm>
              <a:off x="1429397" y="2856737"/>
              <a:ext cx="151130" cy="268605"/>
            </a:xfrm>
            <a:custGeom>
              <a:avLst/>
              <a:gdLst/>
              <a:ahLst/>
              <a:cxnLst/>
              <a:rect l="l" t="t" r="r" b="b"/>
              <a:pathLst>
                <a:path w="151130" h="268605">
                  <a:moveTo>
                    <a:pt x="150876" y="66293"/>
                  </a:moveTo>
                  <a:lnTo>
                    <a:pt x="137160" y="35813"/>
                  </a:lnTo>
                  <a:lnTo>
                    <a:pt x="114300" y="15239"/>
                  </a:lnTo>
                  <a:lnTo>
                    <a:pt x="96774" y="5333"/>
                  </a:lnTo>
                  <a:lnTo>
                    <a:pt x="70866" y="0"/>
                  </a:lnTo>
                  <a:lnTo>
                    <a:pt x="45720" y="7619"/>
                  </a:lnTo>
                  <a:lnTo>
                    <a:pt x="16764" y="30479"/>
                  </a:lnTo>
                  <a:lnTo>
                    <a:pt x="2286" y="66293"/>
                  </a:lnTo>
                  <a:lnTo>
                    <a:pt x="0" y="94487"/>
                  </a:lnTo>
                  <a:lnTo>
                    <a:pt x="22098" y="137921"/>
                  </a:lnTo>
                  <a:lnTo>
                    <a:pt x="40386" y="166115"/>
                  </a:lnTo>
                  <a:lnTo>
                    <a:pt x="50292" y="199643"/>
                  </a:lnTo>
                  <a:lnTo>
                    <a:pt x="48768" y="243077"/>
                  </a:lnTo>
                  <a:lnTo>
                    <a:pt x="73914" y="268223"/>
                  </a:lnTo>
                  <a:lnTo>
                    <a:pt x="86868" y="249935"/>
                  </a:lnTo>
                  <a:lnTo>
                    <a:pt x="99060" y="224789"/>
                  </a:lnTo>
                  <a:lnTo>
                    <a:pt x="96774" y="199643"/>
                  </a:lnTo>
                  <a:lnTo>
                    <a:pt x="102108" y="168401"/>
                  </a:lnTo>
                  <a:lnTo>
                    <a:pt x="127254" y="124967"/>
                  </a:lnTo>
                  <a:lnTo>
                    <a:pt x="145542" y="97535"/>
                  </a:lnTo>
                  <a:lnTo>
                    <a:pt x="150876" y="6629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429397" y="2856737"/>
              <a:ext cx="151130" cy="268605"/>
            </a:xfrm>
            <a:custGeom>
              <a:avLst/>
              <a:gdLst/>
              <a:ahLst/>
              <a:cxnLst/>
              <a:rect l="l" t="t" r="r" b="b"/>
              <a:pathLst>
                <a:path w="151130" h="268605">
                  <a:moveTo>
                    <a:pt x="48768" y="243077"/>
                  </a:moveTo>
                  <a:lnTo>
                    <a:pt x="50292" y="199643"/>
                  </a:lnTo>
                  <a:lnTo>
                    <a:pt x="40386" y="166115"/>
                  </a:lnTo>
                  <a:lnTo>
                    <a:pt x="22098" y="137921"/>
                  </a:lnTo>
                  <a:lnTo>
                    <a:pt x="0" y="94487"/>
                  </a:lnTo>
                  <a:lnTo>
                    <a:pt x="2286" y="66293"/>
                  </a:lnTo>
                  <a:lnTo>
                    <a:pt x="16764" y="30479"/>
                  </a:lnTo>
                  <a:lnTo>
                    <a:pt x="45720" y="7619"/>
                  </a:lnTo>
                  <a:lnTo>
                    <a:pt x="70866" y="0"/>
                  </a:lnTo>
                  <a:lnTo>
                    <a:pt x="96774" y="5333"/>
                  </a:lnTo>
                  <a:lnTo>
                    <a:pt x="114300" y="15239"/>
                  </a:lnTo>
                  <a:lnTo>
                    <a:pt x="137160" y="35813"/>
                  </a:lnTo>
                  <a:lnTo>
                    <a:pt x="150876" y="66293"/>
                  </a:lnTo>
                  <a:lnTo>
                    <a:pt x="145542" y="97535"/>
                  </a:lnTo>
                  <a:lnTo>
                    <a:pt x="127254" y="124967"/>
                  </a:lnTo>
                  <a:lnTo>
                    <a:pt x="102108" y="168401"/>
                  </a:lnTo>
                  <a:lnTo>
                    <a:pt x="96774" y="199643"/>
                  </a:lnTo>
                  <a:lnTo>
                    <a:pt x="99060" y="224789"/>
                  </a:lnTo>
                  <a:lnTo>
                    <a:pt x="86868" y="249935"/>
                  </a:lnTo>
                  <a:lnTo>
                    <a:pt x="73914" y="268223"/>
                  </a:lnTo>
                  <a:lnTo>
                    <a:pt x="48768" y="243077"/>
                  </a:lnTo>
                  <a:close/>
                </a:path>
              </a:pathLst>
            </a:custGeom>
            <a:ln w="80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148981" y="2686062"/>
              <a:ext cx="824230" cy="2503170"/>
            </a:xfrm>
            <a:custGeom>
              <a:avLst/>
              <a:gdLst/>
              <a:ahLst/>
              <a:cxnLst/>
              <a:rect l="l" t="t" r="r" b="b"/>
              <a:pathLst>
                <a:path w="824230" h="2503170">
                  <a:moveTo>
                    <a:pt x="425958" y="11430"/>
                  </a:moveTo>
                  <a:lnTo>
                    <a:pt x="406908" y="0"/>
                  </a:lnTo>
                  <a:lnTo>
                    <a:pt x="384810" y="26670"/>
                  </a:lnTo>
                  <a:lnTo>
                    <a:pt x="390906" y="102108"/>
                  </a:lnTo>
                  <a:lnTo>
                    <a:pt x="422910" y="31242"/>
                  </a:lnTo>
                  <a:lnTo>
                    <a:pt x="425958" y="11430"/>
                  </a:lnTo>
                  <a:close/>
                </a:path>
                <a:path w="824230" h="2503170">
                  <a:moveTo>
                    <a:pt x="562356" y="630174"/>
                  </a:moveTo>
                  <a:lnTo>
                    <a:pt x="551688" y="619506"/>
                  </a:lnTo>
                  <a:lnTo>
                    <a:pt x="438912" y="685800"/>
                  </a:lnTo>
                  <a:lnTo>
                    <a:pt x="419100" y="656082"/>
                  </a:lnTo>
                  <a:lnTo>
                    <a:pt x="368046" y="579120"/>
                  </a:lnTo>
                  <a:lnTo>
                    <a:pt x="316992" y="537210"/>
                  </a:lnTo>
                  <a:lnTo>
                    <a:pt x="256032" y="537210"/>
                  </a:lnTo>
                  <a:lnTo>
                    <a:pt x="188976" y="563880"/>
                  </a:lnTo>
                  <a:lnTo>
                    <a:pt x="159258" y="608838"/>
                  </a:lnTo>
                  <a:lnTo>
                    <a:pt x="148590" y="670560"/>
                  </a:lnTo>
                  <a:lnTo>
                    <a:pt x="159258" y="752856"/>
                  </a:lnTo>
                  <a:lnTo>
                    <a:pt x="199644" y="845058"/>
                  </a:lnTo>
                  <a:lnTo>
                    <a:pt x="271272" y="906780"/>
                  </a:lnTo>
                  <a:lnTo>
                    <a:pt x="326898" y="937260"/>
                  </a:lnTo>
                  <a:lnTo>
                    <a:pt x="383286" y="947166"/>
                  </a:lnTo>
                  <a:lnTo>
                    <a:pt x="429006" y="931926"/>
                  </a:lnTo>
                  <a:lnTo>
                    <a:pt x="454152" y="906780"/>
                  </a:lnTo>
                  <a:lnTo>
                    <a:pt x="470154" y="845058"/>
                  </a:lnTo>
                  <a:lnTo>
                    <a:pt x="465582" y="773430"/>
                  </a:lnTo>
                  <a:lnTo>
                    <a:pt x="449580" y="712470"/>
                  </a:lnTo>
                  <a:lnTo>
                    <a:pt x="551688" y="656082"/>
                  </a:lnTo>
                  <a:lnTo>
                    <a:pt x="562356" y="630174"/>
                  </a:lnTo>
                  <a:close/>
                </a:path>
                <a:path w="824230" h="2503170">
                  <a:moveTo>
                    <a:pt x="568452" y="91440"/>
                  </a:moveTo>
                  <a:lnTo>
                    <a:pt x="543306" y="79248"/>
                  </a:lnTo>
                  <a:lnTo>
                    <a:pt x="469392" y="142494"/>
                  </a:lnTo>
                  <a:lnTo>
                    <a:pt x="553212" y="122682"/>
                  </a:lnTo>
                  <a:lnTo>
                    <a:pt x="566166" y="112014"/>
                  </a:lnTo>
                  <a:lnTo>
                    <a:pt x="568452" y="91440"/>
                  </a:lnTo>
                  <a:close/>
                </a:path>
                <a:path w="824230" h="2503170">
                  <a:moveTo>
                    <a:pt x="823722" y="2277618"/>
                  </a:moveTo>
                  <a:lnTo>
                    <a:pt x="803148" y="2257806"/>
                  </a:lnTo>
                  <a:lnTo>
                    <a:pt x="716280" y="2246376"/>
                  </a:lnTo>
                  <a:lnTo>
                    <a:pt x="618744" y="2246376"/>
                  </a:lnTo>
                  <a:lnTo>
                    <a:pt x="577596" y="2241042"/>
                  </a:lnTo>
                  <a:lnTo>
                    <a:pt x="567690" y="2211324"/>
                  </a:lnTo>
                  <a:lnTo>
                    <a:pt x="577596" y="2154174"/>
                  </a:lnTo>
                  <a:lnTo>
                    <a:pt x="583692" y="2057400"/>
                  </a:lnTo>
                  <a:lnTo>
                    <a:pt x="572262" y="1949958"/>
                  </a:lnTo>
                  <a:lnTo>
                    <a:pt x="557784" y="1807464"/>
                  </a:lnTo>
                  <a:lnTo>
                    <a:pt x="562356" y="1684020"/>
                  </a:lnTo>
                  <a:lnTo>
                    <a:pt x="562356" y="1643634"/>
                  </a:lnTo>
                  <a:lnTo>
                    <a:pt x="552450" y="1561338"/>
                  </a:lnTo>
                  <a:lnTo>
                    <a:pt x="549770" y="1558988"/>
                  </a:lnTo>
                  <a:lnTo>
                    <a:pt x="582930" y="1489710"/>
                  </a:lnTo>
                  <a:lnTo>
                    <a:pt x="577596" y="1392174"/>
                  </a:lnTo>
                  <a:lnTo>
                    <a:pt x="547116" y="1280160"/>
                  </a:lnTo>
                  <a:lnTo>
                    <a:pt x="542544" y="1182624"/>
                  </a:lnTo>
                  <a:lnTo>
                    <a:pt x="510705" y="1056081"/>
                  </a:lnTo>
                  <a:lnTo>
                    <a:pt x="547116" y="1043940"/>
                  </a:lnTo>
                  <a:lnTo>
                    <a:pt x="639318" y="972312"/>
                  </a:lnTo>
                  <a:lnTo>
                    <a:pt x="720852" y="886206"/>
                  </a:lnTo>
                  <a:lnTo>
                    <a:pt x="808482" y="787908"/>
                  </a:lnTo>
                  <a:lnTo>
                    <a:pt x="813054" y="747522"/>
                  </a:lnTo>
                  <a:lnTo>
                    <a:pt x="813054" y="635508"/>
                  </a:lnTo>
                  <a:lnTo>
                    <a:pt x="787908" y="461772"/>
                  </a:lnTo>
                  <a:lnTo>
                    <a:pt x="803148" y="358902"/>
                  </a:lnTo>
                  <a:lnTo>
                    <a:pt x="813054" y="317754"/>
                  </a:lnTo>
                  <a:lnTo>
                    <a:pt x="797814" y="297180"/>
                  </a:lnTo>
                  <a:lnTo>
                    <a:pt x="762000" y="277368"/>
                  </a:lnTo>
                  <a:lnTo>
                    <a:pt x="736092" y="262128"/>
                  </a:lnTo>
                  <a:lnTo>
                    <a:pt x="751332" y="169926"/>
                  </a:lnTo>
                  <a:lnTo>
                    <a:pt x="741426" y="148590"/>
                  </a:lnTo>
                  <a:lnTo>
                    <a:pt x="720852" y="154686"/>
                  </a:lnTo>
                  <a:lnTo>
                    <a:pt x="710946" y="272034"/>
                  </a:lnTo>
                  <a:lnTo>
                    <a:pt x="701040" y="302514"/>
                  </a:lnTo>
                  <a:lnTo>
                    <a:pt x="695706" y="323088"/>
                  </a:lnTo>
                  <a:lnTo>
                    <a:pt x="654558" y="307848"/>
                  </a:lnTo>
                  <a:lnTo>
                    <a:pt x="624078" y="307848"/>
                  </a:lnTo>
                  <a:lnTo>
                    <a:pt x="624078" y="327660"/>
                  </a:lnTo>
                  <a:lnTo>
                    <a:pt x="644652" y="344424"/>
                  </a:lnTo>
                  <a:lnTo>
                    <a:pt x="680466" y="344424"/>
                  </a:lnTo>
                  <a:lnTo>
                    <a:pt x="706374" y="364236"/>
                  </a:lnTo>
                  <a:lnTo>
                    <a:pt x="726186" y="400050"/>
                  </a:lnTo>
                  <a:lnTo>
                    <a:pt x="746760" y="456438"/>
                  </a:lnTo>
                  <a:lnTo>
                    <a:pt x="762000" y="568452"/>
                  </a:lnTo>
                  <a:lnTo>
                    <a:pt x="762000" y="670560"/>
                  </a:lnTo>
                  <a:lnTo>
                    <a:pt x="751332" y="752856"/>
                  </a:lnTo>
                  <a:lnTo>
                    <a:pt x="731520" y="787908"/>
                  </a:lnTo>
                  <a:lnTo>
                    <a:pt x="659892" y="839724"/>
                  </a:lnTo>
                  <a:lnTo>
                    <a:pt x="582930" y="886206"/>
                  </a:lnTo>
                  <a:lnTo>
                    <a:pt x="547116" y="922020"/>
                  </a:lnTo>
                  <a:lnTo>
                    <a:pt x="480822" y="972312"/>
                  </a:lnTo>
                  <a:lnTo>
                    <a:pt x="460248" y="988314"/>
                  </a:lnTo>
                  <a:lnTo>
                    <a:pt x="460108" y="988631"/>
                  </a:lnTo>
                  <a:lnTo>
                    <a:pt x="398526" y="968502"/>
                  </a:lnTo>
                  <a:lnTo>
                    <a:pt x="321564" y="978408"/>
                  </a:lnTo>
                  <a:lnTo>
                    <a:pt x="310515" y="999528"/>
                  </a:lnTo>
                  <a:lnTo>
                    <a:pt x="296418" y="993648"/>
                  </a:lnTo>
                  <a:lnTo>
                    <a:pt x="219456" y="998982"/>
                  </a:lnTo>
                  <a:lnTo>
                    <a:pt x="153162" y="1050036"/>
                  </a:lnTo>
                  <a:lnTo>
                    <a:pt x="55626" y="1157478"/>
                  </a:lnTo>
                  <a:lnTo>
                    <a:pt x="5334" y="1244346"/>
                  </a:lnTo>
                  <a:lnTo>
                    <a:pt x="0" y="1274826"/>
                  </a:lnTo>
                  <a:lnTo>
                    <a:pt x="25908" y="1331976"/>
                  </a:lnTo>
                  <a:lnTo>
                    <a:pt x="80772" y="1357122"/>
                  </a:lnTo>
                  <a:lnTo>
                    <a:pt x="153162" y="1387602"/>
                  </a:lnTo>
                  <a:lnTo>
                    <a:pt x="209550" y="1402842"/>
                  </a:lnTo>
                  <a:lnTo>
                    <a:pt x="234696" y="1428750"/>
                  </a:lnTo>
                  <a:lnTo>
                    <a:pt x="219456" y="1464564"/>
                  </a:lnTo>
                  <a:lnTo>
                    <a:pt x="179070" y="1505712"/>
                  </a:lnTo>
                  <a:lnTo>
                    <a:pt x="128016" y="1511046"/>
                  </a:lnTo>
                  <a:lnTo>
                    <a:pt x="92202" y="1494282"/>
                  </a:lnTo>
                  <a:lnTo>
                    <a:pt x="70866" y="1511046"/>
                  </a:lnTo>
                  <a:lnTo>
                    <a:pt x="76200" y="1530858"/>
                  </a:lnTo>
                  <a:lnTo>
                    <a:pt x="117348" y="1546098"/>
                  </a:lnTo>
                  <a:lnTo>
                    <a:pt x="179070" y="1546098"/>
                  </a:lnTo>
                  <a:lnTo>
                    <a:pt x="234696" y="1530858"/>
                  </a:lnTo>
                  <a:lnTo>
                    <a:pt x="265938" y="1511046"/>
                  </a:lnTo>
                  <a:lnTo>
                    <a:pt x="286512" y="1474470"/>
                  </a:lnTo>
                  <a:lnTo>
                    <a:pt x="296418" y="1434084"/>
                  </a:lnTo>
                  <a:lnTo>
                    <a:pt x="271272" y="1397508"/>
                  </a:lnTo>
                  <a:lnTo>
                    <a:pt x="209550" y="1372362"/>
                  </a:lnTo>
                  <a:lnTo>
                    <a:pt x="137922" y="1351788"/>
                  </a:lnTo>
                  <a:lnTo>
                    <a:pt x="76200" y="1316736"/>
                  </a:lnTo>
                  <a:lnTo>
                    <a:pt x="60960" y="1284732"/>
                  </a:lnTo>
                  <a:lnTo>
                    <a:pt x="70866" y="1229106"/>
                  </a:lnTo>
                  <a:lnTo>
                    <a:pt x="117348" y="1157478"/>
                  </a:lnTo>
                  <a:lnTo>
                    <a:pt x="174498" y="1116330"/>
                  </a:lnTo>
                  <a:lnTo>
                    <a:pt x="261366" y="1085850"/>
                  </a:lnTo>
                  <a:lnTo>
                    <a:pt x="288759" y="1080020"/>
                  </a:lnTo>
                  <a:lnTo>
                    <a:pt x="291846" y="1126998"/>
                  </a:lnTo>
                  <a:lnTo>
                    <a:pt x="311658" y="1259586"/>
                  </a:lnTo>
                  <a:lnTo>
                    <a:pt x="311658" y="1376934"/>
                  </a:lnTo>
                  <a:lnTo>
                    <a:pt x="286512" y="1479042"/>
                  </a:lnTo>
                  <a:lnTo>
                    <a:pt x="271272" y="1536192"/>
                  </a:lnTo>
                  <a:lnTo>
                    <a:pt x="281178" y="1586484"/>
                  </a:lnTo>
                  <a:lnTo>
                    <a:pt x="292265" y="1594751"/>
                  </a:lnTo>
                  <a:lnTo>
                    <a:pt x="306324" y="1867662"/>
                  </a:lnTo>
                  <a:lnTo>
                    <a:pt x="306324" y="1934718"/>
                  </a:lnTo>
                  <a:lnTo>
                    <a:pt x="286512" y="2058162"/>
                  </a:lnTo>
                  <a:lnTo>
                    <a:pt x="281178" y="2200656"/>
                  </a:lnTo>
                  <a:lnTo>
                    <a:pt x="291846" y="2273046"/>
                  </a:lnTo>
                  <a:lnTo>
                    <a:pt x="281178" y="2313432"/>
                  </a:lnTo>
                  <a:lnTo>
                    <a:pt x="209550" y="2375154"/>
                  </a:lnTo>
                  <a:lnTo>
                    <a:pt x="178308" y="2452116"/>
                  </a:lnTo>
                  <a:lnTo>
                    <a:pt x="184404" y="2477262"/>
                  </a:lnTo>
                  <a:lnTo>
                    <a:pt x="240030" y="2503170"/>
                  </a:lnTo>
                  <a:lnTo>
                    <a:pt x="255270" y="2492502"/>
                  </a:lnTo>
                  <a:lnTo>
                    <a:pt x="261366" y="2446782"/>
                  </a:lnTo>
                  <a:lnTo>
                    <a:pt x="276606" y="2379726"/>
                  </a:lnTo>
                  <a:lnTo>
                    <a:pt x="301752" y="2349246"/>
                  </a:lnTo>
                  <a:lnTo>
                    <a:pt x="332232" y="2329434"/>
                  </a:lnTo>
                  <a:lnTo>
                    <a:pt x="358140" y="2302764"/>
                  </a:lnTo>
                  <a:lnTo>
                    <a:pt x="363474" y="2282952"/>
                  </a:lnTo>
                  <a:lnTo>
                    <a:pt x="348234" y="2257806"/>
                  </a:lnTo>
                  <a:lnTo>
                    <a:pt x="332232" y="2242566"/>
                  </a:lnTo>
                  <a:lnTo>
                    <a:pt x="321564" y="2180844"/>
                  </a:lnTo>
                  <a:lnTo>
                    <a:pt x="332232" y="2052066"/>
                  </a:lnTo>
                  <a:lnTo>
                    <a:pt x="368046" y="1904238"/>
                  </a:lnTo>
                  <a:lnTo>
                    <a:pt x="403860" y="1786128"/>
                  </a:lnTo>
                  <a:lnTo>
                    <a:pt x="414185" y="1648206"/>
                  </a:lnTo>
                  <a:lnTo>
                    <a:pt x="443382" y="1648206"/>
                  </a:lnTo>
                  <a:lnTo>
                    <a:pt x="475488" y="1755648"/>
                  </a:lnTo>
                  <a:lnTo>
                    <a:pt x="502158" y="1842516"/>
                  </a:lnTo>
                  <a:lnTo>
                    <a:pt x="531876" y="1959864"/>
                  </a:lnTo>
                  <a:lnTo>
                    <a:pt x="542544" y="2061972"/>
                  </a:lnTo>
                  <a:lnTo>
                    <a:pt x="542544" y="2144268"/>
                  </a:lnTo>
                  <a:lnTo>
                    <a:pt x="527304" y="2205990"/>
                  </a:lnTo>
                  <a:lnTo>
                    <a:pt x="512064" y="2225802"/>
                  </a:lnTo>
                  <a:lnTo>
                    <a:pt x="512064" y="2246376"/>
                  </a:lnTo>
                  <a:lnTo>
                    <a:pt x="531876" y="2277618"/>
                  </a:lnTo>
                  <a:lnTo>
                    <a:pt x="567690" y="2287524"/>
                  </a:lnTo>
                  <a:lnTo>
                    <a:pt x="624078" y="2287524"/>
                  </a:lnTo>
                  <a:lnTo>
                    <a:pt x="726186" y="2313432"/>
                  </a:lnTo>
                  <a:lnTo>
                    <a:pt x="756666" y="2349246"/>
                  </a:lnTo>
                  <a:lnTo>
                    <a:pt x="803148" y="2328672"/>
                  </a:lnTo>
                  <a:lnTo>
                    <a:pt x="823722" y="22776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1267853" y="2843022"/>
            <a:ext cx="109855" cy="52069"/>
          </a:xfrm>
          <a:custGeom>
            <a:avLst/>
            <a:gdLst/>
            <a:ahLst/>
            <a:cxnLst/>
            <a:rect l="l" t="t" r="r" b="b"/>
            <a:pathLst>
              <a:path w="109855" h="52069">
                <a:moveTo>
                  <a:pt x="109728" y="51815"/>
                </a:moveTo>
                <a:lnTo>
                  <a:pt x="28194" y="0"/>
                </a:lnTo>
                <a:lnTo>
                  <a:pt x="6858" y="2285"/>
                </a:lnTo>
                <a:lnTo>
                  <a:pt x="0" y="16763"/>
                </a:lnTo>
                <a:lnTo>
                  <a:pt x="17526" y="35051"/>
                </a:lnTo>
                <a:lnTo>
                  <a:pt x="109728" y="518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377581" y="2708148"/>
            <a:ext cx="48895" cy="85725"/>
          </a:xfrm>
          <a:custGeom>
            <a:avLst/>
            <a:gdLst/>
            <a:ahLst/>
            <a:cxnLst/>
            <a:rect l="l" t="t" r="r" b="b"/>
            <a:pathLst>
              <a:path w="48894" h="85725">
                <a:moveTo>
                  <a:pt x="48768" y="85344"/>
                </a:moveTo>
                <a:lnTo>
                  <a:pt x="41910" y="16764"/>
                </a:lnTo>
                <a:lnTo>
                  <a:pt x="28194" y="0"/>
                </a:lnTo>
                <a:lnTo>
                  <a:pt x="5334" y="8382"/>
                </a:lnTo>
                <a:lnTo>
                  <a:pt x="0" y="31242"/>
                </a:lnTo>
                <a:lnTo>
                  <a:pt x="48768" y="85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2580265" y="1630172"/>
            <a:ext cx="7112634" cy="36531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90525" marR="438150" indent="-378460">
              <a:lnSpc>
                <a:spcPct val="100000"/>
              </a:lnSpc>
              <a:spcBef>
                <a:spcPts val="95"/>
              </a:spcBef>
              <a:buFont typeface="Wingdings"/>
              <a:buChar char=""/>
              <a:tabLst>
                <a:tab pos="390525" algn="l"/>
                <a:tab pos="509270" algn="l"/>
              </a:tabLst>
            </a:pPr>
            <a:r>
              <a:rPr dirty="0" sz="2650">
                <a:latin typeface="Times New Roman"/>
                <a:cs typeface="Times New Roman"/>
              </a:rPr>
              <a:t>	</a:t>
            </a:r>
            <a:r>
              <a:rPr dirty="0" sz="2650">
                <a:latin typeface="Verdana"/>
                <a:cs typeface="Verdana"/>
              </a:rPr>
              <a:t>Se</a:t>
            </a:r>
            <a:r>
              <a:rPr dirty="0" sz="2650" spc="-4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puede</a:t>
            </a:r>
            <a:r>
              <a:rPr dirty="0" sz="2650" spc="-4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considerar</a:t>
            </a:r>
            <a:r>
              <a:rPr dirty="0" sz="2650" spc="-4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que</a:t>
            </a:r>
            <a:r>
              <a:rPr dirty="0" sz="2650" spc="-4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las</a:t>
            </a:r>
            <a:r>
              <a:rPr dirty="0" sz="2650" spc="-4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señales </a:t>
            </a:r>
            <a:r>
              <a:rPr dirty="0" sz="2650">
                <a:latin typeface="Verdana"/>
                <a:cs typeface="Verdana"/>
              </a:rPr>
              <a:t>son</a:t>
            </a:r>
            <a:r>
              <a:rPr dirty="0" sz="2650" spc="-4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estacionarias</a:t>
            </a:r>
            <a:r>
              <a:rPr dirty="0" sz="2650" spc="-5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durante</a:t>
            </a:r>
            <a:r>
              <a:rPr dirty="0" sz="2650" spc="-35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pequeños </a:t>
            </a:r>
            <a:r>
              <a:rPr dirty="0" sz="2650">
                <a:latin typeface="Verdana"/>
                <a:cs typeface="Verdana"/>
              </a:rPr>
              <a:t>intervalos</a:t>
            </a:r>
            <a:r>
              <a:rPr dirty="0" sz="2650" spc="-7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de</a:t>
            </a:r>
            <a:r>
              <a:rPr dirty="0" sz="2650" spc="-75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tiempo.</a:t>
            </a:r>
            <a:endParaRPr sz="2650">
              <a:latin typeface="Verdana"/>
              <a:cs typeface="Verdana"/>
            </a:endParaRPr>
          </a:p>
          <a:p>
            <a:pPr marL="390525" marR="5080" indent="-378460">
              <a:lnSpc>
                <a:spcPct val="100000"/>
              </a:lnSpc>
              <a:spcBef>
                <a:spcPts val="1565"/>
              </a:spcBef>
              <a:buFont typeface="Wingdings"/>
              <a:buChar char=""/>
              <a:tabLst>
                <a:tab pos="390525" algn="l"/>
                <a:tab pos="509270" algn="l"/>
              </a:tabLst>
            </a:pPr>
            <a:r>
              <a:rPr dirty="0" sz="2650">
                <a:latin typeface="Times New Roman"/>
                <a:cs typeface="Times New Roman"/>
              </a:rPr>
              <a:t>	</a:t>
            </a:r>
            <a:r>
              <a:rPr dirty="0" sz="2650">
                <a:latin typeface="Verdana"/>
                <a:cs typeface="Verdana"/>
              </a:rPr>
              <a:t>Considerando</a:t>
            </a:r>
            <a:r>
              <a:rPr dirty="0" sz="2650" spc="-5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la</a:t>
            </a:r>
            <a:r>
              <a:rPr dirty="0" sz="2650" spc="-6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premisa</a:t>
            </a:r>
            <a:r>
              <a:rPr dirty="0" sz="2650" spc="-70">
                <a:latin typeface="Verdana"/>
                <a:cs typeface="Verdana"/>
              </a:rPr>
              <a:t> </a:t>
            </a:r>
            <a:r>
              <a:rPr dirty="0" sz="2650" spc="-35">
                <a:latin typeface="Verdana"/>
                <a:cs typeface="Verdana"/>
              </a:rPr>
              <a:t>anterior,</a:t>
            </a:r>
            <a:r>
              <a:rPr dirty="0" sz="2650" spc="-65">
                <a:latin typeface="Verdana"/>
                <a:cs typeface="Verdana"/>
              </a:rPr>
              <a:t> </a:t>
            </a:r>
            <a:r>
              <a:rPr dirty="0" sz="2650" spc="-25">
                <a:latin typeface="Verdana"/>
                <a:cs typeface="Verdana"/>
              </a:rPr>
              <a:t>se </a:t>
            </a:r>
            <a:r>
              <a:rPr dirty="0" sz="2650">
                <a:latin typeface="Verdana"/>
                <a:cs typeface="Verdana"/>
              </a:rPr>
              <a:t>puede</a:t>
            </a:r>
            <a:r>
              <a:rPr dirty="0" sz="2650" spc="-3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aplicar</a:t>
            </a:r>
            <a:r>
              <a:rPr dirty="0" sz="2650" spc="-2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la</a:t>
            </a:r>
            <a:r>
              <a:rPr dirty="0" sz="2650" spc="-2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TF</a:t>
            </a:r>
            <a:r>
              <a:rPr dirty="0" sz="2650" spc="-2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a</a:t>
            </a:r>
            <a:r>
              <a:rPr dirty="0" sz="2650" spc="-2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cada</a:t>
            </a:r>
            <a:r>
              <a:rPr dirty="0" sz="2650" spc="-2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uno</a:t>
            </a:r>
            <a:r>
              <a:rPr dirty="0" sz="2650" spc="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de</a:t>
            </a:r>
            <a:r>
              <a:rPr dirty="0" sz="2650" spc="-30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estos </a:t>
            </a:r>
            <a:r>
              <a:rPr dirty="0" sz="2650">
                <a:latin typeface="Verdana"/>
                <a:cs typeface="Verdana"/>
              </a:rPr>
              <a:t>intervalos</a:t>
            </a:r>
            <a:r>
              <a:rPr dirty="0" sz="2650" spc="-7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de</a:t>
            </a:r>
            <a:r>
              <a:rPr dirty="0" sz="2650" spc="-75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tiempo.</a:t>
            </a:r>
            <a:endParaRPr sz="2650">
              <a:latin typeface="Verdana"/>
              <a:cs typeface="Verdana"/>
            </a:endParaRPr>
          </a:p>
          <a:p>
            <a:pPr marL="390525" marR="409575" indent="-378460">
              <a:lnSpc>
                <a:spcPct val="100000"/>
              </a:lnSpc>
              <a:spcBef>
                <a:spcPts val="1565"/>
              </a:spcBef>
              <a:buFont typeface="Wingdings"/>
              <a:buChar char=""/>
              <a:tabLst>
                <a:tab pos="390525" algn="l"/>
                <a:tab pos="509270" algn="l"/>
              </a:tabLst>
            </a:pPr>
            <a:r>
              <a:rPr dirty="0" sz="2650">
                <a:latin typeface="Times New Roman"/>
                <a:cs typeface="Times New Roman"/>
              </a:rPr>
              <a:t>	</a:t>
            </a:r>
            <a:r>
              <a:rPr dirty="0" sz="2650">
                <a:latin typeface="Verdana"/>
                <a:cs typeface="Verdana"/>
              </a:rPr>
              <a:t>Para</a:t>
            </a:r>
            <a:r>
              <a:rPr dirty="0" sz="2650" spc="-7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cada</a:t>
            </a:r>
            <a:r>
              <a:rPr dirty="0" sz="2650" spc="-6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uno</a:t>
            </a:r>
            <a:r>
              <a:rPr dirty="0" sz="2650" spc="-4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de</a:t>
            </a:r>
            <a:r>
              <a:rPr dirty="0" sz="2650" spc="-6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estos</a:t>
            </a:r>
            <a:r>
              <a:rPr dirty="0" sz="2650" spc="-6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intervalos</a:t>
            </a:r>
            <a:r>
              <a:rPr dirty="0" sz="2650" spc="-55">
                <a:latin typeface="Verdana"/>
                <a:cs typeface="Verdana"/>
              </a:rPr>
              <a:t> </a:t>
            </a:r>
            <a:r>
              <a:rPr dirty="0" sz="2650" spc="-25">
                <a:latin typeface="Verdana"/>
                <a:cs typeface="Verdana"/>
              </a:rPr>
              <a:t>se </a:t>
            </a:r>
            <a:r>
              <a:rPr dirty="0" sz="2650">
                <a:latin typeface="Verdana"/>
                <a:cs typeface="Verdana"/>
              </a:rPr>
              <a:t>tiene</a:t>
            </a:r>
            <a:r>
              <a:rPr dirty="0" sz="2650" spc="-5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un</a:t>
            </a:r>
            <a:r>
              <a:rPr dirty="0" sz="2650" spc="-3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espectro</a:t>
            </a:r>
            <a:r>
              <a:rPr dirty="0" sz="2650" spc="-5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de</a:t>
            </a:r>
            <a:r>
              <a:rPr dirty="0" sz="2650" spc="-55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frecuencias.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84993" y="5528416"/>
            <a:ext cx="1551305" cy="8305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8620" marR="5080" indent="-376555">
              <a:lnSpc>
                <a:spcPct val="150900"/>
              </a:lnSpc>
              <a:spcBef>
                <a:spcPts val="95"/>
              </a:spcBef>
            </a:pPr>
            <a:r>
              <a:rPr dirty="0" sz="1750">
                <a:latin typeface="Verdana"/>
                <a:cs typeface="Verdana"/>
              </a:rPr>
              <a:t>Dennis </a:t>
            </a:r>
            <a:r>
              <a:rPr dirty="0" sz="1750" spc="-10">
                <a:latin typeface="Verdana"/>
                <a:cs typeface="Verdana"/>
              </a:rPr>
              <a:t>Gabor (1946)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159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26071" y="4208526"/>
            <a:ext cx="3505200" cy="2632710"/>
            <a:chOff x="726071" y="4208526"/>
            <a:chExt cx="3505200" cy="2632710"/>
          </a:xfrm>
        </p:grpSpPr>
        <p:sp>
          <p:nvSpPr>
            <p:cNvPr id="3" name="object 3" descr=""/>
            <p:cNvSpPr/>
            <p:nvPr/>
          </p:nvSpPr>
          <p:spPr>
            <a:xfrm>
              <a:off x="726071" y="4208538"/>
              <a:ext cx="3505200" cy="2632710"/>
            </a:xfrm>
            <a:custGeom>
              <a:avLst/>
              <a:gdLst/>
              <a:ahLst/>
              <a:cxnLst/>
              <a:rect l="l" t="t" r="r" b="b"/>
              <a:pathLst>
                <a:path w="3505200" h="2632709">
                  <a:moveTo>
                    <a:pt x="3505200" y="0"/>
                  </a:moveTo>
                  <a:lnTo>
                    <a:pt x="0" y="0"/>
                  </a:lnTo>
                  <a:lnTo>
                    <a:pt x="0" y="2632710"/>
                  </a:lnTo>
                  <a:lnTo>
                    <a:pt x="3035" y="2632710"/>
                  </a:lnTo>
                  <a:lnTo>
                    <a:pt x="3048" y="7620"/>
                  </a:lnTo>
                  <a:lnTo>
                    <a:pt x="3048" y="2625852"/>
                  </a:lnTo>
                  <a:lnTo>
                    <a:pt x="3035" y="2632710"/>
                  </a:lnTo>
                  <a:lnTo>
                    <a:pt x="6858" y="2632710"/>
                  </a:lnTo>
                  <a:lnTo>
                    <a:pt x="3498342" y="2632710"/>
                  </a:lnTo>
                  <a:lnTo>
                    <a:pt x="3501390" y="2632710"/>
                  </a:lnTo>
                  <a:lnTo>
                    <a:pt x="3505200" y="2632710"/>
                  </a:lnTo>
                  <a:lnTo>
                    <a:pt x="350520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75651" y="4402848"/>
              <a:ext cx="2706370" cy="2134870"/>
            </a:xfrm>
            <a:custGeom>
              <a:avLst/>
              <a:gdLst/>
              <a:ahLst/>
              <a:cxnLst/>
              <a:rect l="l" t="t" r="r" b="b"/>
              <a:pathLst>
                <a:path w="2706370" h="2134870">
                  <a:moveTo>
                    <a:pt x="2705862" y="0"/>
                  </a:moveTo>
                  <a:lnTo>
                    <a:pt x="0" y="0"/>
                  </a:lnTo>
                  <a:lnTo>
                    <a:pt x="0" y="2134362"/>
                  </a:lnTo>
                  <a:lnTo>
                    <a:pt x="3048" y="2134362"/>
                  </a:lnTo>
                  <a:lnTo>
                    <a:pt x="6858" y="2134362"/>
                  </a:lnTo>
                  <a:lnTo>
                    <a:pt x="2699004" y="2134362"/>
                  </a:lnTo>
                  <a:lnTo>
                    <a:pt x="2702052" y="2134362"/>
                  </a:lnTo>
                  <a:lnTo>
                    <a:pt x="2705862" y="2134362"/>
                  </a:lnTo>
                  <a:lnTo>
                    <a:pt x="27058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175651" y="4402848"/>
              <a:ext cx="2707640" cy="2136140"/>
            </a:xfrm>
            <a:custGeom>
              <a:avLst/>
              <a:gdLst/>
              <a:ahLst/>
              <a:cxnLst/>
              <a:rect l="l" t="t" r="r" b="b"/>
              <a:pathLst>
                <a:path w="2707640" h="2136140">
                  <a:moveTo>
                    <a:pt x="2707386" y="3810"/>
                  </a:moveTo>
                  <a:lnTo>
                    <a:pt x="2702052" y="3810"/>
                  </a:lnTo>
                  <a:lnTo>
                    <a:pt x="2702052" y="1524"/>
                  </a:lnTo>
                  <a:lnTo>
                    <a:pt x="2700515" y="1524"/>
                  </a:lnTo>
                  <a:lnTo>
                    <a:pt x="2700515" y="9144"/>
                  </a:lnTo>
                  <a:lnTo>
                    <a:pt x="2699004" y="2129028"/>
                  </a:lnTo>
                  <a:lnTo>
                    <a:pt x="7073" y="2126780"/>
                  </a:lnTo>
                  <a:lnTo>
                    <a:pt x="8382" y="2104644"/>
                  </a:lnTo>
                  <a:lnTo>
                    <a:pt x="6870" y="2104478"/>
                  </a:lnTo>
                  <a:lnTo>
                    <a:pt x="8343" y="28194"/>
                  </a:lnTo>
                  <a:lnTo>
                    <a:pt x="8343" y="27749"/>
                  </a:lnTo>
                  <a:lnTo>
                    <a:pt x="8369" y="6883"/>
                  </a:lnTo>
                  <a:lnTo>
                    <a:pt x="2700515" y="9144"/>
                  </a:lnTo>
                  <a:lnTo>
                    <a:pt x="2700515" y="1524"/>
                  </a:lnTo>
                  <a:lnTo>
                    <a:pt x="3048" y="0"/>
                  </a:lnTo>
                  <a:lnTo>
                    <a:pt x="3048" y="3479"/>
                  </a:lnTo>
                  <a:lnTo>
                    <a:pt x="0" y="3810"/>
                  </a:lnTo>
                  <a:lnTo>
                    <a:pt x="1498" y="27927"/>
                  </a:lnTo>
                  <a:lnTo>
                    <a:pt x="0" y="2130552"/>
                  </a:lnTo>
                  <a:lnTo>
                    <a:pt x="3048" y="2130552"/>
                  </a:lnTo>
                  <a:lnTo>
                    <a:pt x="3048" y="2134362"/>
                  </a:lnTo>
                  <a:lnTo>
                    <a:pt x="2702052" y="2135886"/>
                  </a:lnTo>
                  <a:lnTo>
                    <a:pt x="2702052" y="2130552"/>
                  </a:lnTo>
                  <a:lnTo>
                    <a:pt x="2705862" y="2130552"/>
                  </a:lnTo>
                  <a:lnTo>
                    <a:pt x="2707386" y="3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46943" y="6543547"/>
            <a:ext cx="7239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5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511693" y="4405896"/>
            <a:ext cx="8890" cy="2127885"/>
          </a:xfrm>
          <a:custGeom>
            <a:avLst/>
            <a:gdLst/>
            <a:ahLst/>
            <a:cxnLst/>
            <a:rect l="l" t="t" r="r" b="b"/>
            <a:pathLst>
              <a:path w="8890" h="2127884">
                <a:moveTo>
                  <a:pt x="8382" y="2101596"/>
                </a:moveTo>
                <a:lnTo>
                  <a:pt x="1524" y="2100834"/>
                </a:lnTo>
                <a:lnTo>
                  <a:pt x="0" y="2127504"/>
                </a:lnTo>
                <a:lnTo>
                  <a:pt x="6858" y="2127504"/>
                </a:lnTo>
                <a:lnTo>
                  <a:pt x="8382" y="2101596"/>
                </a:lnTo>
                <a:close/>
              </a:path>
              <a:path w="8890" h="2127884">
                <a:moveTo>
                  <a:pt x="8382" y="25146"/>
                </a:moveTo>
                <a:lnTo>
                  <a:pt x="6858" y="0"/>
                </a:lnTo>
                <a:lnTo>
                  <a:pt x="0" y="762"/>
                </a:lnTo>
                <a:lnTo>
                  <a:pt x="1524" y="25146"/>
                </a:lnTo>
                <a:lnTo>
                  <a:pt x="8382" y="25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457840" y="6543547"/>
            <a:ext cx="11874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10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849259" y="4405896"/>
            <a:ext cx="8890" cy="2127885"/>
          </a:xfrm>
          <a:custGeom>
            <a:avLst/>
            <a:gdLst/>
            <a:ahLst/>
            <a:cxnLst/>
            <a:rect l="l" t="t" r="r" b="b"/>
            <a:pathLst>
              <a:path w="8889" h="2127884">
                <a:moveTo>
                  <a:pt x="8382" y="2101596"/>
                </a:moveTo>
                <a:lnTo>
                  <a:pt x="1524" y="2100834"/>
                </a:lnTo>
                <a:lnTo>
                  <a:pt x="0" y="2127504"/>
                </a:lnTo>
                <a:lnTo>
                  <a:pt x="6858" y="2127504"/>
                </a:lnTo>
                <a:lnTo>
                  <a:pt x="8382" y="2101596"/>
                </a:lnTo>
                <a:close/>
              </a:path>
              <a:path w="8889" h="2127884">
                <a:moveTo>
                  <a:pt x="8382" y="25146"/>
                </a:moveTo>
                <a:lnTo>
                  <a:pt x="6858" y="0"/>
                </a:lnTo>
                <a:lnTo>
                  <a:pt x="0" y="762"/>
                </a:lnTo>
                <a:lnTo>
                  <a:pt x="1524" y="25146"/>
                </a:lnTo>
                <a:lnTo>
                  <a:pt x="8382" y="25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795405" y="6543547"/>
            <a:ext cx="11874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20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2184539" y="4405896"/>
            <a:ext cx="1024890" cy="2127885"/>
          </a:xfrm>
          <a:custGeom>
            <a:avLst/>
            <a:gdLst/>
            <a:ahLst/>
            <a:cxnLst/>
            <a:rect l="l" t="t" r="r" b="b"/>
            <a:pathLst>
              <a:path w="1024889" h="2127884">
                <a:moveTo>
                  <a:pt x="9144" y="2101596"/>
                </a:moveTo>
                <a:lnTo>
                  <a:pt x="2286" y="2100834"/>
                </a:lnTo>
                <a:lnTo>
                  <a:pt x="0" y="2127504"/>
                </a:lnTo>
                <a:lnTo>
                  <a:pt x="6858" y="2127504"/>
                </a:lnTo>
                <a:lnTo>
                  <a:pt x="9144" y="2101596"/>
                </a:lnTo>
                <a:close/>
              </a:path>
              <a:path w="1024889" h="2127884">
                <a:moveTo>
                  <a:pt x="9144" y="25146"/>
                </a:moveTo>
                <a:lnTo>
                  <a:pt x="6858" y="0"/>
                </a:lnTo>
                <a:lnTo>
                  <a:pt x="0" y="762"/>
                </a:lnTo>
                <a:lnTo>
                  <a:pt x="2286" y="25146"/>
                </a:lnTo>
                <a:lnTo>
                  <a:pt x="9144" y="25146"/>
                </a:lnTo>
                <a:close/>
              </a:path>
              <a:path w="1024889" h="2127884">
                <a:moveTo>
                  <a:pt x="352044" y="2101596"/>
                </a:moveTo>
                <a:lnTo>
                  <a:pt x="345186" y="2100834"/>
                </a:lnTo>
                <a:lnTo>
                  <a:pt x="342900" y="2127504"/>
                </a:lnTo>
                <a:lnTo>
                  <a:pt x="349758" y="2127504"/>
                </a:lnTo>
                <a:lnTo>
                  <a:pt x="352044" y="2101596"/>
                </a:lnTo>
                <a:close/>
              </a:path>
              <a:path w="1024889" h="2127884">
                <a:moveTo>
                  <a:pt x="352044" y="25146"/>
                </a:moveTo>
                <a:lnTo>
                  <a:pt x="349758" y="0"/>
                </a:lnTo>
                <a:lnTo>
                  <a:pt x="342900" y="762"/>
                </a:lnTo>
                <a:lnTo>
                  <a:pt x="345186" y="25146"/>
                </a:lnTo>
                <a:lnTo>
                  <a:pt x="352044" y="25146"/>
                </a:lnTo>
                <a:close/>
              </a:path>
              <a:path w="1024889" h="2127884">
                <a:moveTo>
                  <a:pt x="689610" y="2101596"/>
                </a:moveTo>
                <a:lnTo>
                  <a:pt x="682752" y="2100834"/>
                </a:lnTo>
                <a:lnTo>
                  <a:pt x="680466" y="2127504"/>
                </a:lnTo>
                <a:lnTo>
                  <a:pt x="687324" y="2127504"/>
                </a:lnTo>
                <a:lnTo>
                  <a:pt x="689610" y="2101596"/>
                </a:lnTo>
                <a:close/>
              </a:path>
              <a:path w="1024889" h="2127884">
                <a:moveTo>
                  <a:pt x="689610" y="25146"/>
                </a:moveTo>
                <a:lnTo>
                  <a:pt x="687324" y="0"/>
                </a:lnTo>
                <a:lnTo>
                  <a:pt x="680466" y="762"/>
                </a:lnTo>
                <a:lnTo>
                  <a:pt x="682752" y="25146"/>
                </a:lnTo>
                <a:lnTo>
                  <a:pt x="689610" y="25146"/>
                </a:lnTo>
                <a:close/>
              </a:path>
              <a:path w="1024889" h="2127884">
                <a:moveTo>
                  <a:pt x="1024890" y="2101596"/>
                </a:moveTo>
                <a:lnTo>
                  <a:pt x="1018032" y="2100834"/>
                </a:lnTo>
                <a:lnTo>
                  <a:pt x="1016508" y="2127504"/>
                </a:lnTo>
                <a:lnTo>
                  <a:pt x="1023366" y="2127504"/>
                </a:lnTo>
                <a:lnTo>
                  <a:pt x="1024890" y="2101596"/>
                </a:lnTo>
                <a:close/>
              </a:path>
              <a:path w="1024889" h="2127884">
                <a:moveTo>
                  <a:pt x="1024890" y="25146"/>
                </a:moveTo>
                <a:lnTo>
                  <a:pt x="1023366" y="0"/>
                </a:lnTo>
                <a:lnTo>
                  <a:pt x="1016508" y="762"/>
                </a:lnTo>
                <a:lnTo>
                  <a:pt x="1018032" y="25146"/>
                </a:lnTo>
                <a:lnTo>
                  <a:pt x="1024890" y="25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3147955" y="6543547"/>
            <a:ext cx="11874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60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3538613" y="4405896"/>
            <a:ext cx="8890" cy="2127885"/>
          </a:xfrm>
          <a:custGeom>
            <a:avLst/>
            <a:gdLst/>
            <a:ahLst/>
            <a:cxnLst/>
            <a:rect l="l" t="t" r="r" b="b"/>
            <a:pathLst>
              <a:path w="8889" h="2127884">
                <a:moveTo>
                  <a:pt x="8382" y="2101596"/>
                </a:moveTo>
                <a:lnTo>
                  <a:pt x="1524" y="2100834"/>
                </a:lnTo>
                <a:lnTo>
                  <a:pt x="0" y="2127504"/>
                </a:lnTo>
                <a:lnTo>
                  <a:pt x="6858" y="2127504"/>
                </a:lnTo>
                <a:lnTo>
                  <a:pt x="8382" y="2101596"/>
                </a:lnTo>
                <a:close/>
              </a:path>
              <a:path w="8889" h="2127884">
                <a:moveTo>
                  <a:pt x="8382" y="25146"/>
                </a:moveTo>
                <a:lnTo>
                  <a:pt x="6858" y="0"/>
                </a:lnTo>
                <a:lnTo>
                  <a:pt x="0" y="762"/>
                </a:lnTo>
                <a:lnTo>
                  <a:pt x="1524" y="25146"/>
                </a:lnTo>
                <a:lnTo>
                  <a:pt x="8382" y="25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3485521" y="6543547"/>
            <a:ext cx="11874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70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3874655" y="4405896"/>
            <a:ext cx="8890" cy="2127885"/>
          </a:xfrm>
          <a:custGeom>
            <a:avLst/>
            <a:gdLst/>
            <a:ahLst/>
            <a:cxnLst/>
            <a:rect l="l" t="t" r="r" b="b"/>
            <a:pathLst>
              <a:path w="8889" h="2127884">
                <a:moveTo>
                  <a:pt x="8382" y="2101596"/>
                </a:moveTo>
                <a:lnTo>
                  <a:pt x="1524" y="2100834"/>
                </a:lnTo>
                <a:lnTo>
                  <a:pt x="0" y="2127504"/>
                </a:lnTo>
                <a:lnTo>
                  <a:pt x="6858" y="2127504"/>
                </a:lnTo>
                <a:lnTo>
                  <a:pt x="8382" y="2101596"/>
                </a:lnTo>
                <a:close/>
              </a:path>
              <a:path w="8889" h="2127884">
                <a:moveTo>
                  <a:pt x="8382" y="25146"/>
                </a:moveTo>
                <a:lnTo>
                  <a:pt x="6858" y="0"/>
                </a:lnTo>
                <a:lnTo>
                  <a:pt x="0" y="762"/>
                </a:lnTo>
                <a:lnTo>
                  <a:pt x="1524" y="25146"/>
                </a:lnTo>
                <a:lnTo>
                  <a:pt x="8382" y="25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3821563" y="6543547"/>
            <a:ext cx="11874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80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1178699" y="6529590"/>
            <a:ext cx="2700020" cy="9525"/>
          </a:xfrm>
          <a:custGeom>
            <a:avLst/>
            <a:gdLst/>
            <a:ahLst/>
            <a:cxnLst/>
            <a:rect l="l" t="t" r="r" b="b"/>
            <a:pathLst>
              <a:path w="2700020" h="9525">
                <a:moveTo>
                  <a:pt x="25146" y="2286"/>
                </a:moveTo>
                <a:lnTo>
                  <a:pt x="762" y="0"/>
                </a:lnTo>
                <a:lnTo>
                  <a:pt x="0" y="7620"/>
                </a:lnTo>
                <a:lnTo>
                  <a:pt x="24384" y="9144"/>
                </a:lnTo>
                <a:lnTo>
                  <a:pt x="25146" y="2286"/>
                </a:lnTo>
                <a:close/>
              </a:path>
              <a:path w="2700020" h="9525">
                <a:moveTo>
                  <a:pt x="2699766" y="7620"/>
                </a:moveTo>
                <a:lnTo>
                  <a:pt x="2699004" y="0"/>
                </a:lnTo>
                <a:lnTo>
                  <a:pt x="2674620" y="2286"/>
                </a:lnTo>
                <a:lnTo>
                  <a:pt x="2675382" y="9144"/>
                </a:lnTo>
                <a:lnTo>
                  <a:pt x="2699766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1002926" y="6468109"/>
            <a:ext cx="17081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>
                <a:latin typeface="Arial MT"/>
                <a:cs typeface="Arial MT"/>
              </a:rPr>
              <a:t>-</a:t>
            </a:r>
            <a:r>
              <a:rPr dirty="0" sz="650" spc="-25">
                <a:latin typeface="Arial MT"/>
                <a:cs typeface="Arial MT"/>
              </a:rPr>
              <a:t>1.5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1178699" y="6172974"/>
            <a:ext cx="2700020" cy="9525"/>
          </a:xfrm>
          <a:custGeom>
            <a:avLst/>
            <a:gdLst/>
            <a:ahLst/>
            <a:cxnLst/>
            <a:rect l="l" t="t" r="r" b="b"/>
            <a:pathLst>
              <a:path w="2700020" h="9525">
                <a:moveTo>
                  <a:pt x="25146" y="2286"/>
                </a:moveTo>
                <a:lnTo>
                  <a:pt x="762" y="0"/>
                </a:lnTo>
                <a:lnTo>
                  <a:pt x="0" y="6858"/>
                </a:lnTo>
                <a:lnTo>
                  <a:pt x="24384" y="9144"/>
                </a:lnTo>
                <a:lnTo>
                  <a:pt x="25146" y="2286"/>
                </a:lnTo>
                <a:close/>
              </a:path>
              <a:path w="2700020" h="9525">
                <a:moveTo>
                  <a:pt x="2699766" y="6858"/>
                </a:moveTo>
                <a:lnTo>
                  <a:pt x="2699004" y="0"/>
                </a:lnTo>
                <a:lnTo>
                  <a:pt x="2674620" y="2286"/>
                </a:lnTo>
                <a:lnTo>
                  <a:pt x="2675382" y="9144"/>
                </a:lnTo>
                <a:lnTo>
                  <a:pt x="2699766" y="68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1071505" y="6113017"/>
            <a:ext cx="10096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>
                <a:latin typeface="Arial MT"/>
                <a:cs typeface="Arial MT"/>
              </a:rPr>
              <a:t>-</a:t>
            </a:r>
            <a:r>
              <a:rPr dirty="0" sz="650" spc="-50">
                <a:latin typeface="Arial MT"/>
                <a:cs typeface="Arial MT"/>
              </a:rPr>
              <a:t>1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1178699" y="5468124"/>
            <a:ext cx="2700020" cy="359410"/>
          </a:xfrm>
          <a:custGeom>
            <a:avLst/>
            <a:gdLst/>
            <a:ahLst/>
            <a:cxnLst/>
            <a:rect l="l" t="t" r="r" b="b"/>
            <a:pathLst>
              <a:path w="2700020" h="359410">
                <a:moveTo>
                  <a:pt x="25146" y="352044"/>
                </a:moveTo>
                <a:lnTo>
                  <a:pt x="762" y="349758"/>
                </a:lnTo>
                <a:lnTo>
                  <a:pt x="0" y="356616"/>
                </a:lnTo>
                <a:lnTo>
                  <a:pt x="24384" y="358902"/>
                </a:lnTo>
                <a:lnTo>
                  <a:pt x="25146" y="352044"/>
                </a:lnTo>
                <a:close/>
              </a:path>
              <a:path w="2700020" h="359410">
                <a:moveTo>
                  <a:pt x="25146" y="1524"/>
                </a:moveTo>
                <a:lnTo>
                  <a:pt x="762" y="0"/>
                </a:lnTo>
                <a:lnTo>
                  <a:pt x="0" y="6858"/>
                </a:lnTo>
                <a:lnTo>
                  <a:pt x="24384" y="9144"/>
                </a:lnTo>
                <a:lnTo>
                  <a:pt x="25146" y="1524"/>
                </a:lnTo>
                <a:close/>
              </a:path>
              <a:path w="2700020" h="359410">
                <a:moveTo>
                  <a:pt x="2699766" y="356616"/>
                </a:moveTo>
                <a:lnTo>
                  <a:pt x="2699004" y="349758"/>
                </a:lnTo>
                <a:lnTo>
                  <a:pt x="2674620" y="352044"/>
                </a:lnTo>
                <a:lnTo>
                  <a:pt x="2675382" y="358902"/>
                </a:lnTo>
                <a:lnTo>
                  <a:pt x="2699766" y="356616"/>
                </a:lnTo>
                <a:close/>
              </a:path>
              <a:path w="2700020" h="359410">
                <a:moveTo>
                  <a:pt x="2699766" y="6858"/>
                </a:moveTo>
                <a:lnTo>
                  <a:pt x="2699004" y="0"/>
                </a:lnTo>
                <a:lnTo>
                  <a:pt x="2674620" y="1524"/>
                </a:lnTo>
                <a:lnTo>
                  <a:pt x="2675382" y="9144"/>
                </a:lnTo>
                <a:lnTo>
                  <a:pt x="2699766" y="68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1002926" y="5408167"/>
            <a:ext cx="170815" cy="4762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r" marR="10160">
              <a:lnSpc>
                <a:spcPct val="100000"/>
              </a:lnSpc>
              <a:spcBef>
                <a:spcPts val="110"/>
              </a:spcBef>
            </a:pPr>
            <a:r>
              <a:rPr dirty="0" sz="650" spc="-50">
                <a:latin typeface="Arial MT"/>
                <a:cs typeface="Arial MT"/>
              </a:rPr>
              <a:t>0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65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650">
                <a:latin typeface="Arial MT"/>
                <a:cs typeface="Arial MT"/>
              </a:rPr>
              <a:t>-</a:t>
            </a:r>
            <a:r>
              <a:rPr dirty="0" sz="650" spc="-25">
                <a:latin typeface="Arial MT"/>
                <a:cs typeface="Arial MT"/>
              </a:rPr>
              <a:t>0.5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1178699" y="5113032"/>
            <a:ext cx="2700020" cy="9525"/>
          </a:xfrm>
          <a:custGeom>
            <a:avLst/>
            <a:gdLst/>
            <a:ahLst/>
            <a:cxnLst/>
            <a:rect l="l" t="t" r="r" b="b"/>
            <a:pathLst>
              <a:path w="2700020" h="9525">
                <a:moveTo>
                  <a:pt x="25146" y="1524"/>
                </a:moveTo>
                <a:lnTo>
                  <a:pt x="762" y="0"/>
                </a:lnTo>
                <a:lnTo>
                  <a:pt x="0" y="6858"/>
                </a:lnTo>
                <a:lnTo>
                  <a:pt x="24384" y="9144"/>
                </a:lnTo>
                <a:lnTo>
                  <a:pt x="25146" y="1524"/>
                </a:lnTo>
                <a:close/>
              </a:path>
              <a:path w="2700020" h="9525">
                <a:moveTo>
                  <a:pt x="2699766" y="6858"/>
                </a:moveTo>
                <a:lnTo>
                  <a:pt x="2699004" y="0"/>
                </a:lnTo>
                <a:lnTo>
                  <a:pt x="2674620" y="1524"/>
                </a:lnTo>
                <a:lnTo>
                  <a:pt x="2675382" y="9144"/>
                </a:lnTo>
                <a:lnTo>
                  <a:pt x="2699766" y="68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1028071" y="5053076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0.5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1178699" y="4757940"/>
            <a:ext cx="2700020" cy="9525"/>
          </a:xfrm>
          <a:custGeom>
            <a:avLst/>
            <a:gdLst/>
            <a:ahLst/>
            <a:cxnLst/>
            <a:rect l="l" t="t" r="r" b="b"/>
            <a:pathLst>
              <a:path w="2700020" h="9525">
                <a:moveTo>
                  <a:pt x="25146" y="1524"/>
                </a:moveTo>
                <a:lnTo>
                  <a:pt x="762" y="0"/>
                </a:lnTo>
                <a:lnTo>
                  <a:pt x="0" y="6858"/>
                </a:lnTo>
                <a:lnTo>
                  <a:pt x="24384" y="9144"/>
                </a:lnTo>
                <a:lnTo>
                  <a:pt x="25146" y="1524"/>
                </a:lnTo>
                <a:close/>
              </a:path>
              <a:path w="2700020" h="9525">
                <a:moveTo>
                  <a:pt x="2699766" y="6858"/>
                </a:moveTo>
                <a:lnTo>
                  <a:pt x="2699004" y="0"/>
                </a:lnTo>
                <a:lnTo>
                  <a:pt x="2674620" y="1524"/>
                </a:lnTo>
                <a:lnTo>
                  <a:pt x="2675382" y="9144"/>
                </a:lnTo>
                <a:lnTo>
                  <a:pt x="2699766" y="68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1095890" y="4696459"/>
            <a:ext cx="7239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50">
                <a:latin typeface="Arial MT"/>
                <a:cs typeface="Arial MT"/>
              </a:rPr>
              <a:t>1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1178699" y="4402848"/>
            <a:ext cx="2700020" cy="9525"/>
          </a:xfrm>
          <a:custGeom>
            <a:avLst/>
            <a:gdLst/>
            <a:ahLst/>
            <a:cxnLst/>
            <a:rect l="l" t="t" r="r" b="b"/>
            <a:pathLst>
              <a:path w="2700020" h="9525">
                <a:moveTo>
                  <a:pt x="25146" y="1524"/>
                </a:moveTo>
                <a:lnTo>
                  <a:pt x="762" y="0"/>
                </a:lnTo>
                <a:lnTo>
                  <a:pt x="0" y="6858"/>
                </a:lnTo>
                <a:lnTo>
                  <a:pt x="24384" y="9144"/>
                </a:lnTo>
                <a:lnTo>
                  <a:pt x="25146" y="1524"/>
                </a:lnTo>
                <a:close/>
              </a:path>
              <a:path w="2700020" h="9525">
                <a:moveTo>
                  <a:pt x="2699766" y="6858"/>
                </a:moveTo>
                <a:lnTo>
                  <a:pt x="2699004" y="0"/>
                </a:lnTo>
                <a:lnTo>
                  <a:pt x="2674620" y="1524"/>
                </a:lnTo>
                <a:lnTo>
                  <a:pt x="2675382" y="9144"/>
                </a:lnTo>
                <a:lnTo>
                  <a:pt x="2699766" y="68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1028071" y="4341367"/>
            <a:ext cx="14224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 MT"/>
                <a:cs typeface="Arial MT"/>
              </a:rPr>
              <a:t>1.5</a:t>
            </a:r>
            <a:endParaRPr sz="650">
              <a:latin typeface="Arial MT"/>
              <a:cs typeface="Arial MT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1164983" y="4391405"/>
            <a:ext cx="2718435" cy="2157730"/>
            <a:chOff x="1164983" y="4391405"/>
            <a:chExt cx="2718435" cy="2157730"/>
          </a:xfrm>
        </p:grpSpPr>
        <p:sp>
          <p:nvSpPr>
            <p:cNvPr id="30" name="object 30" descr=""/>
            <p:cNvSpPr/>
            <p:nvPr/>
          </p:nvSpPr>
          <p:spPr>
            <a:xfrm>
              <a:off x="1175651" y="4402848"/>
              <a:ext cx="2707640" cy="2136140"/>
            </a:xfrm>
            <a:custGeom>
              <a:avLst/>
              <a:gdLst/>
              <a:ahLst/>
              <a:cxnLst/>
              <a:rect l="l" t="t" r="r" b="b"/>
              <a:pathLst>
                <a:path w="2707640" h="2136140">
                  <a:moveTo>
                    <a:pt x="2707386" y="3810"/>
                  </a:moveTo>
                  <a:lnTo>
                    <a:pt x="2702052" y="3810"/>
                  </a:lnTo>
                  <a:lnTo>
                    <a:pt x="2702052" y="1524"/>
                  </a:lnTo>
                  <a:lnTo>
                    <a:pt x="2700515" y="1524"/>
                  </a:lnTo>
                  <a:lnTo>
                    <a:pt x="2700515" y="9144"/>
                  </a:lnTo>
                  <a:lnTo>
                    <a:pt x="2699004" y="2129028"/>
                  </a:lnTo>
                  <a:lnTo>
                    <a:pt x="6858" y="2126754"/>
                  </a:lnTo>
                  <a:lnTo>
                    <a:pt x="8369" y="6870"/>
                  </a:lnTo>
                  <a:lnTo>
                    <a:pt x="2700515" y="9144"/>
                  </a:lnTo>
                  <a:lnTo>
                    <a:pt x="2700515" y="1524"/>
                  </a:lnTo>
                  <a:lnTo>
                    <a:pt x="3048" y="0"/>
                  </a:lnTo>
                  <a:lnTo>
                    <a:pt x="3048" y="3810"/>
                  </a:lnTo>
                  <a:lnTo>
                    <a:pt x="1524" y="3810"/>
                  </a:lnTo>
                  <a:lnTo>
                    <a:pt x="0" y="2130552"/>
                  </a:lnTo>
                  <a:lnTo>
                    <a:pt x="3048" y="2130552"/>
                  </a:lnTo>
                  <a:lnTo>
                    <a:pt x="3048" y="2134362"/>
                  </a:lnTo>
                  <a:lnTo>
                    <a:pt x="2702052" y="2135886"/>
                  </a:lnTo>
                  <a:lnTo>
                    <a:pt x="2702052" y="2130552"/>
                  </a:lnTo>
                  <a:lnTo>
                    <a:pt x="2705862" y="2130552"/>
                  </a:lnTo>
                  <a:lnTo>
                    <a:pt x="2707386" y="3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64983" y="4391405"/>
              <a:ext cx="2717800" cy="2157730"/>
            </a:xfrm>
            <a:custGeom>
              <a:avLst/>
              <a:gdLst/>
              <a:ahLst/>
              <a:cxnLst/>
              <a:rect l="l" t="t" r="r" b="b"/>
              <a:pathLst>
                <a:path w="2717800" h="2157729">
                  <a:moveTo>
                    <a:pt x="38100" y="632460"/>
                  </a:moveTo>
                  <a:lnTo>
                    <a:pt x="25400" y="622173"/>
                  </a:lnTo>
                  <a:lnTo>
                    <a:pt x="25400" y="618744"/>
                  </a:lnTo>
                  <a:lnTo>
                    <a:pt x="12700" y="622173"/>
                  </a:lnTo>
                  <a:lnTo>
                    <a:pt x="0" y="632460"/>
                  </a:lnTo>
                  <a:lnTo>
                    <a:pt x="38100" y="632460"/>
                  </a:lnTo>
                  <a:close/>
                </a:path>
                <a:path w="2717800" h="2157729">
                  <a:moveTo>
                    <a:pt x="38100" y="655320"/>
                  </a:moveTo>
                  <a:lnTo>
                    <a:pt x="38100" y="632460"/>
                  </a:lnTo>
                  <a:lnTo>
                    <a:pt x="0" y="632460"/>
                  </a:lnTo>
                  <a:lnTo>
                    <a:pt x="0" y="649986"/>
                  </a:lnTo>
                  <a:lnTo>
                    <a:pt x="12700" y="643128"/>
                  </a:lnTo>
                  <a:lnTo>
                    <a:pt x="12700" y="800100"/>
                  </a:lnTo>
                  <a:lnTo>
                    <a:pt x="25400" y="812292"/>
                  </a:lnTo>
                  <a:lnTo>
                    <a:pt x="25400" y="646938"/>
                  </a:lnTo>
                  <a:lnTo>
                    <a:pt x="26193" y="647557"/>
                  </a:lnTo>
                  <a:lnTo>
                    <a:pt x="38100" y="655320"/>
                  </a:lnTo>
                  <a:close/>
                </a:path>
                <a:path w="2717800" h="2157729">
                  <a:moveTo>
                    <a:pt x="12700" y="643128"/>
                  </a:moveTo>
                  <a:lnTo>
                    <a:pt x="0" y="649986"/>
                  </a:lnTo>
                  <a:lnTo>
                    <a:pt x="0" y="655320"/>
                  </a:lnTo>
                  <a:lnTo>
                    <a:pt x="12700" y="643128"/>
                  </a:lnTo>
                  <a:close/>
                </a:path>
                <a:path w="2717800" h="2157729">
                  <a:moveTo>
                    <a:pt x="12700" y="664464"/>
                  </a:moveTo>
                  <a:lnTo>
                    <a:pt x="12700" y="643128"/>
                  </a:lnTo>
                  <a:lnTo>
                    <a:pt x="0" y="655320"/>
                  </a:lnTo>
                  <a:lnTo>
                    <a:pt x="0" y="660654"/>
                  </a:lnTo>
                  <a:lnTo>
                    <a:pt x="12700" y="664464"/>
                  </a:lnTo>
                  <a:close/>
                </a:path>
                <a:path w="2717800" h="2157729">
                  <a:moveTo>
                    <a:pt x="50800" y="886206"/>
                  </a:moveTo>
                  <a:lnTo>
                    <a:pt x="50800" y="868680"/>
                  </a:lnTo>
                  <a:lnTo>
                    <a:pt x="48194" y="866648"/>
                  </a:lnTo>
                  <a:lnTo>
                    <a:pt x="25400" y="875538"/>
                  </a:lnTo>
                  <a:lnTo>
                    <a:pt x="12700" y="872490"/>
                  </a:lnTo>
                  <a:lnTo>
                    <a:pt x="12700" y="664464"/>
                  </a:lnTo>
                  <a:lnTo>
                    <a:pt x="0" y="660654"/>
                  </a:lnTo>
                  <a:lnTo>
                    <a:pt x="0" y="1080516"/>
                  </a:lnTo>
                  <a:lnTo>
                    <a:pt x="25400" y="1080516"/>
                  </a:lnTo>
                  <a:lnTo>
                    <a:pt x="25400" y="885444"/>
                  </a:lnTo>
                  <a:lnTo>
                    <a:pt x="38100" y="889254"/>
                  </a:lnTo>
                  <a:lnTo>
                    <a:pt x="38100" y="890778"/>
                  </a:lnTo>
                  <a:lnTo>
                    <a:pt x="50800" y="886206"/>
                  </a:lnTo>
                  <a:close/>
                </a:path>
                <a:path w="2717800" h="2157729">
                  <a:moveTo>
                    <a:pt x="25400" y="812292"/>
                  </a:moveTo>
                  <a:lnTo>
                    <a:pt x="12700" y="800100"/>
                  </a:lnTo>
                  <a:lnTo>
                    <a:pt x="12700" y="805434"/>
                  </a:lnTo>
                  <a:lnTo>
                    <a:pt x="25400" y="812292"/>
                  </a:lnTo>
                  <a:close/>
                </a:path>
                <a:path w="2717800" h="2157729">
                  <a:moveTo>
                    <a:pt x="48194" y="866648"/>
                  </a:moveTo>
                  <a:lnTo>
                    <a:pt x="38100" y="858774"/>
                  </a:lnTo>
                  <a:lnTo>
                    <a:pt x="38100" y="852678"/>
                  </a:lnTo>
                  <a:lnTo>
                    <a:pt x="26193" y="849106"/>
                  </a:lnTo>
                  <a:lnTo>
                    <a:pt x="25400" y="849630"/>
                  </a:lnTo>
                  <a:lnTo>
                    <a:pt x="25400" y="812292"/>
                  </a:lnTo>
                  <a:lnTo>
                    <a:pt x="12700" y="805434"/>
                  </a:lnTo>
                  <a:lnTo>
                    <a:pt x="12700" y="872490"/>
                  </a:lnTo>
                  <a:lnTo>
                    <a:pt x="25400" y="875538"/>
                  </a:lnTo>
                  <a:lnTo>
                    <a:pt x="48194" y="866648"/>
                  </a:lnTo>
                  <a:close/>
                </a:path>
                <a:path w="2717800" h="2157729">
                  <a:moveTo>
                    <a:pt x="38100" y="656844"/>
                  </a:moveTo>
                  <a:lnTo>
                    <a:pt x="26193" y="647461"/>
                  </a:lnTo>
                  <a:lnTo>
                    <a:pt x="25400" y="646938"/>
                  </a:lnTo>
                  <a:lnTo>
                    <a:pt x="25400" y="669036"/>
                  </a:lnTo>
                  <a:lnTo>
                    <a:pt x="38100" y="656844"/>
                  </a:lnTo>
                  <a:close/>
                </a:path>
                <a:path w="2717800" h="2157729">
                  <a:moveTo>
                    <a:pt x="63500" y="829056"/>
                  </a:moveTo>
                  <a:lnTo>
                    <a:pt x="63500" y="747522"/>
                  </a:lnTo>
                  <a:lnTo>
                    <a:pt x="50800" y="785622"/>
                  </a:lnTo>
                  <a:lnTo>
                    <a:pt x="50800" y="800862"/>
                  </a:lnTo>
                  <a:lnTo>
                    <a:pt x="38100" y="798576"/>
                  </a:lnTo>
                  <a:lnTo>
                    <a:pt x="38100" y="656844"/>
                  </a:lnTo>
                  <a:lnTo>
                    <a:pt x="25400" y="669036"/>
                  </a:lnTo>
                  <a:lnTo>
                    <a:pt x="25400" y="829056"/>
                  </a:lnTo>
                  <a:lnTo>
                    <a:pt x="38100" y="822960"/>
                  </a:lnTo>
                  <a:lnTo>
                    <a:pt x="50800" y="822960"/>
                  </a:lnTo>
                  <a:lnTo>
                    <a:pt x="63500" y="829056"/>
                  </a:lnTo>
                  <a:close/>
                </a:path>
                <a:path w="2717800" h="2157729">
                  <a:moveTo>
                    <a:pt x="63500" y="837438"/>
                  </a:moveTo>
                  <a:lnTo>
                    <a:pt x="63500" y="829056"/>
                  </a:lnTo>
                  <a:lnTo>
                    <a:pt x="50800" y="822960"/>
                  </a:lnTo>
                  <a:lnTo>
                    <a:pt x="38100" y="822960"/>
                  </a:lnTo>
                  <a:lnTo>
                    <a:pt x="25400" y="829056"/>
                  </a:lnTo>
                  <a:lnTo>
                    <a:pt x="25400" y="837438"/>
                  </a:lnTo>
                  <a:lnTo>
                    <a:pt x="50800" y="837438"/>
                  </a:lnTo>
                  <a:lnTo>
                    <a:pt x="50800" y="832866"/>
                  </a:lnTo>
                  <a:lnTo>
                    <a:pt x="61685" y="837438"/>
                  </a:lnTo>
                  <a:lnTo>
                    <a:pt x="63500" y="837438"/>
                  </a:lnTo>
                  <a:close/>
                </a:path>
                <a:path w="2717800" h="2157729">
                  <a:moveTo>
                    <a:pt x="63500" y="855726"/>
                  </a:moveTo>
                  <a:lnTo>
                    <a:pt x="63500" y="844296"/>
                  </a:lnTo>
                  <a:lnTo>
                    <a:pt x="55880" y="837438"/>
                  </a:lnTo>
                  <a:lnTo>
                    <a:pt x="25400" y="837438"/>
                  </a:lnTo>
                  <a:lnTo>
                    <a:pt x="25400" y="848106"/>
                  </a:lnTo>
                  <a:lnTo>
                    <a:pt x="38100" y="841248"/>
                  </a:lnTo>
                  <a:lnTo>
                    <a:pt x="38100" y="858774"/>
                  </a:lnTo>
                  <a:lnTo>
                    <a:pt x="50800" y="865632"/>
                  </a:lnTo>
                  <a:lnTo>
                    <a:pt x="50800" y="858012"/>
                  </a:lnTo>
                  <a:lnTo>
                    <a:pt x="63500" y="855726"/>
                  </a:lnTo>
                  <a:close/>
                </a:path>
                <a:path w="2717800" h="2157729">
                  <a:moveTo>
                    <a:pt x="38100" y="841248"/>
                  </a:moveTo>
                  <a:lnTo>
                    <a:pt x="25400" y="848106"/>
                  </a:lnTo>
                  <a:lnTo>
                    <a:pt x="25400" y="848868"/>
                  </a:lnTo>
                  <a:lnTo>
                    <a:pt x="26193" y="849106"/>
                  </a:lnTo>
                  <a:lnTo>
                    <a:pt x="38100" y="841248"/>
                  </a:lnTo>
                  <a:close/>
                </a:path>
                <a:path w="2717800" h="2157729">
                  <a:moveTo>
                    <a:pt x="26193" y="849106"/>
                  </a:moveTo>
                  <a:lnTo>
                    <a:pt x="25400" y="848868"/>
                  </a:lnTo>
                  <a:lnTo>
                    <a:pt x="25400" y="849630"/>
                  </a:lnTo>
                  <a:lnTo>
                    <a:pt x="26193" y="849106"/>
                  </a:lnTo>
                  <a:close/>
                </a:path>
                <a:path w="2717800" h="2157729">
                  <a:moveTo>
                    <a:pt x="38100" y="656844"/>
                  </a:moveTo>
                  <a:lnTo>
                    <a:pt x="38100" y="655320"/>
                  </a:lnTo>
                  <a:lnTo>
                    <a:pt x="26193" y="647461"/>
                  </a:lnTo>
                  <a:lnTo>
                    <a:pt x="38100" y="656844"/>
                  </a:lnTo>
                  <a:close/>
                </a:path>
                <a:path w="2717800" h="2157729">
                  <a:moveTo>
                    <a:pt x="38100" y="852678"/>
                  </a:moveTo>
                  <a:lnTo>
                    <a:pt x="38100" y="841248"/>
                  </a:lnTo>
                  <a:lnTo>
                    <a:pt x="26193" y="849106"/>
                  </a:lnTo>
                  <a:lnTo>
                    <a:pt x="38100" y="852678"/>
                  </a:lnTo>
                  <a:close/>
                </a:path>
                <a:path w="2717800" h="2157729">
                  <a:moveTo>
                    <a:pt x="50800" y="865632"/>
                  </a:moveTo>
                  <a:lnTo>
                    <a:pt x="38100" y="858774"/>
                  </a:lnTo>
                  <a:lnTo>
                    <a:pt x="48194" y="866648"/>
                  </a:lnTo>
                  <a:lnTo>
                    <a:pt x="50800" y="865632"/>
                  </a:lnTo>
                  <a:close/>
                </a:path>
                <a:path w="2717800" h="2157729">
                  <a:moveTo>
                    <a:pt x="50800" y="1083564"/>
                  </a:moveTo>
                  <a:lnTo>
                    <a:pt x="50800" y="886206"/>
                  </a:lnTo>
                  <a:lnTo>
                    <a:pt x="38100" y="890778"/>
                  </a:lnTo>
                  <a:lnTo>
                    <a:pt x="38100" y="1079754"/>
                  </a:lnTo>
                  <a:lnTo>
                    <a:pt x="50800" y="1083564"/>
                  </a:lnTo>
                  <a:close/>
                </a:path>
                <a:path w="2717800" h="2157729">
                  <a:moveTo>
                    <a:pt x="50800" y="868680"/>
                  </a:moveTo>
                  <a:lnTo>
                    <a:pt x="50800" y="865632"/>
                  </a:lnTo>
                  <a:lnTo>
                    <a:pt x="48194" y="866648"/>
                  </a:lnTo>
                  <a:lnTo>
                    <a:pt x="50800" y="868680"/>
                  </a:lnTo>
                  <a:close/>
                </a:path>
                <a:path w="2717800" h="2157729">
                  <a:moveTo>
                    <a:pt x="61685" y="837438"/>
                  </a:moveTo>
                  <a:lnTo>
                    <a:pt x="50800" y="832866"/>
                  </a:lnTo>
                  <a:lnTo>
                    <a:pt x="55880" y="837438"/>
                  </a:lnTo>
                  <a:lnTo>
                    <a:pt x="61685" y="837438"/>
                  </a:lnTo>
                  <a:close/>
                </a:path>
                <a:path w="2717800" h="2157729">
                  <a:moveTo>
                    <a:pt x="55880" y="837438"/>
                  </a:moveTo>
                  <a:lnTo>
                    <a:pt x="50800" y="832866"/>
                  </a:lnTo>
                  <a:lnTo>
                    <a:pt x="50800" y="837438"/>
                  </a:lnTo>
                  <a:lnTo>
                    <a:pt x="55880" y="837438"/>
                  </a:lnTo>
                  <a:close/>
                </a:path>
                <a:path w="2717800" h="2157729">
                  <a:moveTo>
                    <a:pt x="76200" y="1094232"/>
                  </a:moveTo>
                  <a:lnTo>
                    <a:pt x="76200" y="1075182"/>
                  </a:lnTo>
                  <a:lnTo>
                    <a:pt x="63500" y="1063752"/>
                  </a:lnTo>
                  <a:lnTo>
                    <a:pt x="63500" y="855726"/>
                  </a:lnTo>
                  <a:lnTo>
                    <a:pt x="50800" y="858012"/>
                  </a:lnTo>
                  <a:lnTo>
                    <a:pt x="50800" y="1094232"/>
                  </a:lnTo>
                  <a:lnTo>
                    <a:pt x="76200" y="1094232"/>
                  </a:lnTo>
                  <a:close/>
                </a:path>
                <a:path w="2717800" h="2157729">
                  <a:moveTo>
                    <a:pt x="76200" y="1107948"/>
                  </a:moveTo>
                  <a:lnTo>
                    <a:pt x="76200" y="1094232"/>
                  </a:lnTo>
                  <a:lnTo>
                    <a:pt x="50800" y="1094232"/>
                  </a:lnTo>
                  <a:lnTo>
                    <a:pt x="50800" y="1107948"/>
                  </a:lnTo>
                  <a:lnTo>
                    <a:pt x="76200" y="1107948"/>
                  </a:lnTo>
                  <a:close/>
                </a:path>
                <a:path w="2717800" h="2157729">
                  <a:moveTo>
                    <a:pt x="63500" y="844296"/>
                  </a:moveTo>
                  <a:lnTo>
                    <a:pt x="63500" y="838200"/>
                  </a:lnTo>
                  <a:lnTo>
                    <a:pt x="61685" y="837438"/>
                  </a:lnTo>
                  <a:lnTo>
                    <a:pt x="55880" y="837438"/>
                  </a:lnTo>
                  <a:lnTo>
                    <a:pt x="63500" y="844296"/>
                  </a:lnTo>
                  <a:close/>
                </a:path>
                <a:path w="2717800" h="2157729">
                  <a:moveTo>
                    <a:pt x="63500" y="838200"/>
                  </a:moveTo>
                  <a:lnTo>
                    <a:pt x="63500" y="837438"/>
                  </a:lnTo>
                  <a:lnTo>
                    <a:pt x="61685" y="837438"/>
                  </a:lnTo>
                  <a:lnTo>
                    <a:pt x="63500" y="838200"/>
                  </a:lnTo>
                  <a:close/>
                </a:path>
                <a:path w="2717800" h="2157729">
                  <a:moveTo>
                    <a:pt x="76200" y="945642"/>
                  </a:moveTo>
                  <a:lnTo>
                    <a:pt x="76200" y="236220"/>
                  </a:lnTo>
                  <a:lnTo>
                    <a:pt x="63500" y="238506"/>
                  </a:lnTo>
                  <a:lnTo>
                    <a:pt x="63500" y="943356"/>
                  </a:lnTo>
                  <a:lnTo>
                    <a:pt x="76200" y="945642"/>
                  </a:lnTo>
                  <a:close/>
                </a:path>
                <a:path w="2717800" h="2157729">
                  <a:moveTo>
                    <a:pt x="76200" y="1069086"/>
                  </a:moveTo>
                  <a:lnTo>
                    <a:pt x="76200" y="945642"/>
                  </a:lnTo>
                  <a:lnTo>
                    <a:pt x="63500" y="943356"/>
                  </a:lnTo>
                  <a:lnTo>
                    <a:pt x="63500" y="1063752"/>
                  </a:lnTo>
                  <a:lnTo>
                    <a:pt x="76200" y="1069086"/>
                  </a:lnTo>
                  <a:close/>
                </a:path>
                <a:path w="2717800" h="2157729">
                  <a:moveTo>
                    <a:pt x="76200" y="1075182"/>
                  </a:moveTo>
                  <a:lnTo>
                    <a:pt x="76200" y="1069086"/>
                  </a:lnTo>
                  <a:lnTo>
                    <a:pt x="63500" y="1063752"/>
                  </a:lnTo>
                  <a:lnTo>
                    <a:pt x="76200" y="1075182"/>
                  </a:lnTo>
                  <a:close/>
                </a:path>
                <a:path w="2717800" h="2157729">
                  <a:moveTo>
                    <a:pt x="101600" y="231648"/>
                  </a:moveTo>
                  <a:lnTo>
                    <a:pt x="101600" y="217932"/>
                  </a:lnTo>
                  <a:lnTo>
                    <a:pt x="76200" y="217932"/>
                  </a:lnTo>
                  <a:lnTo>
                    <a:pt x="76200" y="231648"/>
                  </a:lnTo>
                  <a:lnTo>
                    <a:pt x="101600" y="231648"/>
                  </a:lnTo>
                  <a:close/>
                </a:path>
                <a:path w="2717800" h="2157729">
                  <a:moveTo>
                    <a:pt x="101600" y="249174"/>
                  </a:moveTo>
                  <a:lnTo>
                    <a:pt x="101600" y="231648"/>
                  </a:lnTo>
                  <a:lnTo>
                    <a:pt x="76200" y="231648"/>
                  </a:lnTo>
                  <a:lnTo>
                    <a:pt x="76200" y="289560"/>
                  </a:lnTo>
                  <a:lnTo>
                    <a:pt x="88900" y="301752"/>
                  </a:lnTo>
                  <a:lnTo>
                    <a:pt x="88900" y="256032"/>
                  </a:lnTo>
                  <a:lnTo>
                    <a:pt x="101600" y="249174"/>
                  </a:lnTo>
                  <a:close/>
                </a:path>
                <a:path w="2717800" h="2157729">
                  <a:moveTo>
                    <a:pt x="88900" y="301752"/>
                  </a:moveTo>
                  <a:lnTo>
                    <a:pt x="76200" y="289560"/>
                  </a:lnTo>
                  <a:lnTo>
                    <a:pt x="76200" y="294894"/>
                  </a:lnTo>
                  <a:lnTo>
                    <a:pt x="88900" y="301752"/>
                  </a:lnTo>
                  <a:close/>
                </a:path>
                <a:path w="2717800" h="2157729">
                  <a:moveTo>
                    <a:pt x="88900" y="454152"/>
                  </a:moveTo>
                  <a:lnTo>
                    <a:pt x="88900" y="301752"/>
                  </a:lnTo>
                  <a:lnTo>
                    <a:pt x="76200" y="294894"/>
                  </a:lnTo>
                  <a:lnTo>
                    <a:pt x="76200" y="435102"/>
                  </a:lnTo>
                  <a:lnTo>
                    <a:pt x="88900" y="454152"/>
                  </a:lnTo>
                  <a:close/>
                </a:path>
                <a:path w="2717800" h="2157729">
                  <a:moveTo>
                    <a:pt x="88900" y="1046988"/>
                  </a:moveTo>
                  <a:lnTo>
                    <a:pt x="88900" y="454152"/>
                  </a:lnTo>
                  <a:lnTo>
                    <a:pt x="76200" y="435102"/>
                  </a:lnTo>
                  <a:lnTo>
                    <a:pt x="76200" y="1049274"/>
                  </a:lnTo>
                  <a:lnTo>
                    <a:pt x="88900" y="1046988"/>
                  </a:lnTo>
                  <a:close/>
                </a:path>
                <a:path w="2717800" h="2157729">
                  <a:moveTo>
                    <a:pt x="101600" y="493014"/>
                  </a:moveTo>
                  <a:lnTo>
                    <a:pt x="101600" y="249174"/>
                  </a:lnTo>
                  <a:lnTo>
                    <a:pt x="88900" y="256032"/>
                  </a:lnTo>
                  <a:lnTo>
                    <a:pt x="88900" y="495300"/>
                  </a:lnTo>
                  <a:lnTo>
                    <a:pt x="101600" y="493014"/>
                  </a:lnTo>
                  <a:close/>
                </a:path>
                <a:path w="2717800" h="2157729">
                  <a:moveTo>
                    <a:pt x="125460" y="502412"/>
                  </a:moveTo>
                  <a:lnTo>
                    <a:pt x="101600" y="494538"/>
                  </a:lnTo>
                  <a:lnTo>
                    <a:pt x="101600" y="493014"/>
                  </a:lnTo>
                  <a:lnTo>
                    <a:pt x="88900" y="495300"/>
                  </a:lnTo>
                  <a:lnTo>
                    <a:pt x="88900" y="513588"/>
                  </a:lnTo>
                  <a:lnTo>
                    <a:pt x="114300" y="503682"/>
                  </a:lnTo>
                  <a:lnTo>
                    <a:pt x="114300" y="509778"/>
                  </a:lnTo>
                  <a:lnTo>
                    <a:pt x="125460" y="502412"/>
                  </a:lnTo>
                  <a:close/>
                </a:path>
                <a:path w="2717800" h="2157729">
                  <a:moveTo>
                    <a:pt x="127000" y="518922"/>
                  </a:moveTo>
                  <a:lnTo>
                    <a:pt x="127000" y="502920"/>
                  </a:lnTo>
                  <a:lnTo>
                    <a:pt x="114300" y="509778"/>
                  </a:lnTo>
                  <a:lnTo>
                    <a:pt x="114300" y="503682"/>
                  </a:lnTo>
                  <a:lnTo>
                    <a:pt x="88900" y="513588"/>
                  </a:lnTo>
                  <a:lnTo>
                    <a:pt x="88900" y="516636"/>
                  </a:lnTo>
                  <a:lnTo>
                    <a:pt x="101600" y="527304"/>
                  </a:lnTo>
                  <a:lnTo>
                    <a:pt x="101600" y="525780"/>
                  </a:lnTo>
                  <a:lnTo>
                    <a:pt x="104273" y="527865"/>
                  </a:lnTo>
                  <a:lnTo>
                    <a:pt x="114300" y="524256"/>
                  </a:lnTo>
                  <a:lnTo>
                    <a:pt x="127000" y="518922"/>
                  </a:lnTo>
                  <a:close/>
                </a:path>
                <a:path w="2717800" h="2157729">
                  <a:moveTo>
                    <a:pt x="114300" y="479298"/>
                  </a:moveTo>
                  <a:lnTo>
                    <a:pt x="114300" y="290322"/>
                  </a:lnTo>
                  <a:lnTo>
                    <a:pt x="101600" y="288036"/>
                  </a:lnTo>
                  <a:lnTo>
                    <a:pt x="101600" y="480822"/>
                  </a:lnTo>
                  <a:lnTo>
                    <a:pt x="114300" y="479298"/>
                  </a:lnTo>
                  <a:close/>
                </a:path>
                <a:path w="2717800" h="2157729">
                  <a:moveTo>
                    <a:pt x="127000" y="501396"/>
                  </a:moveTo>
                  <a:lnTo>
                    <a:pt x="127000" y="483108"/>
                  </a:lnTo>
                  <a:lnTo>
                    <a:pt x="114300" y="480822"/>
                  </a:lnTo>
                  <a:lnTo>
                    <a:pt x="114300" y="479298"/>
                  </a:lnTo>
                  <a:lnTo>
                    <a:pt x="101600" y="480822"/>
                  </a:lnTo>
                  <a:lnTo>
                    <a:pt x="101600" y="494538"/>
                  </a:lnTo>
                  <a:lnTo>
                    <a:pt x="125460" y="502412"/>
                  </a:lnTo>
                  <a:lnTo>
                    <a:pt x="127000" y="501396"/>
                  </a:lnTo>
                  <a:close/>
                </a:path>
                <a:path w="2717800" h="2157729">
                  <a:moveTo>
                    <a:pt x="104273" y="527865"/>
                  </a:moveTo>
                  <a:lnTo>
                    <a:pt x="101600" y="525780"/>
                  </a:lnTo>
                  <a:lnTo>
                    <a:pt x="101600" y="528828"/>
                  </a:lnTo>
                  <a:lnTo>
                    <a:pt x="104273" y="527865"/>
                  </a:lnTo>
                  <a:close/>
                </a:path>
                <a:path w="2717800" h="2157729">
                  <a:moveTo>
                    <a:pt x="114300" y="535686"/>
                  </a:moveTo>
                  <a:lnTo>
                    <a:pt x="104273" y="527865"/>
                  </a:lnTo>
                  <a:lnTo>
                    <a:pt x="101600" y="528828"/>
                  </a:lnTo>
                  <a:lnTo>
                    <a:pt x="114300" y="535686"/>
                  </a:lnTo>
                  <a:close/>
                </a:path>
                <a:path w="2717800" h="2157729">
                  <a:moveTo>
                    <a:pt x="114300" y="662178"/>
                  </a:moveTo>
                  <a:lnTo>
                    <a:pt x="114300" y="535686"/>
                  </a:lnTo>
                  <a:lnTo>
                    <a:pt x="101600" y="528828"/>
                  </a:lnTo>
                  <a:lnTo>
                    <a:pt x="101600" y="649986"/>
                  </a:lnTo>
                  <a:lnTo>
                    <a:pt x="114300" y="662178"/>
                  </a:lnTo>
                  <a:close/>
                </a:path>
                <a:path w="2717800" h="2157729">
                  <a:moveTo>
                    <a:pt x="127000" y="726948"/>
                  </a:moveTo>
                  <a:lnTo>
                    <a:pt x="127000" y="518922"/>
                  </a:lnTo>
                  <a:lnTo>
                    <a:pt x="114300" y="524256"/>
                  </a:lnTo>
                  <a:lnTo>
                    <a:pt x="104273" y="527865"/>
                  </a:lnTo>
                  <a:lnTo>
                    <a:pt x="114300" y="535686"/>
                  </a:lnTo>
                  <a:lnTo>
                    <a:pt x="114300" y="744474"/>
                  </a:lnTo>
                  <a:lnTo>
                    <a:pt x="127000" y="726948"/>
                  </a:lnTo>
                  <a:close/>
                </a:path>
                <a:path w="2717800" h="2157729">
                  <a:moveTo>
                    <a:pt x="127000" y="502920"/>
                  </a:moveTo>
                  <a:lnTo>
                    <a:pt x="125460" y="502412"/>
                  </a:lnTo>
                  <a:lnTo>
                    <a:pt x="114300" y="509778"/>
                  </a:lnTo>
                  <a:lnTo>
                    <a:pt x="127000" y="502920"/>
                  </a:lnTo>
                  <a:close/>
                </a:path>
                <a:path w="2717800" h="2157729">
                  <a:moveTo>
                    <a:pt x="152400" y="800100"/>
                  </a:moveTo>
                  <a:lnTo>
                    <a:pt x="152400" y="788670"/>
                  </a:lnTo>
                  <a:lnTo>
                    <a:pt x="139700" y="784860"/>
                  </a:lnTo>
                  <a:lnTo>
                    <a:pt x="139700" y="787908"/>
                  </a:lnTo>
                  <a:lnTo>
                    <a:pt x="127000" y="777240"/>
                  </a:lnTo>
                  <a:lnTo>
                    <a:pt x="127000" y="726948"/>
                  </a:lnTo>
                  <a:lnTo>
                    <a:pt x="114300" y="744474"/>
                  </a:lnTo>
                  <a:lnTo>
                    <a:pt x="114300" y="793242"/>
                  </a:lnTo>
                  <a:lnTo>
                    <a:pt x="121919" y="800100"/>
                  </a:lnTo>
                  <a:lnTo>
                    <a:pt x="152400" y="800100"/>
                  </a:lnTo>
                  <a:close/>
                </a:path>
                <a:path w="2717800" h="2157729">
                  <a:moveTo>
                    <a:pt x="121919" y="800100"/>
                  </a:moveTo>
                  <a:lnTo>
                    <a:pt x="114300" y="793242"/>
                  </a:lnTo>
                  <a:lnTo>
                    <a:pt x="114300" y="799338"/>
                  </a:lnTo>
                  <a:lnTo>
                    <a:pt x="116114" y="800100"/>
                  </a:lnTo>
                  <a:lnTo>
                    <a:pt x="121919" y="800100"/>
                  </a:lnTo>
                  <a:close/>
                </a:path>
                <a:path w="2717800" h="2157729">
                  <a:moveTo>
                    <a:pt x="116114" y="800100"/>
                  </a:moveTo>
                  <a:lnTo>
                    <a:pt x="114300" y="799338"/>
                  </a:lnTo>
                  <a:lnTo>
                    <a:pt x="114300" y="800100"/>
                  </a:lnTo>
                  <a:lnTo>
                    <a:pt x="116114" y="800100"/>
                  </a:lnTo>
                  <a:close/>
                </a:path>
                <a:path w="2717800" h="2157729">
                  <a:moveTo>
                    <a:pt x="127000" y="814578"/>
                  </a:moveTo>
                  <a:lnTo>
                    <a:pt x="127000" y="804672"/>
                  </a:lnTo>
                  <a:lnTo>
                    <a:pt x="116114" y="800100"/>
                  </a:lnTo>
                  <a:lnTo>
                    <a:pt x="114300" y="800100"/>
                  </a:lnTo>
                  <a:lnTo>
                    <a:pt x="114300" y="808482"/>
                  </a:lnTo>
                  <a:lnTo>
                    <a:pt x="127000" y="814578"/>
                  </a:lnTo>
                  <a:close/>
                </a:path>
                <a:path w="2717800" h="2157729">
                  <a:moveTo>
                    <a:pt x="127000" y="804672"/>
                  </a:moveTo>
                  <a:lnTo>
                    <a:pt x="121919" y="800100"/>
                  </a:lnTo>
                  <a:lnTo>
                    <a:pt x="116114" y="800100"/>
                  </a:lnTo>
                  <a:lnTo>
                    <a:pt x="127000" y="804672"/>
                  </a:lnTo>
                  <a:close/>
                </a:path>
                <a:path w="2717800" h="2157729">
                  <a:moveTo>
                    <a:pt x="152400" y="808482"/>
                  </a:moveTo>
                  <a:lnTo>
                    <a:pt x="152400" y="800100"/>
                  </a:lnTo>
                  <a:lnTo>
                    <a:pt x="121919" y="800100"/>
                  </a:lnTo>
                  <a:lnTo>
                    <a:pt x="127000" y="804672"/>
                  </a:lnTo>
                  <a:lnTo>
                    <a:pt x="127000" y="814578"/>
                  </a:lnTo>
                  <a:lnTo>
                    <a:pt x="139700" y="814578"/>
                  </a:lnTo>
                  <a:lnTo>
                    <a:pt x="152400" y="808482"/>
                  </a:lnTo>
                  <a:close/>
                </a:path>
                <a:path w="2717800" h="2157729">
                  <a:moveTo>
                    <a:pt x="127000" y="502920"/>
                  </a:moveTo>
                  <a:lnTo>
                    <a:pt x="127000" y="501396"/>
                  </a:lnTo>
                  <a:lnTo>
                    <a:pt x="125460" y="502412"/>
                  </a:lnTo>
                  <a:lnTo>
                    <a:pt x="127000" y="502920"/>
                  </a:lnTo>
                  <a:close/>
                </a:path>
                <a:path w="2717800" h="2157729">
                  <a:moveTo>
                    <a:pt x="139700" y="521970"/>
                  </a:moveTo>
                  <a:lnTo>
                    <a:pt x="139700" y="129540"/>
                  </a:lnTo>
                  <a:lnTo>
                    <a:pt x="127000" y="160782"/>
                  </a:lnTo>
                  <a:lnTo>
                    <a:pt x="127000" y="518160"/>
                  </a:lnTo>
                  <a:lnTo>
                    <a:pt x="139700" y="521970"/>
                  </a:lnTo>
                  <a:close/>
                </a:path>
                <a:path w="2717800" h="2157729">
                  <a:moveTo>
                    <a:pt x="139700" y="644652"/>
                  </a:moveTo>
                  <a:lnTo>
                    <a:pt x="139700" y="521970"/>
                  </a:lnTo>
                  <a:lnTo>
                    <a:pt x="127000" y="518160"/>
                  </a:lnTo>
                  <a:lnTo>
                    <a:pt x="127000" y="639318"/>
                  </a:lnTo>
                  <a:lnTo>
                    <a:pt x="139700" y="644652"/>
                  </a:lnTo>
                  <a:close/>
                </a:path>
                <a:path w="2717800" h="2157729">
                  <a:moveTo>
                    <a:pt x="139700" y="651510"/>
                  </a:moveTo>
                  <a:lnTo>
                    <a:pt x="139700" y="644652"/>
                  </a:lnTo>
                  <a:lnTo>
                    <a:pt x="127000" y="639318"/>
                  </a:lnTo>
                  <a:lnTo>
                    <a:pt x="139700" y="651510"/>
                  </a:lnTo>
                  <a:close/>
                </a:path>
                <a:path w="2717800" h="2157729">
                  <a:moveTo>
                    <a:pt x="139700" y="782574"/>
                  </a:moveTo>
                  <a:lnTo>
                    <a:pt x="139700" y="651510"/>
                  </a:lnTo>
                  <a:lnTo>
                    <a:pt x="127000" y="639318"/>
                  </a:lnTo>
                  <a:lnTo>
                    <a:pt x="127000" y="777240"/>
                  </a:lnTo>
                  <a:lnTo>
                    <a:pt x="139700" y="782574"/>
                  </a:lnTo>
                  <a:close/>
                </a:path>
                <a:path w="2717800" h="2157729">
                  <a:moveTo>
                    <a:pt x="139700" y="787908"/>
                  </a:moveTo>
                  <a:lnTo>
                    <a:pt x="139700" y="782574"/>
                  </a:lnTo>
                  <a:lnTo>
                    <a:pt x="127000" y="777240"/>
                  </a:lnTo>
                  <a:lnTo>
                    <a:pt x="139700" y="787908"/>
                  </a:lnTo>
                  <a:close/>
                </a:path>
                <a:path w="2717800" h="2157729">
                  <a:moveTo>
                    <a:pt x="165099" y="25146"/>
                  </a:moveTo>
                  <a:lnTo>
                    <a:pt x="165099" y="2286"/>
                  </a:lnTo>
                  <a:lnTo>
                    <a:pt x="152399" y="0"/>
                  </a:lnTo>
                  <a:lnTo>
                    <a:pt x="152399" y="5334"/>
                  </a:lnTo>
                  <a:lnTo>
                    <a:pt x="139699" y="10668"/>
                  </a:lnTo>
                  <a:lnTo>
                    <a:pt x="139699" y="15240"/>
                  </a:lnTo>
                  <a:lnTo>
                    <a:pt x="165099" y="25146"/>
                  </a:lnTo>
                  <a:close/>
                </a:path>
                <a:path w="2717800" h="2157729">
                  <a:moveTo>
                    <a:pt x="165100" y="135636"/>
                  </a:moveTo>
                  <a:lnTo>
                    <a:pt x="165099" y="25146"/>
                  </a:lnTo>
                  <a:lnTo>
                    <a:pt x="139699" y="15240"/>
                  </a:lnTo>
                  <a:lnTo>
                    <a:pt x="139700" y="114300"/>
                  </a:lnTo>
                  <a:lnTo>
                    <a:pt x="152400" y="127254"/>
                  </a:lnTo>
                  <a:lnTo>
                    <a:pt x="152400" y="166878"/>
                  </a:lnTo>
                  <a:lnTo>
                    <a:pt x="165100" y="135636"/>
                  </a:lnTo>
                  <a:close/>
                </a:path>
                <a:path w="2717800" h="2157729">
                  <a:moveTo>
                    <a:pt x="152400" y="737616"/>
                  </a:moveTo>
                  <a:lnTo>
                    <a:pt x="152400" y="127254"/>
                  </a:lnTo>
                  <a:lnTo>
                    <a:pt x="139700" y="114300"/>
                  </a:lnTo>
                  <a:lnTo>
                    <a:pt x="139700" y="755142"/>
                  </a:lnTo>
                  <a:lnTo>
                    <a:pt x="152400" y="737616"/>
                  </a:lnTo>
                  <a:close/>
                </a:path>
                <a:path w="2717800" h="2157729">
                  <a:moveTo>
                    <a:pt x="152400" y="788670"/>
                  </a:moveTo>
                  <a:lnTo>
                    <a:pt x="152400" y="749808"/>
                  </a:lnTo>
                  <a:lnTo>
                    <a:pt x="139700" y="755142"/>
                  </a:lnTo>
                  <a:lnTo>
                    <a:pt x="139700" y="784860"/>
                  </a:lnTo>
                  <a:lnTo>
                    <a:pt x="152400" y="788670"/>
                  </a:lnTo>
                  <a:close/>
                </a:path>
                <a:path w="2717800" h="2157729">
                  <a:moveTo>
                    <a:pt x="165100" y="368808"/>
                  </a:moveTo>
                  <a:lnTo>
                    <a:pt x="165100" y="135636"/>
                  </a:lnTo>
                  <a:lnTo>
                    <a:pt x="152400" y="166878"/>
                  </a:lnTo>
                  <a:lnTo>
                    <a:pt x="152400" y="366522"/>
                  </a:lnTo>
                  <a:lnTo>
                    <a:pt x="165100" y="368808"/>
                  </a:lnTo>
                  <a:close/>
                </a:path>
                <a:path w="2717800" h="2157729">
                  <a:moveTo>
                    <a:pt x="177800" y="386334"/>
                  </a:moveTo>
                  <a:lnTo>
                    <a:pt x="177800" y="112776"/>
                  </a:lnTo>
                  <a:lnTo>
                    <a:pt x="165100" y="100584"/>
                  </a:lnTo>
                  <a:lnTo>
                    <a:pt x="165100" y="375666"/>
                  </a:lnTo>
                  <a:lnTo>
                    <a:pt x="177800" y="386334"/>
                  </a:lnTo>
                  <a:close/>
                </a:path>
                <a:path w="2717800" h="2157729">
                  <a:moveTo>
                    <a:pt x="177800" y="386334"/>
                  </a:moveTo>
                  <a:lnTo>
                    <a:pt x="165100" y="375666"/>
                  </a:lnTo>
                  <a:lnTo>
                    <a:pt x="165100" y="381000"/>
                  </a:lnTo>
                  <a:lnTo>
                    <a:pt x="177800" y="386334"/>
                  </a:lnTo>
                  <a:close/>
                </a:path>
                <a:path w="2717800" h="2157729">
                  <a:moveTo>
                    <a:pt x="177800" y="450342"/>
                  </a:moveTo>
                  <a:lnTo>
                    <a:pt x="177800" y="386334"/>
                  </a:lnTo>
                  <a:lnTo>
                    <a:pt x="165100" y="381000"/>
                  </a:lnTo>
                  <a:lnTo>
                    <a:pt x="165100" y="435864"/>
                  </a:lnTo>
                  <a:lnTo>
                    <a:pt x="177800" y="450342"/>
                  </a:lnTo>
                  <a:close/>
                </a:path>
                <a:path w="2717800" h="2157729">
                  <a:moveTo>
                    <a:pt x="190500" y="754380"/>
                  </a:moveTo>
                  <a:lnTo>
                    <a:pt x="190500" y="352044"/>
                  </a:lnTo>
                  <a:lnTo>
                    <a:pt x="177800" y="346710"/>
                  </a:lnTo>
                  <a:lnTo>
                    <a:pt x="177800" y="751332"/>
                  </a:lnTo>
                  <a:lnTo>
                    <a:pt x="190500" y="754380"/>
                  </a:lnTo>
                  <a:close/>
                </a:path>
                <a:path w="2717800" h="2157729">
                  <a:moveTo>
                    <a:pt x="203200" y="440436"/>
                  </a:moveTo>
                  <a:lnTo>
                    <a:pt x="203200" y="373380"/>
                  </a:lnTo>
                  <a:lnTo>
                    <a:pt x="190500" y="404622"/>
                  </a:lnTo>
                  <a:lnTo>
                    <a:pt x="190500" y="426720"/>
                  </a:lnTo>
                  <a:lnTo>
                    <a:pt x="203200" y="440436"/>
                  </a:lnTo>
                  <a:close/>
                </a:path>
                <a:path w="2717800" h="2157729">
                  <a:moveTo>
                    <a:pt x="215900" y="739902"/>
                  </a:moveTo>
                  <a:lnTo>
                    <a:pt x="203200" y="734568"/>
                  </a:lnTo>
                  <a:lnTo>
                    <a:pt x="203200" y="440436"/>
                  </a:lnTo>
                  <a:lnTo>
                    <a:pt x="190500" y="426720"/>
                  </a:lnTo>
                  <a:lnTo>
                    <a:pt x="190500" y="749808"/>
                  </a:lnTo>
                  <a:lnTo>
                    <a:pt x="215900" y="739902"/>
                  </a:lnTo>
                  <a:close/>
                </a:path>
                <a:path w="2717800" h="2157729">
                  <a:moveTo>
                    <a:pt x="215900" y="760476"/>
                  </a:moveTo>
                  <a:lnTo>
                    <a:pt x="215900" y="739902"/>
                  </a:lnTo>
                  <a:lnTo>
                    <a:pt x="190500" y="749808"/>
                  </a:lnTo>
                  <a:lnTo>
                    <a:pt x="190500" y="763524"/>
                  </a:lnTo>
                  <a:lnTo>
                    <a:pt x="203200" y="765048"/>
                  </a:lnTo>
                  <a:lnTo>
                    <a:pt x="215900" y="760476"/>
                  </a:lnTo>
                  <a:close/>
                </a:path>
                <a:path w="2717800" h="2157729">
                  <a:moveTo>
                    <a:pt x="228600" y="64008"/>
                  </a:moveTo>
                  <a:lnTo>
                    <a:pt x="228600" y="50292"/>
                  </a:lnTo>
                  <a:lnTo>
                    <a:pt x="215900" y="50292"/>
                  </a:lnTo>
                  <a:lnTo>
                    <a:pt x="203200" y="56388"/>
                  </a:lnTo>
                  <a:lnTo>
                    <a:pt x="203200" y="64008"/>
                  </a:lnTo>
                  <a:lnTo>
                    <a:pt x="228600" y="64008"/>
                  </a:lnTo>
                  <a:close/>
                </a:path>
                <a:path w="2717800" h="2157729">
                  <a:moveTo>
                    <a:pt x="228600" y="377952"/>
                  </a:moveTo>
                  <a:lnTo>
                    <a:pt x="228600" y="64008"/>
                  </a:lnTo>
                  <a:lnTo>
                    <a:pt x="203200" y="64008"/>
                  </a:lnTo>
                  <a:lnTo>
                    <a:pt x="203200" y="78486"/>
                  </a:lnTo>
                  <a:lnTo>
                    <a:pt x="215900" y="86106"/>
                  </a:lnTo>
                  <a:lnTo>
                    <a:pt x="215900" y="409194"/>
                  </a:lnTo>
                  <a:lnTo>
                    <a:pt x="228600" y="377952"/>
                  </a:lnTo>
                  <a:close/>
                </a:path>
                <a:path w="2717800" h="2157729">
                  <a:moveTo>
                    <a:pt x="215900" y="739902"/>
                  </a:moveTo>
                  <a:lnTo>
                    <a:pt x="215900" y="86106"/>
                  </a:lnTo>
                  <a:lnTo>
                    <a:pt x="203200" y="78486"/>
                  </a:lnTo>
                  <a:lnTo>
                    <a:pt x="203200" y="734568"/>
                  </a:lnTo>
                  <a:lnTo>
                    <a:pt x="215900" y="739902"/>
                  </a:lnTo>
                  <a:close/>
                </a:path>
                <a:path w="2717800" h="2157729">
                  <a:moveTo>
                    <a:pt x="228600" y="425958"/>
                  </a:moveTo>
                  <a:lnTo>
                    <a:pt x="228600" y="377952"/>
                  </a:lnTo>
                  <a:lnTo>
                    <a:pt x="215900" y="409194"/>
                  </a:lnTo>
                  <a:lnTo>
                    <a:pt x="215900" y="413766"/>
                  </a:lnTo>
                  <a:lnTo>
                    <a:pt x="228600" y="425958"/>
                  </a:lnTo>
                  <a:close/>
                </a:path>
                <a:path w="2717800" h="2157729">
                  <a:moveTo>
                    <a:pt x="241300" y="542544"/>
                  </a:moveTo>
                  <a:lnTo>
                    <a:pt x="241300" y="69342"/>
                  </a:lnTo>
                  <a:lnTo>
                    <a:pt x="228600" y="66294"/>
                  </a:lnTo>
                  <a:lnTo>
                    <a:pt x="228600" y="533400"/>
                  </a:lnTo>
                  <a:lnTo>
                    <a:pt x="241300" y="542544"/>
                  </a:lnTo>
                  <a:close/>
                </a:path>
                <a:path w="2717800" h="2157729">
                  <a:moveTo>
                    <a:pt x="254000" y="867918"/>
                  </a:moveTo>
                  <a:lnTo>
                    <a:pt x="254000" y="412242"/>
                  </a:lnTo>
                  <a:lnTo>
                    <a:pt x="241300" y="400050"/>
                  </a:lnTo>
                  <a:lnTo>
                    <a:pt x="241300" y="848868"/>
                  </a:lnTo>
                  <a:lnTo>
                    <a:pt x="254000" y="867918"/>
                  </a:lnTo>
                  <a:close/>
                </a:path>
                <a:path w="2717800" h="2157729">
                  <a:moveTo>
                    <a:pt x="266700" y="870204"/>
                  </a:moveTo>
                  <a:lnTo>
                    <a:pt x="266700" y="525780"/>
                  </a:lnTo>
                  <a:lnTo>
                    <a:pt x="254000" y="515874"/>
                  </a:lnTo>
                  <a:lnTo>
                    <a:pt x="254000" y="887730"/>
                  </a:lnTo>
                  <a:lnTo>
                    <a:pt x="266700" y="870204"/>
                  </a:lnTo>
                  <a:close/>
                </a:path>
                <a:path w="2717800" h="2157729">
                  <a:moveTo>
                    <a:pt x="279400" y="966978"/>
                  </a:moveTo>
                  <a:lnTo>
                    <a:pt x="279400" y="858774"/>
                  </a:lnTo>
                  <a:lnTo>
                    <a:pt x="266700" y="839724"/>
                  </a:lnTo>
                  <a:lnTo>
                    <a:pt x="266700" y="870204"/>
                  </a:lnTo>
                  <a:lnTo>
                    <a:pt x="254000" y="887730"/>
                  </a:lnTo>
                  <a:lnTo>
                    <a:pt x="254000" y="975360"/>
                  </a:lnTo>
                  <a:lnTo>
                    <a:pt x="279400" y="966978"/>
                  </a:lnTo>
                  <a:close/>
                </a:path>
                <a:path w="2717800" h="2157729">
                  <a:moveTo>
                    <a:pt x="279400" y="986790"/>
                  </a:moveTo>
                  <a:lnTo>
                    <a:pt x="279400" y="966978"/>
                  </a:lnTo>
                  <a:lnTo>
                    <a:pt x="254000" y="975360"/>
                  </a:lnTo>
                  <a:lnTo>
                    <a:pt x="254000" y="983742"/>
                  </a:lnTo>
                  <a:lnTo>
                    <a:pt x="266700" y="988314"/>
                  </a:lnTo>
                  <a:lnTo>
                    <a:pt x="279400" y="986790"/>
                  </a:lnTo>
                  <a:close/>
                </a:path>
                <a:path w="2717800" h="2157729">
                  <a:moveTo>
                    <a:pt x="279400" y="858774"/>
                  </a:moveTo>
                  <a:lnTo>
                    <a:pt x="279400" y="371856"/>
                  </a:lnTo>
                  <a:lnTo>
                    <a:pt x="266700" y="390906"/>
                  </a:lnTo>
                  <a:lnTo>
                    <a:pt x="266700" y="839724"/>
                  </a:lnTo>
                  <a:lnTo>
                    <a:pt x="279400" y="858774"/>
                  </a:lnTo>
                  <a:close/>
                </a:path>
                <a:path w="2717800" h="2157729">
                  <a:moveTo>
                    <a:pt x="304800" y="350520"/>
                  </a:moveTo>
                  <a:lnTo>
                    <a:pt x="304800" y="342900"/>
                  </a:lnTo>
                  <a:lnTo>
                    <a:pt x="292100" y="336804"/>
                  </a:lnTo>
                  <a:lnTo>
                    <a:pt x="279400" y="336804"/>
                  </a:lnTo>
                  <a:lnTo>
                    <a:pt x="279400" y="350520"/>
                  </a:lnTo>
                  <a:lnTo>
                    <a:pt x="304800" y="350520"/>
                  </a:lnTo>
                  <a:close/>
                </a:path>
                <a:path w="2717800" h="2157729">
                  <a:moveTo>
                    <a:pt x="304800" y="378714"/>
                  </a:moveTo>
                  <a:lnTo>
                    <a:pt x="304800" y="350520"/>
                  </a:lnTo>
                  <a:lnTo>
                    <a:pt x="279400" y="350520"/>
                  </a:lnTo>
                  <a:lnTo>
                    <a:pt x="279400" y="566166"/>
                  </a:lnTo>
                  <a:lnTo>
                    <a:pt x="292100" y="585216"/>
                  </a:lnTo>
                  <a:lnTo>
                    <a:pt x="292100" y="398526"/>
                  </a:lnTo>
                  <a:lnTo>
                    <a:pt x="304800" y="378714"/>
                  </a:lnTo>
                  <a:close/>
                </a:path>
                <a:path w="2717800" h="2157729">
                  <a:moveTo>
                    <a:pt x="292100" y="585216"/>
                  </a:moveTo>
                  <a:lnTo>
                    <a:pt x="279400" y="566166"/>
                  </a:lnTo>
                  <a:lnTo>
                    <a:pt x="279400" y="581406"/>
                  </a:lnTo>
                  <a:lnTo>
                    <a:pt x="292100" y="585216"/>
                  </a:lnTo>
                  <a:close/>
                </a:path>
                <a:path w="2717800" h="2157729">
                  <a:moveTo>
                    <a:pt x="292100" y="768858"/>
                  </a:moveTo>
                  <a:lnTo>
                    <a:pt x="292100" y="585216"/>
                  </a:lnTo>
                  <a:lnTo>
                    <a:pt x="279400" y="581406"/>
                  </a:lnTo>
                  <a:lnTo>
                    <a:pt x="279400" y="765810"/>
                  </a:lnTo>
                  <a:lnTo>
                    <a:pt x="292100" y="768858"/>
                  </a:lnTo>
                  <a:close/>
                </a:path>
                <a:path w="2717800" h="2157729">
                  <a:moveTo>
                    <a:pt x="292100" y="880872"/>
                  </a:moveTo>
                  <a:lnTo>
                    <a:pt x="292100" y="768858"/>
                  </a:lnTo>
                  <a:lnTo>
                    <a:pt x="279400" y="765810"/>
                  </a:lnTo>
                  <a:lnTo>
                    <a:pt x="279400" y="898398"/>
                  </a:lnTo>
                  <a:lnTo>
                    <a:pt x="292100" y="880872"/>
                  </a:lnTo>
                  <a:close/>
                </a:path>
                <a:path w="2717800" h="2157729">
                  <a:moveTo>
                    <a:pt x="304800" y="859536"/>
                  </a:moveTo>
                  <a:lnTo>
                    <a:pt x="304800" y="378714"/>
                  </a:lnTo>
                  <a:lnTo>
                    <a:pt x="292100" y="398526"/>
                  </a:lnTo>
                  <a:lnTo>
                    <a:pt x="292100" y="849630"/>
                  </a:lnTo>
                  <a:lnTo>
                    <a:pt x="304800" y="859536"/>
                  </a:lnTo>
                  <a:close/>
                </a:path>
                <a:path w="2717800" h="2157729">
                  <a:moveTo>
                    <a:pt x="304800" y="859536"/>
                  </a:moveTo>
                  <a:lnTo>
                    <a:pt x="292100" y="849630"/>
                  </a:lnTo>
                  <a:lnTo>
                    <a:pt x="292100" y="851154"/>
                  </a:lnTo>
                  <a:lnTo>
                    <a:pt x="304800" y="859536"/>
                  </a:lnTo>
                  <a:close/>
                </a:path>
                <a:path w="2717800" h="2157729">
                  <a:moveTo>
                    <a:pt x="304800" y="905256"/>
                  </a:moveTo>
                  <a:lnTo>
                    <a:pt x="304800" y="859536"/>
                  </a:lnTo>
                  <a:lnTo>
                    <a:pt x="292100" y="851154"/>
                  </a:lnTo>
                  <a:lnTo>
                    <a:pt x="292100" y="902208"/>
                  </a:lnTo>
                  <a:lnTo>
                    <a:pt x="304800" y="905256"/>
                  </a:lnTo>
                  <a:close/>
                </a:path>
                <a:path w="2717800" h="2157729">
                  <a:moveTo>
                    <a:pt x="317500" y="1060704"/>
                  </a:moveTo>
                  <a:lnTo>
                    <a:pt x="317500" y="578358"/>
                  </a:lnTo>
                  <a:lnTo>
                    <a:pt x="304800" y="558546"/>
                  </a:lnTo>
                  <a:lnTo>
                    <a:pt x="304800" y="1041654"/>
                  </a:lnTo>
                  <a:lnTo>
                    <a:pt x="317500" y="1060704"/>
                  </a:lnTo>
                  <a:close/>
                </a:path>
                <a:path w="2717800" h="2157729">
                  <a:moveTo>
                    <a:pt x="330200" y="1383792"/>
                  </a:moveTo>
                  <a:lnTo>
                    <a:pt x="330200" y="842010"/>
                  </a:lnTo>
                  <a:lnTo>
                    <a:pt x="317500" y="834390"/>
                  </a:lnTo>
                  <a:lnTo>
                    <a:pt x="317500" y="1374648"/>
                  </a:lnTo>
                  <a:lnTo>
                    <a:pt x="330200" y="1383792"/>
                  </a:lnTo>
                  <a:close/>
                </a:path>
                <a:path w="2717800" h="2157729">
                  <a:moveTo>
                    <a:pt x="342900" y="1050798"/>
                  </a:moveTo>
                  <a:lnTo>
                    <a:pt x="342900" y="953262"/>
                  </a:lnTo>
                  <a:lnTo>
                    <a:pt x="330200" y="984504"/>
                  </a:lnTo>
                  <a:lnTo>
                    <a:pt x="330200" y="1031748"/>
                  </a:lnTo>
                  <a:lnTo>
                    <a:pt x="342900" y="1050798"/>
                  </a:lnTo>
                  <a:close/>
                </a:path>
                <a:path w="2717800" h="2157729">
                  <a:moveTo>
                    <a:pt x="342900" y="1363980"/>
                  </a:moveTo>
                  <a:lnTo>
                    <a:pt x="342900" y="1050798"/>
                  </a:lnTo>
                  <a:lnTo>
                    <a:pt x="330200" y="1031748"/>
                  </a:lnTo>
                  <a:lnTo>
                    <a:pt x="330200" y="1373886"/>
                  </a:lnTo>
                  <a:lnTo>
                    <a:pt x="342900" y="1363980"/>
                  </a:lnTo>
                  <a:close/>
                </a:path>
                <a:path w="2717800" h="2157729">
                  <a:moveTo>
                    <a:pt x="342900" y="1389126"/>
                  </a:moveTo>
                  <a:lnTo>
                    <a:pt x="342900" y="1363980"/>
                  </a:lnTo>
                  <a:lnTo>
                    <a:pt x="330200" y="1373886"/>
                  </a:lnTo>
                  <a:lnTo>
                    <a:pt x="330200" y="1388364"/>
                  </a:lnTo>
                  <a:lnTo>
                    <a:pt x="342900" y="1389126"/>
                  </a:lnTo>
                  <a:close/>
                </a:path>
                <a:path w="2717800" h="2157729">
                  <a:moveTo>
                    <a:pt x="368300" y="781050"/>
                  </a:moveTo>
                  <a:lnTo>
                    <a:pt x="368300" y="767334"/>
                  </a:lnTo>
                  <a:lnTo>
                    <a:pt x="342900" y="767334"/>
                  </a:lnTo>
                  <a:lnTo>
                    <a:pt x="342900" y="781050"/>
                  </a:lnTo>
                  <a:lnTo>
                    <a:pt x="368300" y="781050"/>
                  </a:lnTo>
                  <a:close/>
                </a:path>
                <a:path w="2717800" h="2157729">
                  <a:moveTo>
                    <a:pt x="368300" y="793242"/>
                  </a:moveTo>
                  <a:lnTo>
                    <a:pt x="368300" y="781050"/>
                  </a:lnTo>
                  <a:lnTo>
                    <a:pt x="342900" y="781050"/>
                  </a:lnTo>
                  <a:lnTo>
                    <a:pt x="342900" y="842010"/>
                  </a:lnTo>
                  <a:lnTo>
                    <a:pt x="355600" y="861060"/>
                  </a:lnTo>
                  <a:lnTo>
                    <a:pt x="355600" y="803148"/>
                  </a:lnTo>
                  <a:lnTo>
                    <a:pt x="368300" y="793242"/>
                  </a:lnTo>
                  <a:close/>
                </a:path>
                <a:path w="2717800" h="2157729">
                  <a:moveTo>
                    <a:pt x="355600" y="861060"/>
                  </a:moveTo>
                  <a:lnTo>
                    <a:pt x="342900" y="842010"/>
                  </a:lnTo>
                  <a:lnTo>
                    <a:pt x="342900" y="856488"/>
                  </a:lnTo>
                  <a:lnTo>
                    <a:pt x="355600" y="861060"/>
                  </a:lnTo>
                  <a:close/>
                </a:path>
                <a:path w="2717800" h="2157729">
                  <a:moveTo>
                    <a:pt x="355600" y="1058418"/>
                  </a:moveTo>
                  <a:lnTo>
                    <a:pt x="355600" y="861060"/>
                  </a:lnTo>
                  <a:lnTo>
                    <a:pt x="342900" y="856488"/>
                  </a:lnTo>
                  <a:lnTo>
                    <a:pt x="342900" y="1034034"/>
                  </a:lnTo>
                  <a:lnTo>
                    <a:pt x="355600" y="1058418"/>
                  </a:lnTo>
                  <a:close/>
                </a:path>
                <a:path w="2717800" h="2157729">
                  <a:moveTo>
                    <a:pt x="355600" y="1379982"/>
                  </a:moveTo>
                  <a:lnTo>
                    <a:pt x="355600" y="1058418"/>
                  </a:lnTo>
                  <a:lnTo>
                    <a:pt x="342900" y="1034034"/>
                  </a:lnTo>
                  <a:lnTo>
                    <a:pt x="342900" y="1384554"/>
                  </a:lnTo>
                  <a:lnTo>
                    <a:pt x="355600" y="1379982"/>
                  </a:lnTo>
                  <a:close/>
                </a:path>
                <a:path w="2717800" h="2157729">
                  <a:moveTo>
                    <a:pt x="368300" y="797814"/>
                  </a:moveTo>
                  <a:lnTo>
                    <a:pt x="368300" y="793242"/>
                  </a:lnTo>
                  <a:lnTo>
                    <a:pt x="355600" y="803148"/>
                  </a:lnTo>
                  <a:lnTo>
                    <a:pt x="368300" y="797814"/>
                  </a:lnTo>
                  <a:close/>
                </a:path>
                <a:path w="2717800" h="2157729">
                  <a:moveTo>
                    <a:pt x="368300" y="959358"/>
                  </a:moveTo>
                  <a:lnTo>
                    <a:pt x="368300" y="797814"/>
                  </a:lnTo>
                  <a:lnTo>
                    <a:pt x="355600" y="803148"/>
                  </a:lnTo>
                  <a:lnTo>
                    <a:pt x="355600" y="990600"/>
                  </a:lnTo>
                  <a:lnTo>
                    <a:pt x="368300" y="959358"/>
                  </a:lnTo>
                  <a:close/>
                </a:path>
                <a:path w="2717800" h="2157729">
                  <a:moveTo>
                    <a:pt x="368300" y="1244346"/>
                  </a:moveTo>
                  <a:lnTo>
                    <a:pt x="368300" y="959358"/>
                  </a:lnTo>
                  <a:lnTo>
                    <a:pt x="355600" y="990600"/>
                  </a:lnTo>
                  <a:lnTo>
                    <a:pt x="355600" y="1229868"/>
                  </a:lnTo>
                  <a:lnTo>
                    <a:pt x="368300" y="1244346"/>
                  </a:lnTo>
                  <a:close/>
                </a:path>
                <a:path w="2717800" h="2157729">
                  <a:moveTo>
                    <a:pt x="368300" y="1302258"/>
                  </a:moveTo>
                  <a:lnTo>
                    <a:pt x="368300" y="1244346"/>
                  </a:lnTo>
                  <a:lnTo>
                    <a:pt x="355600" y="1237488"/>
                  </a:lnTo>
                  <a:lnTo>
                    <a:pt x="355600" y="1298448"/>
                  </a:lnTo>
                  <a:lnTo>
                    <a:pt x="368300" y="1302258"/>
                  </a:lnTo>
                  <a:close/>
                </a:path>
                <a:path w="2717800" h="2157729">
                  <a:moveTo>
                    <a:pt x="381000" y="1372362"/>
                  </a:moveTo>
                  <a:lnTo>
                    <a:pt x="381000" y="851916"/>
                  </a:lnTo>
                  <a:lnTo>
                    <a:pt x="368300" y="832104"/>
                  </a:lnTo>
                  <a:lnTo>
                    <a:pt x="368300" y="1360170"/>
                  </a:lnTo>
                  <a:lnTo>
                    <a:pt x="381000" y="1372362"/>
                  </a:lnTo>
                  <a:close/>
                </a:path>
                <a:path w="2717800" h="2157729">
                  <a:moveTo>
                    <a:pt x="381000" y="1533906"/>
                  </a:moveTo>
                  <a:lnTo>
                    <a:pt x="381000" y="1372362"/>
                  </a:lnTo>
                  <a:lnTo>
                    <a:pt x="368300" y="1367028"/>
                  </a:lnTo>
                  <a:lnTo>
                    <a:pt x="368300" y="1509522"/>
                  </a:lnTo>
                  <a:lnTo>
                    <a:pt x="381000" y="1533906"/>
                  </a:lnTo>
                  <a:close/>
                </a:path>
                <a:path w="2717800" h="2157729">
                  <a:moveTo>
                    <a:pt x="393700" y="1287780"/>
                  </a:moveTo>
                  <a:lnTo>
                    <a:pt x="393700" y="1231392"/>
                  </a:lnTo>
                  <a:lnTo>
                    <a:pt x="381000" y="1217676"/>
                  </a:lnTo>
                  <a:lnTo>
                    <a:pt x="381000" y="1282446"/>
                  </a:lnTo>
                  <a:lnTo>
                    <a:pt x="393700" y="1287780"/>
                  </a:lnTo>
                  <a:close/>
                </a:path>
                <a:path w="2717800" h="2157729">
                  <a:moveTo>
                    <a:pt x="393700" y="1293876"/>
                  </a:moveTo>
                  <a:lnTo>
                    <a:pt x="393700" y="1287780"/>
                  </a:lnTo>
                  <a:lnTo>
                    <a:pt x="381000" y="1282446"/>
                  </a:lnTo>
                  <a:lnTo>
                    <a:pt x="393700" y="1293876"/>
                  </a:lnTo>
                  <a:close/>
                </a:path>
                <a:path w="2717800" h="2157729">
                  <a:moveTo>
                    <a:pt x="393700" y="1782318"/>
                  </a:moveTo>
                  <a:lnTo>
                    <a:pt x="393700" y="1293876"/>
                  </a:lnTo>
                  <a:lnTo>
                    <a:pt x="381000" y="1282446"/>
                  </a:lnTo>
                  <a:lnTo>
                    <a:pt x="381000" y="1792224"/>
                  </a:lnTo>
                  <a:lnTo>
                    <a:pt x="393700" y="1782318"/>
                  </a:lnTo>
                  <a:close/>
                </a:path>
                <a:path w="2717800" h="2157729">
                  <a:moveTo>
                    <a:pt x="419100" y="1799082"/>
                  </a:moveTo>
                  <a:lnTo>
                    <a:pt x="419100" y="1744980"/>
                  </a:lnTo>
                  <a:lnTo>
                    <a:pt x="406400" y="1725168"/>
                  </a:lnTo>
                  <a:lnTo>
                    <a:pt x="406400" y="1363218"/>
                  </a:lnTo>
                  <a:lnTo>
                    <a:pt x="393700" y="1361694"/>
                  </a:lnTo>
                  <a:lnTo>
                    <a:pt x="393700" y="1782318"/>
                  </a:lnTo>
                  <a:lnTo>
                    <a:pt x="381000" y="1792224"/>
                  </a:lnTo>
                  <a:lnTo>
                    <a:pt x="381000" y="1804416"/>
                  </a:lnTo>
                  <a:lnTo>
                    <a:pt x="412261" y="1804416"/>
                  </a:lnTo>
                  <a:lnTo>
                    <a:pt x="419100" y="1799082"/>
                  </a:lnTo>
                  <a:close/>
                </a:path>
                <a:path w="2717800" h="2157729">
                  <a:moveTo>
                    <a:pt x="412261" y="1804416"/>
                  </a:moveTo>
                  <a:lnTo>
                    <a:pt x="381000" y="1804416"/>
                  </a:lnTo>
                  <a:lnTo>
                    <a:pt x="381000" y="1823466"/>
                  </a:lnTo>
                  <a:lnTo>
                    <a:pt x="406400" y="1823466"/>
                  </a:lnTo>
                  <a:lnTo>
                    <a:pt x="406400" y="1808988"/>
                  </a:lnTo>
                  <a:lnTo>
                    <a:pt x="412261" y="1804416"/>
                  </a:lnTo>
                  <a:close/>
                </a:path>
                <a:path w="2717800" h="2157729">
                  <a:moveTo>
                    <a:pt x="406400" y="1363218"/>
                  </a:moveTo>
                  <a:lnTo>
                    <a:pt x="406400" y="1319784"/>
                  </a:lnTo>
                  <a:lnTo>
                    <a:pt x="393700" y="1345692"/>
                  </a:lnTo>
                  <a:lnTo>
                    <a:pt x="393700" y="1361694"/>
                  </a:lnTo>
                  <a:lnTo>
                    <a:pt x="406400" y="1363218"/>
                  </a:lnTo>
                  <a:close/>
                </a:path>
                <a:path w="2717800" h="2157729">
                  <a:moveTo>
                    <a:pt x="431800" y="1190244"/>
                  </a:moveTo>
                  <a:lnTo>
                    <a:pt x="431800" y="1165098"/>
                  </a:lnTo>
                  <a:lnTo>
                    <a:pt x="419100" y="1165860"/>
                  </a:lnTo>
                  <a:lnTo>
                    <a:pt x="419100" y="1170432"/>
                  </a:lnTo>
                  <a:lnTo>
                    <a:pt x="406400" y="1177290"/>
                  </a:lnTo>
                  <a:lnTo>
                    <a:pt x="406400" y="1180338"/>
                  </a:lnTo>
                  <a:lnTo>
                    <a:pt x="431800" y="1190244"/>
                  </a:lnTo>
                  <a:close/>
                </a:path>
                <a:path w="2717800" h="2157729">
                  <a:moveTo>
                    <a:pt x="431800" y="1327404"/>
                  </a:moveTo>
                  <a:lnTo>
                    <a:pt x="431800" y="1190244"/>
                  </a:lnTo>
                  <a:lnTo>
                    <a:pt x="406400" y="1180338"/>
                  </a:lnTo>
                  <a:lnTo>
                    <a:pt x="406400" y="1265682"/>
                  </a:lnTo>
                  <a:lnTo>
                    <a:pt x="419100" y="1285494"/>
                  </a:lnTo>
                  <a:lnTo>
                    <a:pt x="419100" y="1353312"/>
                  </a:lnTo>
                  <a:lnTo>
                    <a:pt x="431800" y="1327404"/>
                  </a:lnTo>
                  <a:close/>
                </a:path>
                <a:path w="2717800" h="2157729">
                  <a:moveTo>
                    <a:pt x="419100" y="1744980"/>
                  </a:moveTo>
                  <a:lnTo>
                    <a:pt x="419100" y="1285494"/>
                  </a:lnTo>
                  <a:lnTo>
                    <a:pt x="406400" y="1265682"/>
                  </a:lnTo>
                  <a:lnTo>
                    <a:pt x="406400" y="1725168"/>
                  </a:lnTo>
                  <a:lnTo>
                    <a:pt x="419100" y="1744980"/>
                  </a:lnTo>
                  <a:close/>
                </a:path>
                <a:path w="2717800" h="2157729">
                  <a:moveTo>
                    <a:pt x="412750" y="1804416"/>
                  </a:moveTo>
                  <a:lnTo>
                    <a:pt x="412261" y="1804416"/>
                  </a:lnTo>
                  <a:lnTo>
                    <a:pt x="406400" y="1808988"/>
                  </a:lnTo>
                  <a:lnTo>
                    <a:pt x="412750" y="1804416"/>
                  </a:lnTo>
                  <a:close/>
                </a:path>
                <a:path w="2717800" h="2157729">
                  <a:moveTo>
                    <a:pt x="419100" y="1823466"/>
                  </a:moveTo>
                  <a:lnTo>
                    <a:pt x="419100" y="1804416"/>
                  </a:lnTo>
                  <a:lnTo>
                    <a:pt x="412750" y="1804416"/>
                  </a:lnTo>
                  <a:lnTo>
                    <a:pt x="406400" y="1808988"/>
                  </a:lnTo>
                  <a:lnTo>
                    <a:pt x="406400" y="1823466"/>
                  </a:lnTo>
                  <a:lnTo>
                    <a:pt x="419100" y="1823466"/>
                  </a:lnTo>
                  <a:close/>
                </a:path>
                <a:path w="2717800" h="2157729">
                  <a:moveTo>
                    <a:pt x="419100" y="1799844"/>
                  </a:moveTo>
                  <a:lnTo>
                    <a:pt x="419100" y="1799082"/>
                  </a:lnTo>
                  <a:lnTo>
                    <a:pt x="412261" y="1804416"/>
                  </a:lnTo>
                  <a:lnTo>
                    <a:pt x="412750" y="1804416"/>
                  </a:lnTo>
                  <a:lnTo>
                    <a:pt x="419100" y="1799844"/>
                  </a:lnTo>
                  <a:close/>
                </a:path>
                <a:path w="2717800" h="2157729">
                  <a:moveTo>
                    <a:pt x="419100" y="1804416"/>
                  </a:moveTo>
                  <a:lnTo>
                    <a:pt x="419100" y="1799844"/>
                  </a:lnTo>
                  <a:lnTo>
                    <a:pt x="412750" y="1804416"/>
                  </a:lnTo>
                  <a:lnTo>
                    <a:pt x="419100" y="1804416"/>
                  </a:lnTo>
                  <a:close/>
                </a:path>
                <a:path w="2717800" h="2157729">
                  <a:moveTo>
                    <a:pt x="431800" y="1349502"/>
                  </a:moveTo>
                  <a:lnTo>
                    <a:pt x="431800" y="1327404"/>
                  </a:lnTo>
                  <a:lnTo>
                    <a:pt x="419100" y="1353312"/>
                  </a:lnTo>
                  <a:lnTo>
                    <a:pt x="431800" y="1349502"/>
                  </a:lnTo>
                  <a:close/>
                </a:path>
                <a:path w="2717800" h="2157729">
                  <a:moveTo>
                    <a:pt x="431800" y="1619250"/>
                  </a:moveTo>
                  <a:lnTo>
                    <a:pt x="431800" y="1349502"/>
                  </a:lnTo>
                  <a:lnTo>
                    <a:pt x="419100" y="1353312"/>
                  </a:lnTo>
                  <a:lnTo>
                    <a:pt x="419100" y="1615440"/>
                  </a:lnTo>
                  <a:lnTo>
                    <a:pt x="431800" y="1619250"/>
                  </a:lnTo>
                  <a:close/>
                </a:path>
                <a:path w="2717800" h="2157729">
                  <a:moveTo>
                    <a:pt x="431800" y="1626870"/>
                  </a:moveTo>
                  <a:lnTo>
                    <a:pt x="431800" y="1619250"/>
                  </a:lnTo>
                  <a:lnTo>
                    <a:pt x="419100" y="1615440"/>
                  </a:lnTo>
                  <a:lnTo>
                    <a:pt x="419100" y="1652016"/>
                  </a:lnTo>
                  <a:lnTo>
                    <a:pt x="431800" y="1626870"/>
                  </a:lnTo>
                  <a:close/>
                </a:path>
                <a:path w="2717800" h="2157729">
                  <a:moveTo>
                    <a:pt x="444500" y="1664970"/>
                  </a:moveTo>
                  <a:lnTo>
                    <a:pt x="444500" y="1174242"/>
                  </a:lnTo>
                  <a:lnTo>
                    <a:pt x="431800" y="1168908"/>
                  </a:lnTo>
                  <a:lnTo>
                    <a:pt x="431800" y="1654302"/>
                  </a:lnTo>
                  <a:lnTo>
                    <a:pt x="444500" y="1664970"/>
                  </a:lnTo>
                  <a:close/>
                </a:path>
                <a:path w="2717800" h="2157729">
                  <a:moveTo>
                    <a:pt x="444500" y="1664970"/>
                  </a:moveTo>
                  <a:lnTo>
                    <a:pt x="431800" y="1654302"/>
                  </a:lnTo>
                  <a:lnTo>
                    <a:pt x="431800" y="1659636"/>
                  </a:lnTo>
                  <a:lnTo>
                    <a:pt x="444500" y="1664970"/>
                  </a:lnTo>
                  <a:close/>
                </a:path>
                <a:path w="2717800" h="2157729">
                  <a:moveTo>
                    <a:pt x="444500" y="1729740"/>
                  </a:moveTo>
                  <a:lnTo>
                    <a:pt x="444500" y="1664970"/>
                  </a:lnTo>
                  <a:lnTo>
                    <a:pt x="431800" y="1659636"/>
                  </a:lnTo>
                  <a:lnTo>
                    <a:pt x="431800" y="1717548"/>
                  </a:lnTo>
                  <a:lnTo>
                    <a:pt x="444500" y="1729740"/>
                  </a:lnTo>
                  <a:close/>
                </a:path>
                <a:path w="2717800" h="2157729">
                  <a:moveTo>
                    <a:pt x="457200" y="1607058"/>
                  </a:moveTo>
                  <a:lnTo>
                    <a:pt x="457200" y="1469136"/>
                  </a:lnTo>
                  <a:lnTo>
                    <a:pt x="444500" y="1450086"/>
                  </a:lnTo>
                  <a:lnTo>
                    <a:pt x="444500" y="1602486"/>
                  </a:lnTo>
                  <a:lnTo>
                    <a:pt x="457200" y="1607058"/>
                  </a:lnTo>
                  <a:close/>
                </a:path>
                <a:path w="2717800" h="2157729">
                  <a:moveTo>
                    <a:pt x="457200" y="1612392"/>
                  </a:moveTo>
                  <a:lnTo>
                    <a:pt x="457200" y="1607058"/>
                  </a:lnTo>
                  <a:lnTo>
                    <a:pt x="444500" y="1602486"/>
                  </a:lnTo>
                  <a:lnTo>
                    <a:pt x="457200" y="1612392"/>
                  </a:lnTo>
                  <a:close/>
                </a:path>
                <a:path w="2717800" h="2157729">
                  <a:moveTo>
                    <a:pt x="457200" y="2078736"/>
                  </a:moveTo>
                  <a:lnTo>
                    <a:pt x="457200" y="1612392"/>
                  </a:lnTo>
                  <a:lnTo>
                    <a:pt x="444500" y="1602486"/>
                  </a:lnTo>
                  <a:lnTo>
                    <a:pt x="444500" y="2066544"/>
                  </a:lnTo>
                  <a:lnTo>
                    <a:pt x="457200" y="2078736"/>
                  </a:lnTo>
                  <a:close/>
                </a:path>
                <a:path w="2717800" h="2157729">
                  <a:moveTo>
                    <a:pt x="469900" y="1711452"/>
                  </a:moveTo>
                  <a:lnTo>
                    <a:pt x="469900" y="1649730"/>
                  </a:lnTo>
                  <a:lnTo>
                    <a:pt x="457200" y="1645158"/>
                  </a:lnTo>
                  <a:lnTo>
                    <a:pt x="457200" y="1706118"/>
                  </a:lnTo>
                  <a:lnTo>
                    <a:pt x="469900" y="1711452"/>
                  </a:lnTo>
                  <a:close/>
                </a:path>
                <a:path w="2717800" h="2157729">
                  <a:moveTo>
                    <a:pt x="469900" y="1802130"/>
                  </a:moveTo>
                  <a:lnTo>
                    <a:pt x="469900" y="1718310"/>
                  </a:lnTo>
                  <a:lnTo>
                    <a:pt x="457200" y="1706118"/>
                  </a:lnTo>
                  <a:lnTo>
                    <a:pt x="457200" y="1838706"/>
                  </a:lnTo>
                  <a:lnTo>
                    <a:pt x="469900" y="1802130"/>
                  </a:lnTo>
                  <a:close/>
                </a:path>
                <a:path w="2717800" h="2157729">
                  <a:moveTo>
                    <a:pt x="482600" y="2091690"/>
                  </a:moveTo>
                  <a:lnTo>
                    <a:pt x="482600" y="2065020"/>
                  </a:lnTo>
                  <a:lnTo>
                    <a:pt x="469900" y="2052828"/>
                  </a:lnTo>
                  <a:lnTo>
                    <a:pt x="469900" y="1802130"/>
                  </a:lnTo>
                  <a:lnTo>
                    <a:pt x="457200" y="1838706"/>
                  </a:lnTo>
                  <a:lnTo>
                    <a:pt x="457200" y="2091690"/>
                  </a:lnTo>
                  <a:lnTo>
                    <a:pt x="482600" y="2091690"/>
                  </a:lnTo>
                  <a:close/>
                </a:path>
                <a:path w="2717800" h="2157729">
                  <a:moveTo>
                    <a:pt x="482600" y="2109978"/>
                  </a:moveTo>
                  <a:lnTo>
                    <a:pt x="482600" y="2091690"/>
                  </a:lnTo>
                  <a:lnTo>
                    <a:pt x="457200" y="2091690"/>
                  </a:lnTo>
                  <a:lnTo>
                    <a:pt x="457200" y="2109978"/>
                  </a:lnTo>
                  <a:lnTo>
                    <a:pt x="482600" y="2109978"/>
                  </a:lnTo>
                  <a:close/>
                </a:path>
                <a:path w="2717800" h="2157729">
                  <a:moveTo>
                    <a:pt x="482600" y="1882902"/>
                  </a:moveTo>
                  <a:lnTo>
                    <a:pt x="482600" y="1399794"/>
                  </a:lnTo>
                  <a:lnTo>
                    <a:pt x="469900" y="1402080"/>
                  </a:lnTo>
                  <a:lnTo>
                    <a:pt x="469900" y="1879854"/>
                  </a:lnTo>
                  <a:lnTo>
                    <a:pt x="482600" y="1882902"/>
                  </a:lnTo>
                  <a:close/>
                </a:path>
                <a:path w="2717800" h="2157729">
                  <a:moveTo>
                    <a:pt x="482600" y="2059686"/>
                  </a:moveTo>
                  <a:lnTo>
                    <a:pt x="482600" y="1882902"/>
                  </a:lnTo>
                  <a:lnTo>
                    <a:pt x="469900" y="1879854"/>
                  </a:lnTo>
                  <a:lnTo>
                    <a:pt x="469900" y="2052828"/>
                  </a:lnTo>
                  <a:lnTo>
                    <a:pt x="482600" y="2059686"/>
                  </a:lnTo>
                  <a:close/>
                </a:path>
                <a:path w="2717800" h="2157729">
                  <a:moveTo>
                    <a:pt x="495300" y="2061972"/>
                  </a:moveTo>
                  <a:lnTo>
                    <a:pt x="495300" y="1840992"/>
                  </a:lnTo>
                  <a:lnTo>
                    <a:pt x="482600" y="1844040"/>
                  </a:lnTo>
                  <a:lnTo>
                    <a:pt x="482600" y="2059686"/>
                  </a:lnTo>
                  <a:lnTo>
                    <a:pt x="469900" y="2052828"/>
                  </a:lnTo>
                  <a:lnTo>
                    <a:pt x="482600" y="2065020"/>
                  </a:lnTo>
                  <a:lnTo>
                    <a:pt x="495300" y="2061972"/>
                  </a:lnTo>
                  <a:close/>
                </a:path>
                <a:path w="2717800" h="2157729">
                  <a:moveTo>
                    <a:pt x="508000" y="1416558"/>
                  </a:moveTo>
                  <a:lnTo>
                    <a:pt x="508000" y="1395222"/>
                  </a:lnTo>
                  <a:lnTo>
                    <a:pt x="495300" y="1392936"/>
                  </a:lnTo>
                  <a:lnTo>
                    <a:pt x="495300" y="1391412"/>
                  </a:lnTo>
                  <a:lnTo>
                    <a:pt x="482600" y="1394460"/>
                  </a:lnTo>
                  <a:lnTo>
                    <a:pt x="482600" y="1405890"/>
                  </a:lnTo>
                  <a:lnTo>
                    <a:pt x="508000" y="1416558"/>
                  </a:lnTo>
                  <a:close/>
                </a:path>
                <a:path w="2717800" h="2157729">
                  <a:moveTo>
                    <a:pt x="508000" y="1416558"/>
                  </a:moveTo>
                  <a:lnTo>
                    <a:pt x="482600" y="1405890"/>
                  </a:lnTo>
                  <a:lnTo>
                    <a:pt x="482600" y="1674876"/>
                  </a:lnTo>
                  <a:lnTo>
                    <a:pt x="495300" y="1687068"/>
                  </a:lnTo>
                  <a:lnTo>
                    <a:pt x="495300" y="1421892"/>
                  </a:lnTo>
                  <a:lnTo>
                    <a:pt x="508000" y="1416558"/>
                  </a:lnTo>
                  <a:close/>
                </a:path>
                <a:path w="2717800" h="2157729">
                  <a:moveTo>
                    <a:pt x="495300" y="1806702"/>
                  </a:moveTo>
                  <a:lnTo>
                    <a:pt x="495300" y="1687068"/>
                  </a:lnTo>
                  <a:lnTo>
                    <a:pt x="482600" y="1674876"/>
                  </a:lnTo>
                  <a:lnTo>
                    <a:pt x="482600" y="1844040"/>
                  </a:lnTo>
                  <a:lnTo>
                    <a:pt x="495300" y="1806702"/>
                  </a:lnTo>
                  <a:close/>
                </a:path>
                <a:path w="2717800" h="2157729">
                  <a:moveTo>
                    <a:pt x="508000" y="1790700"/>
                  </a:moveTo>
                  <a:lnTo>
                    <a:pt x="508000" y="1416558"/>
                  </a:lnTo>
                  <a:lnTo>
                    <a:pt x="495300" y="1421892"/>
                  </a:lnTo>
                  <a:lnTo>
                    <a:pt x="495300" y="1789176"/>
                  </a:lnTo>
                  <a:lnTo>
                    <a:pt x="508000" y="1790700"/>
                  </a:lnTo>
                  <a:close/>
                </a:path>
                <a:path w="2717800" h="2157729">
                  <a:moveTo>
                    <a:pt x="520700" y="2002536"/>
                  </a:moveTo>
                  <a:lnTo>
                    <a:pt x="520700" y="1673352"/>
                  </a:lnTo>
                  <a:lnTo>
                    <a:pt x="508000" y="1661160"/>
                  </a:lnTo>
                  <a:lnTo>
                    <a:pt x="508000" y="1982724"/>
                  </a:lnTo>
                  <a:lnTo>
                    <a:pt x="520700" y="2002536"/>
                  </a:lnTo>
                  <a:close/>
                </a:path>
                <a:path w="2717800" h="2157729">
                  <a:moveTo>
                    <a:pt x="533400" y="2055876"/>
                  </a:moveTo>
                  <a:lnTo>
                    <a:pt x="533400" y="1773936"/>
                  </a:lnTo>
                  <a:lnTo>
                    <a:pt x="520700" y="1768602"/>
                  </a:lnTo>
                  <a:lnTo>
                    <a:pt x="520700" y="2075688"/>
                  </a:lnTo>
                  <a:lnTo>
                    <a:pt x="533400" y="2055876"/>
                  </a:lnTo>
                  <a:close/>
                </a:path>
                <a:path w="2717800" h="2157729">
                  <a:moveTo>
                    <a:pt x="546100" y="2141982"/>
                  </a:moveTo>
                  <a:lnTo>
                    <a:pt x="546100" y="2129790"/>
                  </a:lnTo>
                  <a:lnTo>
                    <a:pt x="533400" y="2118360"/>
                  </a:lnTo>
                  <a:lnTo>
                    <a:pt x="533400" y="2055876"/>
                  </a:lnTo>
                  <a:lnTo>
                    <a:pt x="520700" y="2075688"/>
                  </a:lnTo>
                  <a:lnTo>
                    <a:pt x="520700" y="2135124"/>
                  </a:lnTo>
                  <a:lnTo>
                    <a:pt x="528320" y="2141982"/>
                  </a:lnTo>
                  <a:lnTo>
                    <a:pt x="546100" y="2141982"/>
                  </a:lnTo>
                  <a:close/>
                </a:path>
                <a:path w="2717800" h="2157729">
                  <a:moveTo>
                    <a:pt x="528320" y="2141982"/>
                  </a:moveTo>
                  <a:lnTo>
                    <a:pt x="520700" y="2135124"/>
                  </a:lnTo>
                  <a:lnTo>
                    <a:pt x="520700" y="2141220"/>
                  </a:lnTo>
                  <a:lnTo>
                    <a:pt x="522514" y="2141982"/>
                  </a:lnTo>
                  <a:lnTo>
                    <a:pt x="528320" y="2141982"/>
                  </a:lnTo>
                  <a:close/>
                </a:path>
                <a:path w="2717800" h="2157729">
                  <a:moveTo>
                    <a:pt x="522514" y="2141982"/>
                  </a:moveTo>
                  <a:lnTo>
                    <a:pt x="520700" y="2141220"/>
                  </a:lnTo>
                  <a:lnTo>
                    <a:pt x="520700" y="2141982"/>
                  </a:lnTo>
                  <a:lnTo>
                    <a:pt x="522514" y="2141982"/>
                  </a:lnTo>
                  <a:close/>
                </a:path>
                <a:path w="2717800" h="2157729">
                  <a:moveTo>
                    <a:pt x="533400" y="2155698"/>
                  </a:moveTo>
                  <a:lnTo>
                    <a:pt x="533400" y="2146554"/>
                  </a:lnTo>
                  <a:lnTo>
                    <a:pt x="522514" y="2141982"/>
                  </a:lnTo>
                  <a:lnTo>
                    <a:pt x="520700" y="2141982"/>
                  </a:lnTo>
                  <a:lnTo>
                    <a:pt x="520700" y="2149602"/>
                  </a:lnTo>
                  <a:lnTo>
                    <a:pt x="533400" y="2155698"/>
                  </a:lnTo>
                  <a:close/>
                </a:path>
                <a:path w="2717800" h="2157729">
                  <a:moveTo>
                    <a:pt x="533400" y="2146554"/>
                  </a:moveTo>
                  <a:lnTo>
                    <a:pt x="528320" y="2141982"/>
                  </a:lnTo>
                  <a:lnTo>
                    <a:pt x="522514" y="2141982"/>
                  </a:lnTo>
                  <a:lnTo>
                    <a:pt x="533400" y="2146554"/>
                  </a:lnTo>
                  <a:close/>
                </a:path>
                <a:path w="2717800" h="2157729">
                  <a:moveTo>
                    <a:pt x="546100" y="2155698"/>
                  </a:moveTo>
                  <a:lnTo>
                    <a:pt x="546100" y="2141982"/>
                  </a:lnTo>
                  <a:lnTo>
                    <a:pt x="528320" y="2141982"/>
                  </a:lnTo>
                  <a:lnTo>
                    <a:pt x="533400" y="2146554"/>
                  </a:lnTo>
                  <a:lnTo>
                    <a:pt x="533400" y="2155698"/>
                  </a:lnTo>
                  <a:lnTo>
                    <a:pt x="546100" y="2155698"/>
                  </a:lnTo>
                  <a:close/>
                </a:path>
                <a:path w="2717800" h="2157729">
                  <a:moveTo>
                    <a:pt x="546100" y="1994916"/>
                  </a:moveTo>
                  <a:lnTo>
                    <a:pt x="546100" y="1458468"/>
                  </a:lnTo>
                  <a:lnTo>
                    <a:pt x="533400" y="1482852"/>
                  </a:lnTo>
                  <a:lnTo>
                    <a:pt x="533400" y="1975866"/>
                  </a:lnTo>
                  <a:lnTo>
                    <a:pt x="546100" y="1994916"/>
                  </a:lnTo>
                  <a:close/>
                </a:path>
                <a:path w="2717800" h="2157729">
                  <a:moveTo>
                    <a:pt x="546100" y="2123694"/>
                  </a:moveTo>
                  <a:lnTo>
                    <a:pt x="546100" y="1994916"/>
                  </a:lnTo>
                  <a:lnTo>
                    <a:pt x="533400" y="1975866"/>
                  </a:lnTo>
                  <a:lnTo>
                    <a:pt x="533400" y="2118360"/>
                  </a:lnTo>
                  <a:lnTo>
                    <a:pt x="546100" y="2123694"/>
                  </a:lnTo>
                  <a:close/>
                </a:path>
                <a:path w="2717800" h="2157729">
                  <a:moveTo>
                    <a:pt x="546100" y="2129790"/>
                  </a:moveTo>
                  <a:lnTo>
                    <a:pt x="546100" y="2123694"/>
                  </a:lnTo>
                  <a:lnTo>
                    <a:pt x="533400" y="2118360"/>
                  </a:lnTo>
                  <a:lnTo>
                    <a:pt x="546100" y="2129790"/>
                  </a:lnTo>
                  <a:close/>
                </a:path>
                <a:path w="2717800" h="2157729">
                  <a:moveTo>
                    <a:pt x="571500" y="1364742"/>
                  </a:moveTo>
                  <a:lnTo>
                    <a:pt x="571500" y="1344168"/>
                  </a:lnTo>
                  <a:lnTo>
                    <a:pt x="558800" y="1339596"/>
                  </a:lnTo>
                  <a:lnTo>
                    <a:pt x="558800" y="1341120"/>
                  </a:lnTo>
                  <a:lnTo>
                    <a:pt x="546100" y="1354836"/>
                  </a:lnTo>
                  <a:lnTo>
                    <a:pt x="571500" y="1364742"/>
                  </a:lnTo>
                  <a:close/>
                </a:path>
                <a:path w="2717800" h="2157729">
                  <a:moveTo>
                    <a:pt x="571500" y="1464564"/>
                  </a:moveTo>
                  <a:lnTo>
                    <a:pt x="571500" y="1364742"/>
                  </a:lnTo>
                  <a:lnTo>
                    <a:pt x="546100" y="1354836"/>
                  </a:lnTo>
                  <a:lnTo>
                    <a:pt x="546100" y="1454658"/>
                  </a:lnTo>
                  <a:lnTo>
                    <a:pt x="558800" y="1472184"/>
                  </a:lnTo>
                  <a:lnTo>
                    <a:pt x="558800" y="1488948"/>
                  </a:lnTo>
                  <a:lnTo>
                    <a:pt x="571500" y="1464564"/>
                  </a:lnTo>
                  <a:close/>
                </a:path>
                <a:path w="2717800" h="2157729">
                  <a:moveTo>
                    <a:pt x="558800" y="2063496"/>
                  </a:moveTo>
                  <a:lnTo>
                    <a:pt x="558800" y="1472184"/>
                  </a:lnTo>
                  <a:lnTo>
                    <a:pt x="546100" y="1454658"/>
                  </a:lnTo>
                  <a:lnTo>
                    <a:pt x="546100" y="2082546"/>
                  </a:lnTo>
                  <a:lnTo>
                    <a:pt x="558800" y="2063496"/>
                  </a:lnTo>
                  <a:close/>
                </a:path>
                <a:path w="2717800" h="2157729">
                  <a:moveTo>
                    <a:pt x="571500" y="1671066"/>
                  </a:moveTo>
                  <a:lnTo>
                    <a:pt x="571500" y="1464564"/>
                  </a:lnTo>
                  <a:lnTo>
                    <a:pt x="558800" y="1488948"/>
                  </a:lnTo>
                  <a:lnTo>
                    <a:pt x="558800" y="1664208"/>
                  </a:lnTo>
                  <a:lnTo>
                    <a:pt x="571500" y="1671066"/>
                  </a:lnTo>
                  <a:close/>
                </a:path>
                <a:path w="2717800" h="2157729">
                  <a:moveTo>
                    <a:pt x="584200" y="1628394"/>
                  </a:moveTo>
                  <a:lnTo>
                    <a:pt x="584200" y="1461516"/>
                  </a:lnTo>
                  <a:lnTo>
                    <a:pt x="571500" y="1443990"/>
                  </a:lnTo>
                  <a:lnTo>
                    <a:pt x="571500" y="1633728"/>
                  </a:lnTo>
                  <a:lnTo>
                    <a:pt x="584200" y="1628394"/>
                  </a:lnTo>
                  <a:close/>
                </a:path>
                <a:path w="2717800" h="2157729">
                  <a:moveTo>
                    <a:pt x="593271" y="1649294"/>
                  </a:moveTo>
                  <a:lnTo>
                    <a:pt x="584200" y="1644396"/>
                  </a:lnTo>
                  <a:lnTo>
                    <a:pt x="584200" y="1628394"/>
                  </a:lnTo>
                  <a:lnTo>
                    <a:pt x="571500" y="1633728"/>
                  </a:lnTo>
                  <a:lnTo>
                    <a:pt x="571500" y="1642110"/>
                  </a:lnTo>
                  <a:lnTo>
                    <a:pt x="593271" y="1649294"/>
                  </a:lnTo>
                  <a:close/>
                </a:path>
                <a:path w="2717800" h="2157729">
                  <a:moveTo>
                    <a:pt x="596900" y="1651254"/>
                  </a:moveTo>
                  <a:lnTo>
                    <a:pt x="593271" y="1649294"/>
                  </a:lnTo>
                  <a:lnTo>
                    <a:pt x="571500" y="1642110"/>
                  </a:lnTo>
                  <a:lnTo>
                    <a:pt x="571500" y="1661160"/>
                  </a:lnTo>
                  <a:lnTo>
                    <a:pt x="596900" y="1651254"/>
                  </a:lnTo>
                  <a:close/>
                </a:path>
                <a:path w="2717800" h="2157729">
                  <a:moveTo>
                    <a:pt x="596900" y="1671828"/>
                  </a:moveTo>
                  <a:lnTo>
                    <a:pt x="596900" y="1651254"/>
                  </a:lnTo>
                  <a:lnTo>
                    <a:pt x="571500" y="1661160"/>
                  </a:lnTo>
                  <a:lnTo>
                    <a:pt x="571500" y="1674876"/>
                  </a:lnTo>
                  <a:lnTo>
                    <a:pt x="584200" y="1676400"/>
                  </a:lnTo>
                  <a:lnTo>
                    <a:pt x="596900" y="1671828"/>
                  </a:lnTo>
                  <a:close/>
                </a:path>
                <a:path w="2717800" h="2157729">
                  <a:moveTo>
                    <a:pt x="596900" y="1933194"/>
                  </a:moveTo>
                  <a:lnTo>
                    <a:pt x="596900" y="1671828"/>
                  </a:lnTo>
                  <a:lnTo>
                    <a:pt x="584200" y="1676400"/>
                  </a:lnTo>
                  <a:lnTo>
                    <a:pt x="571500" y="1674876"/>
                  </a:lnTo>
                  <a:lnTo>
                    <a:pt x="571500" y="1692402"/>
                  </a:lnTo>
                  <a:lnTo>
                    <a:pt x="584200" y="1704594"/>
                  </a:lnTo>
                  <a:lnTo>
                    <a:pt x="584200" y="1926336"/>
                  </a:lnTo>
                  <a:lnTo>
                    <a:pt x="596900" y="1933194"/>
                  </a:lnTo>
                  <a:close/>
                </a:path>
                <a:path w="2717800" h="2157729">
                  <a:moveTo>
                    <a:pt x="596900" y="1650492"/>
                  </a:moveTo>
                  <a:lnTo>
                    <a:pt x="596900" y="1628394"/>
                  </a:lnTo>
                  <a:lnTo>
                    <a:pt x="584200" y="1626870"/>
                  </a:lnTo>
                  <a:lnTo>
                    <a:pt x="584200" y="1644396"/>
                  </a:lnTo>
                  <a:lnTo>
                    <a:pt x="593271" y="1649294"/>
                  </a:lnTo>
                  <a:lnTo>
                    <a:pt x="596900" y="1650492"/>
                  </a:lnTo>
                  <a:close/>
                </a:path>
                <a:path w="2717800" h="2157729">
                  <a:moveTo>
                    <a:pt x="596900" y="1651254"/>
                  </a:moveTo>
                  <a:lnTo>
                    <a:pt x="596900" y="1650492"/>
                  </a:lnTo>
                  <a:lnTo>
                    <a:pt x="593271" y="1649294"/>
                  </a:lnTo>
                  <a:lnTo>
                    <a:pt x="596900" y="1651254"/>
                  </a:lnTo>
                  <a:close/>
                </a:path>
                <a:path w="2717800" h="2157729">
                  <a:moveTo>
                    <a:pt x="609600" y="1690878"/>
                  </a:moveTo>
                  <a:lnTo>
                    <a:pt x="609600" y="1427988"/>
                  </a:lnTo>
                  <a:lnTo>
                    <a:pt x="596900" y="1464564"/>
                  </a:lnTo>
                  <a:lnTo>
                    <a:pt x="596900" y="1678686"/>
                  </a:lnTo>
                  <a:lnTo>
                    <a:pt x="609600" y="1690878"/>
                  </a:lnTo>
                  <a:close/>
                </a:path>
                <a:path w="2717800" h="2157729">
                  <a:moveTo>
                    <a:pt x="609600" y="1913382"/>
                  </a:moveTo>
                  <a:lnTo>
                    <a:pt x="609600" y="1690878"/>
                  </a:lnTo>
                  <a:lnTo>
                    <a:pt x="596900" y="1678686"/>
                  </a:lnTo>
                  <a:lnTo>
                    <a:pt x="596900" y="1923288"/>
                  </a:lnTo>
                  <a:lnTo>
                    <a:pt x="609600" y="1913382"/>
                  </a:lnTo>
                  <a:close/>
                </a:path>
                <a:path w="2717800" h="2157729">
                  <a:moveTo>
                    <a:pt x="609600" y="1938528"/>
                  </a:moveTo>
                  <a:lnTo>
                    <a:pt x="609600" y="1913382"/>
                  </a:lnTo>
                  <a:lnTo>
                    <a:pt x="596900" y="1923288"/>
                  </a:lnTo>
                  <a:lnTo>
                    <a:pt x="596900" y="1937004"/>
                  </a:lnTo>
                  <a:lnTo>
                    <a:pt x="609600" y="1938528"/>
                  </a:lnTo>
                  <a:close/>
                </a:path>
                <a:path w="2717800" h="2157729">
                  <a:moveTo>
                    <a:pt x="622300" y="1933956"/>
                  </a:moveTo>
                  <a:lnTo>
                    <a:pt x="622300" y="1053084"/>
                  </a:lnTo>
                  <a:lnTo>
                    <a:pt x="609600" y="1058418"/>
                  </a:lnTo>
                  <a:lnTo>
                    <a:pt x="609600" y="1936242"/>
                  </a:lnTo>
                  <a:lnTo>
                    <a:pt x="622300" y="1933956"/>
                  </a:lnTo>
                  <a:close/>
                </a:path>
                <a:path w="2717800" h="2157729">
                  <a:moveTo>
                    <a:pt x="635000" y="1072896"/>
                  </a:moveTo>
                  <a:lnTo>
                    <a:pt x="635000" y="1047750"/>
                  </a:lnTo>
                  <a:lnTo>
                    <a:pt x="622300" y="1048512"/>
                  </a:lnTo>
                  <a:lnTo>
                    <a:pt x="622300" y="1062990"/>
                  </a:lnTo>
                  <a:lnTo>
                    <a:pt x="635000" y="1072896"/>
                  </a:lnTo>
                  <a:close/>
                </a:path>
                <a:path w="2717800" h="2157729">
                  <a:moveTo>
                    <a:pt x="635000" y="1299210"/>
                  </a:moveTo>
                  <a:lnTo>
                    <a:pt x="635000" y="1072896"/>
                  </a:lnTo>
                  <a:lnTo>
                    <a:pt x="622300" y="1062990"/>
                  </a:lnTo>
                  <a:lnTo>
                    <a:pt x="622300" y="1287018"/>
                  </a:lnTo>
                  <a:lnTo>
                    <a:pt x="635000" y="1299210"/>
                  </a:lnTo>
                  <a:close/>
                </a:path>
                <a:path w="2717800" h="2157729">
                  <a:moveTo>
                    <a:pt x="635000" y="1299210"/>
                  </a:moveTo>
                  <a:lnTo>
                    <a:pt x="622300" y="1287018"/>
                  </a:lnTo>
                  <a:lnTo>
                    <a:pt x="622300" y="1293876"/>
                  </a:lnTo>
                  <a:lnTo>
                    <a:pt x="635000" y="1299210"/>
                  </a:lnTo>
                  <a:close/>
                </a:path>
                <a:path w="2717800" h="2157729">
                  <a:moveTo>
                    <a:pt x="635000" y="1302258"/>
                  </a:moveTo>
                  <a:lnTo>
                    <a:pt x="635000" y="1299210"/>
                  </a:lnTo>
                  <a:lnTo>
                    <a:pt x="622300" y="1293876"/>
                  </a:lnTo>
                  <a:lnTo>
                    <a:pt x="622300" y="1306830"/>
                  </a:lnTo>
                  <a:lnTo>
                    <a:pt x="635000" y="1302258"/>
                  </a:lnTo>
                  <a:close/>
                </a:path>
                <a:path w="2717800" h="2157729">
                  <a:moveTo>
                    <a:pt x="647700" y="1318260"/>
                  </a:moveTo>
                  <a:lnTo>
                    <a:pt x="647700" y="1294638"/>
                  </a:lnTo>
                  <a:lnTo>
                    <a:pt x="635000" y="1306068"/>
                  </a:lnTo>
                  <a:lnTo>
                    <a:pt x="635000" y="1302258"/>
                  </a:lnTo>
                  <a:lnTo>
                    <a:pt x="622300" y="1306830"/>
                  </a:lnTo>
                  <a:lnTo>
                    <a:pt x="622300" y="1318260"/>
                  </a:lnTo>
                  <a:lnTo>
                    <a:pt x="647700" y="1318260"/>
                  </a:lnTo>
                  <a:close/>
                </a:path>
                <a:path w="2717800" h="2157729">
                  <a:moveTo>
                    <a:pt x="652235" y="1318260"/>
                  </a:moveTo>
                  <a:lnTo>
                    <a:pt x="622300" y="1318260"/>
                  </a:lnTo>
                  <a:lnTo>
                    <a:pt x="622300" y="1325880"/>
                  </a:lnTo>
                  <a:lnTo>
                    <a:pt x="635000" y="1331976"/>
                  </a:lnTo>
                  <a:lnTo>
                    <a:pt x="647700" y="1331976"/>
                  </a:lnTo>
                  <a:lnTo>
                    <a:pt x="647700" y="1322070"/>
                  </a:lnTo>
                  <a:lnTo>
                    <a:pt x="652235" y="1318260"/>
                  </a:lnTo>
                  <a:close/>
                </a:path>
                <a:path w="2717800" h="2157729">
                  <a:moveTo>
                    <a:pt x="660400" y="1473708"/>
                  </a:moveTo>
                  <a:lnTo>
                    <a:pt x="660400" y="1325880"/>
                  </a:lnTo>
                  <a:lnTo>
                    <a:pt x="647700" y="1331976"/>
                  </a:lnTo>
                  <a:lnTo>
                    <a:pt x="635000" y="1331976"/>
                  </a:lnTo>
                  <a:lnTo>
                    <a:pt x="622300" y="1325880"/>
                  </a:lnTo>
                  <a:lnTo>
                    <a:pt x="622300" y="1469136"/>
                  </a:lnTo>
                  <a:lnTo>
                    <a:pt x="635000" y="1431798"/>
                  </a:lnTo>
                  <a:lnTo>
                    <a:pt x="635000" y="1332738"/>
                  </a:lnTo>
                  <a:lnTo>
                    <a:pt x="647700" y="1335024"/>
                  </a:lnTo>
                  <a:lnTo>
                    <a:pt x="647700" y="1461516"/>
                  </a:lnTo>
                  <a:lnTo>
                    <a:pt x="660400" y="1473708"/>
                  </a:lnTo>
                  <a:close/>
                </a:path>
                <a:path w="2717800" h="2157729">
                  <a:moveTo>
                    <a:pt x="647700" y="1271778"/>
                  </a:moveTo>
                  <a:lnTo>
                    <a:pt x="647700" y="1056894"/>
                  </a:lnTo>
                  <a:lnTo>
                    <a:pt x="635000" y="1052322"/>
                  </a:lnTo>
                  <a:lnTo>
                    <a:pt x="635000" y="1277112"/>
                  </a:lnTo>
                  <a:lnTo>
                    <a:pt x="647700" y="1271778"/>
                  </a:lnTo>
                  <a:close/>
                </a:path>
                <a:path w="2717800" h="2157729">
                  <a:moveTo>
                    <a:pt x="660400" y="1291590"/>
                  </a:moveTo>
                  <a:lnTo>
                    <a:pt x="660400" y="1288542"/>
                  </a:lnTo>
                  <a:lnTo>
                    <a:pt x="647700" y="1275588"/>
                  </a:lnTo>
                  <a:lnTo>
                    <a:pt x="647700" y="1271778"/>
                  </a:lnTo>
                  <a:lnTo>
                    <a:pt x="635000" y="1277112"/>
                  </a:lnTo>
                  <a:lnTo>
                    <a:pt x="635000" y="1281684"/>
                  </a:lnTo>
                  <a:lnTo>
                    <a:pt x="660400" y="1291590"/>
                  </a:lnTo>
                  <a:close/>
                </a:path>
                <a:path w="2717800" h="2157729">
                  <a:moveTo>
                    <a:pt x="660400" y="1311402"/>
                  </a:moveTo>
                  <a:lnTo>
                    <a:pt x="660400" y="1291590"/>
                  </a:lnTo>
                  <a:lnTo>
                    <a:pt x="635000" y="1281684"/>
                  </a:lnTo>
                  <a:lnTo>
                    <a:pt x="635000" y="1299972"/>
                  </a:lnTo>
                  <a:lnTo>
                    <a:pt x="647700" y="1294638"/>
                  </a:lnTo>
                  <a:lnTo>
                    <a:pt x="647700" y="1318260"/>
                  </a:lnTo>
                  <a:lnTo>
                    <a:pt x="652235" y="1318260"/>
                  </a:lnTo>
                  <a:lnTo>
                    <a:pt x="660400" y="1311402"/>
                  </a:lnTo>
                  <a:close/>
                </a:path>
                <a:path w="2717800" h="2157729">
                  <a:moveTo>
                    <a:pt x="647700" y="1294638"/>
                  </a:moveTo>
                  <a:lnTo>
                    <a:pt x="635000" y="1299972"/>
                  </a:lnTo>
                  <a:lnTo>
                    <a:pt x="635000" y="1306068"/>
                  </a:lnTo>
                  <a:lnTo>
                    <a:pt x="647700" y="1294638"/>
                  </a:lnTo>
                  <a:close/>
                </a:path>
                <a:path w="2717800" h="2157729">
                  <a:moveTo>
                    <a:pt x="660400" y="1288542"/>
                  </a:moveTo>
                  <a:lnTo>
                    <a:pt x="660400" y="1266444"/>
                  </a:lnTo>
                  <a:lnTo>
                    <a:pt x="647700" y="1267206"/>
                  </a:lnTo>
                  <a:lnTo>
                    <a:pt x="647700" y="1275588"/>
                  </a:lnTo>
                  <a:lnTo>
                    <a:pt x="660400" y="1288542"/>
                  </a:lnTo>
                  <a:close/>
                </a:path>
                <a:path w="2717800" h="2157729">
                  <a:moveTo>
                    <a:pt x="658283" y="1318260"/>
                  </a:moveTo>
                  <a:lnTo>
                    <a:pt x="652235" y="1318260"/>
                  </a:lnTo>
                  <a:lnTo>
                    <a:pt x="647700" y="1322070"/>
                  </a:lnTo>
                  <a:lnTo>
                    <a:pt x="658283" y="1318260"/>
                  </a:lnTo>
                  <a:close/>
                </a:path>
                <a:path w="2717800" h="2157729">
                  <a:moveTo>
                    <a:pt x="660400" y="1325880"/>
                  </a:moveTo>
                  <a:lnTo>
                    <a:pt x="660400" y="1318260"/>
                  </a:lnTo>
                  <a:lnTo>
                    <a:pt x="658283" y="1318260"/>
                  </a:lnTo>
                  <a:lnTo>
                    <a:pt x="647700" y="1322070"/>
                  </a:lnTo>
                  <a:lnTo>
                    <a:pt x="647700" y="1331976"/>
                  </a:lnTo>
                  <a:lnTo>
                    <a:pt x="660400" y="1325880"/>
                  </a:lnTo>
                  <a:close/>
                </a:path>
                <a:path w="2717800" h="2157729">
                  <a:moveTo>
                    <a:pt x="660400" y="1317498"/>
                  </a:moveTo>
                  <a:lnTo>
                    <a:pt x="660400" y="1311402"/>
                  </a:lnTo>
                  <a:lnTo>
                    <a:pt x="652235" y="1318260"/>
                  </a:lnTo>
                  <a:lnTo>
                    <a:pt x="658283" y="1318260"/>
                  </a:lnTo>
                  <a:lnTo>
                    <a:pt x="660400" y="1317498"/>
                  </a:lnTo>
                  <a:close/>
                </a:path>
                <a:path w="2717800" h="2157729">
                  <a:moveTo>
                    <a:pt x="660400" y="1318260"/>
                  </a:moveTo>
                  <a:lnTo>
                    <a:pt x="660400" y="1317498"/>
                  </a:lnTo>
                  <a:lnTo>
                    <a:pt x="658283" y="1318260"/>
                  </a:lnTo>
                  <a:lnTo>
                    <a:pt x="660400" y="1318260"/>
                  </a:lnTo>
                  <a:close/>
                </a:path>
                <a:path w="2717800" h="2157729">
                  <a:moveTo>
                    <a:pt x="673100" y="1320546"/>
                  </a:moveTo>
                  <a:lnTo>
                    <a:pt x="673100" y="1275588"/>
                  </a:lnTo>
                  <a:lnTo>
                    <a:pt x="660400" y="1271016"/>
                  </a:lnTo>
                  <a:lnTo>
                    <a:pt x="660400" y="1351788"/>
                  </a:lnTo>
                  <a:lnTo>
                    <a:pt x="673100" y="1320546"/>
                  </a:lnTo>
                  <a:close/>
                </a:path>
                <a:path w="2717800" h="2157729">
                  <a:moveTo>
                    <a:pt x="685800" y="1524762"/>
                  </a:moveTo>
                  <a:lnTo>
                    <a:pt x="685800" y="1459992"/>
                  </a:lnTo>
                  <a:lnTo>
                    <a:pt x="673100" y="1447800"/>
                  </a:lnTo>
                  <a:lnTo>
                    <a:pt x="673100" y="1320546"/>
                  </a:lnTo>
                  <a:lnTo>
                    <a:pt x="660400" y="1351788"/>
                  </a:lnTo>
                  <a:lnTo>
                    <a:pt x="660400" y="1524762"/>
                  </a:lnTo>
                  <a:lnTo>
                    <a:pt x="685800" y="1524762"/>
                  </a:lnTo>
                  <a:close/>
                </a:path>
                <a:path w="2717800" h="2157729">
                  <a:moveTo>
                    <a:pt x="685800" y="1532382"/>
                  </a:moveTo>
                  <a:lnTo>
                    <a:pt x="685800" y="1524762"/>
                  </a:lnTo>
                  <a:lnTo>
                    <a:pt x="660400" y="1524762"/>
                  </a:lnTo>
                  <a:lnTo>
                    <a:pt x="660400" y="1538478"/>
                  </a:lnTo>
                  <a:lnTo>
                    <a:pt x="673100" y="1538478"/>
                  </a:lnTo>
                  <a:lnTo>
                    <a:pt x="685800" y="1532382"/>
                  </a:lnTo>
                  <a:close/>
                </a:path>
                <a:path w="2717800" h="2157729">
                  <a:moveTo>
                    <a:pt x="685800" y="1459992"/>
                  </a:moveTo>
                  <a:lnTo>
                    <a:pt x="685800" y="683514"/>
                  </a:lnTo>
                  <a:lnTo>
                    <a:pt x="673100" y="701040"/>
                  </a:lnTo>
                  <a:lnTo>
                    <a:pt x="673100" y="1447800"/>
                  </a:lnTo>
                  <a:lnTo>
                    <a:pt x="685800" y="1459992"/>
                  </a:lnTo>
                  <a:close/>
                </a:path>
                <a:path w="2717800" h="2157729">
                  <a:moveTo>
                    <a:pt x="703118" y="632460"/>
                  </a:moveTo>
                  <a:lnTo>
                    <a:pt x="698500" y="629412"/>
                  </a:lnTo>
                  <a:lnTo>
                    <a:pt x="698500" y="618744"/>
                  </a:lnTo>
                  <a:lnTo>
                    <a:pt x="685800" y="622173"/>
                  </a:lnTo>
                  <a:lnTo>
                    <a:pt x="685800" y="632460"/>
                  </a:lnTo>
                  <a:lnTo>
                    <a:pt x="703118" y="632460"/>
                  </a:lnTo>
                  <a:close/>
                </a:path>
                <a:path w="2717800" h="2157729">
                  <a:moveTo>
                    <a:pt x="711200" y="693420"/>
                  </a:moveTo>
                  <a:lnTo>
                    <a:pt x="711200" y="637794"/>
                  </a:lnTo>
                  <a:lnTo>
                    <a:pt x="703118" y="632460"/>
                  </a:lnTo>
                  <a:lnTo>
                    <a:pt x="685800" y="632460"/>
                  </a:lnTo>
                  <a:lnTo>
                    <a:pt x="685800" y="754380"/>
                  </a:lnTo>
                  <a:lnTo>
                    <a:pt x="698500" y="773430"/>
                  </a:lnTo>
                  <a:lnTo>
                    <a:pt x="698500" y="710946"/>
                  </a:lnTo>
                  <a:lnTo>
                    <a:pt x="711200" y="693420"/>
                  </a:lnTo>
                  <a:close/>
                </a:path>
                <a:path w="2717800" h="2157729">
                  <a:moveTo>
                    <a:pt x="698500" y="773430"/>
                  </a:moveTo>
                  <a:lnTo>
                    <a:pt x="685800" y="754380"/>
                  </a:lnTo>
                  <a:lnTo>
                    <a:pt x="685800" y="768858"/>
                  </a:lnTo>
                  <a:lnTo>
                    <a:pt x="698500" y="773430"/>
                  </a:lnTo>
                  <a:close/>
                </a:path>
                <a:path w="2717800" h="2157729">
                  <a:moveTo>
                    <a:pt x="698500" y="871728"/>
                  </a:moveTo>
                  <a:lnTo>
                    <a:pt x="698500" y="773430"/>
                  </a:lnTo>
                  <a:lnTo>
                    <a:pt x="685800" y="768858"/>
                  </a:lnTo>
                  <a:lnTo>
                    <a:pt x="685800" y="867918"/>
                  </a:lnTo>
                  <a:lnTo>
                    <a:pt x="698500" y="871728"/>
                  </a:lnTo>
                  <a:close/>
                </a:path>
                <a:path w="2717800" h="2157729">
                  <a:moveTo>
                    <a:pt x="698500" y="1326642"/>
                  </a:moveTo>
                  <a:lnTo>
                    <a:pt x="698500" y="871728"/>
                  </a:lnTo>
                  <a:lnTo>
                    <a:pt x="685800" y="867918"/>
                  </a:lnTo>
                  <a:lnTo>
                    <a:pt x="685800" y="1357884"/>
                  </a:lnTo>
                  <a:lnTo>
                    <a:pt x="698500" y="1326642"/>
                  </a:lnTo>
                  <a:close/>
                </a:path>
                <a:path w="2717800" h="2157729">
                  <a:moveTo>
                    <a:pt x="711200" y="632460"/>
                  </a:moveTo>
                  <a:lnTo>
                    <a:pt x="698500" y="622173"/>
                  </a:lnTo>
                  <a:lnTo>
                    <a:pt x="698500" y="629412"/>
                  </a:lnTo>
                  <a:lnTo>
                    <a:pt x="704144" y="632460"/>
                  </a:lnTo>
                  <a:lnTo>
                    <a:pt x="711200" y="632460"/>
                  </a:lnTo>
                  <a:close/>
                </a:path>
                <a:path w="2717800" h="2157729">
                  <a:moveTo>
                    <a:pt x="704144" y="632460"/>
                  </a:moveTo>
                  <a:lnTo>
                    <a:pt x="698500" y="629412"/>
                  </a:lnTo>
                  <a:lnTo>
                    <a:pt x="703118" y="632460"/>
                  </a:lnTo>
                  <a:lnTo>
                    <a:pt x="704144" y="632460"/>
                  </a:lnTo>
                  <a:close/>
                </a:path>
                <a:path w="2717800" h="2157729">
                  <a:moveTo>
                    <a:pt x="711200" y="826008"/>
                  </a:moveTo>
                  <a:lnTo>
                    <a:pt x="711200" y="693420"/>
                  </a:lnTo>
                  <a:lnTo>
                    <a:pt x="698500" y="710946"/>
                  </a:lnTo>
                  <a:lnTo>
                    <a:pt x="698500" y="831342"/>
                  </a:lnTo>
                  <a:lnTo>
                    <a:pt x="711200" y="826008"/>
                  </a:lnTo>
                  <a:close/>
                </a:path>
                <a:path w="2717800" h="2157729">
                  <a:moveTo>
                    <a:pt x="711200" y="853440"/>
                  </a:moveTo>
                  <a:lnTo>
                    <a:pt x="711200" y="826008"/>
                  </a:lnTo>
                  <a:lnTo>
                    <a:pt x="698500" y="831342"/>
                  </a:lnTo>
                  <a:lnTo>
                    <a:pt x="698500" y="861060"/>
                  </a:lnTo>
                  <a:lnTo>
                    <a:pt x="711200" y="853440"/>
                  </a:lnTo>
                  <a:close/>
                </a:path>
                <a:path w="2717800" h="2157729">
                  <a:moveTo>
                    <a:pt x="711200" y="853440"/>
                  </a:moveTo>
                  <a:lnTo>
                    <a:pt x="698500" y="861060"/>
                  </a:lnTo>
                  <a:lnTo>
                    <a:pt x="698500" y="863346"/>
                  </a:lnTo>
                  <a:lnTo>
                    <a:pt x="711200" y="853440"/>
                  </a:lnTo>
                  <a:close/>
                </a:path>
                <a:path w="2717800" h="2157729">
                  <a:moveTo>
                    <a:pt x="723900" y="875538"/>
                  </a:moveTo>
                  <a:lnTo>
                    <a:pt x="723900" y="863346"/>
                  </a:lnTo>
                  <a:lnTo>
                    <a:pt x="711200" y="851916"/>
                  </a:lnTo>
                  <a:lnTo>
                    <a:pt x="711200" y="853440"/>
                  </a:lnTo>
                  <a:lnTo>
                    <a:pt x="698500" y="863346"/>
                  </a:lnTo>
                  <a:lnTo>
                    <a:pt x="698500" y="875538"/>
                  </a:lnTo>
                  <a:lnTo>
                    <a:pt x="723900" y="875538"/>
                  </a:lnTo>
                  <a:close/>
                </a:path>
                <a:path w="2717800" h="2157729">
                  <a:moveTo>
                    <a:pt x="723900" y="889254"/>
                  </a:moveTo>
                  <a:lnTo>
                    <a:pt x="723900" y="875538"/>
                  </a:lnTo>
                  <a:lnTo>
                    <a:pt x="698500" y="875538"/>
                  </a:lnTo>
                  <a:lnTo>
                    <a:pt x="698500" y="889254"/>
                  </a:lnTo>
                  <a:lnTo>
                    <a:pt x="723900" y="889254"/>
                  </a:lnTo>
                  <a:close/>
                </a:path>
                <a:path w="2717800" h="2157729">
                  <a:moveTo>
                    <a:pt x="711200" y="637794"/>
                  </a:moveTo>
                  <a:lnTo>
                    <a:pt x="711200" y="636270"/>
                  </a:lnTo>
                  <a:lnTo>
                    <a:pt x="704144" y="632460"/>
                  </a:lnTo>
                  <a:lnTo>
                    <a:pt x="703118" y="632460"/>
                  </a:lnTo>
                  <a:lnTo>
                    <a:pt x="711200" y="637794"/>
                  </a:lnTo>
                  <a:close/>
                </a:path>
                <a:path w="2717800" h="2157729">
                  <a:moveTo>
                    <a:pt x="711200" y="636270"/>
                  </a:moveTo>
                  <a:lnTo>
                    <a:pt x="711200" y="632460"/>
                  </a:lnTo>
                  <a:lnTo>
                    <a:pt x="704144" y="632460"/>
                  </a:lnTo>
                  <a:lnTo>
                    <a:pt x="711200" y="636270"/>
                  </a:lnTo>
                  <a:close/>
                </a:path>
                <a:path w="2717800" h="2157729">
                  <a:moveTo>
                    <a:pt x="723900" y="822198"/>
                  </a:moveTo>
                  <a:lnTo>
                    <a:pt x="723900" y="764286"/>
                  </a:lnTo>
                  <a:lnTo>
                    <a:pt x="711200" y="745236"/>
                  </a:lnTo>
                  <a:lnTo>
                    <a:pt x="711200" y="824484"/>
                  </a:lnTo>
                  <a:lnTo>
                    <a:pt x="723900" y="822198"/>
                  </a:lnTo>
                  <a:close/>
                </a:path>
                <a:path w="2717800" h="2157729">
                  <a:moveTo>
                    <a:pt x="736600" y="837438"/>
                  </a:moveTo>
                  <a:lnTo>
                    <a:pt x="736600" y="834390"/>
                  </a:lnTo>
                  <a:lnTo>
                    <a:pt x="723900" y="827532"/>
                  </a:lnTo>
                  <a:lnTo>
                    <a:pt x="723900" y="822198"/>
                  </a:lnTo>
                  <a:lnTo>
                    <a:pt x="711200" y="824484"/>
                  </a:lnTo>
                  <a:lnTo>
                    <a:pt x="711200" y="847344"/>
                  </a:lnTo>
                  <a:lnTo>
                    <a:pt x="736600" y="837438"/>
                  </a:lnTo>
                  <a:close/>
                </a:path>
                <a:path w="2717800" h="2157729">
                  <a:moveTo>
                    <a:pt x="736600" y="846582"/>
                  </a:moveTo>
                  <a:lnTo>
                    <a:pt x="736600" y="837438"/>
                  </a:lnTo>
                  <a:lnTo>
                    <a:pt x="711200" y="847344"/>
                  </a:lnTo>
                  <a:lnTo>
                    <a:pt x="711200" y="851916"/>
                  </a:lnTo>
                  <a:lnTo>
                    <a:pt x="723900" y="857250"/>
                  </a:lnTo>
                  <a:lnTo>
                    <a:pt x="723900" y="873252"/>
                  </a:lnTo>
                  <a:lnTo>
                    <a:pt x="725905" y="872891"/>
                  </a:lnTo>
                  <a:lnTo>
                    <a:pt x="736600" y="846582"/>
                  </a:lnTo>
                  <a:close/>
                </a:path>
                <a:path w="2717800" h="2157729">
                  <a:moveTo>
                    <a:pt x="723900" y="863346"/>
                  </a:moveTo>
                  <a:lnTo>
                    <a:pt x="723900" y="857250"/>
                  </a:lnTo>
                  <a:lnTo>
                    <a:pt x="711200" y="851916"/>
                  </a:lnTo>
                  <a:lnTo>
                    <a:pt x="723900" y="863346"/>
                  </a:lnTo>
                  <a:close/>
                </a:path>
                <a:path w="2717800" h="2157729">
                  <a:moveTo>
                    <a:pt x="723900" y="930402"/>
                  </a:moveTo>
                  <a:lnTo>
                    <a:pt x="723900" y="889254"/>
                  </a:lnTo>
                  <a:lnTo>
                    <a:pt x="711200" y="889254"/>
                  </a:lnTo>
                  <a:lnTo>
                    <a:pt x="711200" y="918210"/>
                  </a:lnTo>
                  <a:lnTo>
                    <a:pt x="723900" y="930402"/>
                  </a:lnTo>
                  <a:close/>
                </a:path>
                <a:path w="2717800" h="2157729">
                  <a:moveTo>
                    <a:pt x="723900" y="1050798"/>
                  </a:moveTo>
                  <a:lnTo>
                    <a:pt x="723900" y="930402"/>
                  </a:lnTo>
                  <a:lnTo>
                    <a:pt x="711200" y="924306"/>
                  </a:lnTo>
                  <a:lnTo>
                    <a:pt x="711200" y="1046226"/>
                  </a:lnTo>
                  <a:lnTo>
                    <a:pt x="723900" y="1050798"/>
                  </a:lnTo>
                  <a:close/>
                </a:path>
                <a:path w="2717800" h="2157729">
                  <a:moveTo>
                    <a:pt x="725905" y="872891"/>
                  </a:moveTo>
                  <a:lnTo>
                    <a:pt x="723900" y="873252"/>
                  </a:lnTo>
                  <a:lnTo>
                    <a:pt x="723900" y="877824"/>
                  </a:lnTo>
                  <a:lnTo>
                    <a:pt x="725905" y="872891"/>
                  </a:lnTo>
                  <a:close/>
                </a:path>
                <a:path w="2717800" h="2157729">
                  <a:moveTo>
                    <a:pt x="749300" y="1094232"/>
                  </a:moveTo>
                  <a:lnTo>
                    <a:pt x="749300" y="1048512"/>
                  </a:lnTo>
                  <a:lnTo>
                    <a:pt x="736600" y="1036320"/>
                  </a:lnTo>
                  <a:lnTo>
                    <a:pt x="736600" y="870966"/>
                  </a:lnTo>
                  <a:lnTo>
                    <a:pt x="725905" y="872891"/>
                  </a:lnTo>
                  <a:lnTo>
                    <a:pt x="723900" y="877824"/>
                  </a:lnTo>
                  <a:lnTo>
                    <a:pt x="723900" y="1094232"/>
                  </a:lnTo>
                  <a:lnTo>
                    <a:pt x="749300" y="1094232"/>
                  </a:lnTo>
                  <a:close/>
                </a:path>
                <a:path w="2717800" h="2157729">
                  <a:moveTo>
                    <a:pt x="749300" y="1107948"/>
                  </a:moveTo>
                  <a:lnTo>
                    <a:pt x="749300" y="1094232"/>
                  </a:lnTo>
                  <a:lnTo>
                    <a:pt x="723900" y="1094232"/>
                  </a:lnTo>
                  <a:lnTo>
                    <a:pt x="723900" y="1107948"/>
                  </a:lnTo>
                  <a:lnTo>
                    <a:pt x="749300" y="1107948"/>
                  </a:lnTo>
                  <a:close/>
                </a:path>
                <a:path w="2717800" h="2157729">
                  <a:moveTo>
                    <a:pt x="736600" y="870966"/>
                  </a:moveTo>
                  <a:lnTo>
                    <a:pt x="736600" y="846582"/>
                  </a:lnTo>
                  <a:lnTo>
                    <a:pt x="725905" y="872891"/>
                  </a:lnTo>
                  <a:lnTo>
                    <a:pt x="736600" y="870966"/>
                  </a:lnTo>
                  <a:close/>
                </a:path>
                <a:path w="2717800" h="2157729">
                  <a:moveTo>
                    <a:pt x="749300" y="920496"/>
                  </a:moveTo>
                  <a:lnTo>
                    <a:pt x="749300" y="254508"/>
                  </a:lnTo>
                  <a:lnTo>
                    <a:pt x="736600" y="271272"/>
                  </a:lnTo>
                  <a:lnTo>
                    <a:pt x="736600" y="918972"/>
                  </a:lnTo>
                  <a:lnTo>
                    <a:pt x="749300" y="920496"/>
                  </a:lnTo>
                  <a:close/>
                </a:path>
                <a:path w="2717800" h="2157729">
                  <a:moveTo>
                    <a:pt x="749300" y="1043178"/>
                  </a:moveTo>
                  <a:lnTo>
                    <a:pt x="749300" y="920496"/>
                  </a:lnTo>
                  <a:lnTo>
                    <a:pt x="736600" y="918972"/>
                  </a:lnTo>
                  <a:lnTo>
                    <a:pt x="736600" y="1036320"/>
                  </a:lnTo>
                  <a:lnTo>
                    <a:pt x="749300" y="1043178"/>
                  </a:lnTo>
                  <a:close/>
                </a:path>
                <a:path w="2717800" h="2157729">
                  <a:moveTo>
                    <a:pt x="749300" y="1048512"/>
                  </a:moveTo>
                  <a:lnTo>
                    <a:pt x="749300" y="1043178"/>
                  </a:lnTo>
                  <a:lnTo>
                    <a:pt x="736600" y="1036320"/>
                  </a:lnTo>
                  <a:lnTo>
                    <a:pt x="749300" y="1048512"/>
                  </a:lnTo>
                  <a:close/>
                </a:path>
                <a:path w="2717800" h="2157729">
                  <a:moveTo>
                    <a:pt x="774700" y="231648"/>
                  </a:moveTo>
                  <a:lnTo>
                    <a:pt x="774700" y="217932"/>
                  </a:lnTo>
                  <a:lnTo>
                    <a:pt x="749300" y="217932"/>
                  </a:lnTo>
                  <a:lnTo>
                    <a:pt x="749300" y="231648"/>
                  </a:lnTo>
                  <a:lnTo>
                    <a:pt x="774700" y="231648"/>
                  </a:lnTo>
                  <a:close/>
                </a:path>
                <a:path w="2717800" h="2157729">
                  <a:moveTo>
                    <a:pt x="774700" y="485394"/>
                  </a:moveTo>
                  <a:lnTo>
                    <a:pt x="774700" y="231648"/>
                  </a:lnTo>
                  <a:lnTo>
                    <a:pt x="749300" y="231648"/>
                  </a:lnTo>
                  <a:lnTo>
                    <a:pt x="749300" y="265176"/>
                  </a:lnTo>
                  <a:lnTo>
                    <a:pt x="762000" y="277368"/>
                  </a:lnTo>
                  <a:lnTo>
                    <a:pt x="762000" y="502920"/>
                  </a:lnTo>
                  <a:lnTo>
                    <a:pt x="768350" y="501015"/>
                  </a:lnTo>
                  <a:lnTo>
                    <a:pt x="774700" y="485394"/>
                  </a:lnTo>
                  <a:close/>
                </a:path>
                <a:path w="2717800" h="2157729">
                  <a:moveTo>
                    <a:pt x="762000" y="277368"/>
                  </a:moveTo>
                  <a:lnTo>
                    <a:pt x="749300" y="265176"/>
                  </a:lnTo>
                  <a:lnTo>
                    <a:pt x="749300" y="270510"/>
                  </a:lnTo>
                  <a:lnTo>
                    <a:pt x="762000" y="277368"/>
                  </a:lnTo>
                  <a:close/>
                </a:path>
                <a:path w="2717800" h="2157729">
                  <a:moveTo>
                    <a:pt x="762000" y="400050"/>
                  </a:moveTo>
                  <a:lnTo>
                    <a:pt x="762000" y="277368"/>
                  </a:lnTo>
                  <a:lnTo>
                    <a:pt x="749300" y="270510"/>
                  </a:lnTo>
                  <a:lnTo>
                    <a:pt x="749300" y="398526"/>
                  </a:lnTo>
                  <a:lnTo>
                    <a:pt x="762000" y="400050"/>
                  </a:lnTo>
                  <a:close/>
                </a:path>
                <a:path w="2717800" h="2157729">
                  <a:moveTo>
                    <a:pt x="762000" y="1072134"/>
                  </a:moveTo>
                  <a:lnTo>
                    <a:pt x="762000" y="400050"/>
                  </a:lnTo>
                  <a:lnTo>
                    <a:pt x="749300" y="398526"/>
                  </a:lnTo>
                  <a:lnTo>
                    <a:pt x="749300" y="1073658"/>
                  </a:lnTo>
                  <a:lnTo>
                    <a:pt x="762000" y="1072134"/>
                  </a:lnTo>
                  <a:close/>
                </a:path>
                <a:path w="2717800" h="2157729">
                  <a:moveTo>
                    <a:pt x="768350" y="501015"/>
                  </a:moveTo>
                  <a:lnTo>
                    <a:pt x="762000" y="502920"/>
                  </a:lnTo>
                  <a:lnTo>
                    <a:pt x="762000" y="506730"/>
                  </a:lnTo>
                  <a:lnTo>
                    <a:pt x="765001" y="509251"/>
                  </a:lnTo>
                  <a:lnTo>
                    <a:pt x="768350" y="501015"/>
                  </a:lnTo>
                  <a:close/>
                </a:path>
                <a:path w="2717800" h="2157729">
                  <a:moveTo>
                    <a:pt x="765001" y="509251"/>
                  </a:moveTo>
                  <a:lnTo>
                    <a:pt x="762000" y="506730"/>
                  </a:lnTo>
                  <a:lnTo>
                    <a:pt x="762000" y="512826"/>
                  </a:lnTo>
                  <a:lnTo>
                    <a:pt x="763239" y="513272"/>
                  </a:lnTo>
                  <a:lnTo>
                    <a:pt x="763239" y="513588"/>
                  </a:lnTo>
                  <a:lnTo>
                    <a:pt x="765001" y="509251"/>
                  </a:lnTo>
                  <a:close/>
                </a:path>
                <a:path w="2717800" h="2157729">
                  <a:moveTo>
                    <a:pt x="764116" y="513588"/>
                  </a:moveTo>
                  <a:lnTo>
                    <a:pt x="762000" y="512826"/>
                  </a:lnTo>
                  <a:lnTo>
                    <a:pt x="762000" y="513588"/>
                  </a:lnTo>
                  <a:lnTo>
                    <a:pt x="764116" y="513588"/>
                  </a:lnTo>
                  <a:close/>
                </a:path>
                <a:path w="2717800" h="2157729">
                  <a:moveTo>
                    <a:pt x="763239" y="513588"/>
                  </a:moveTo>
                  <a:lnTo>
                    <a:pt x="762000" y="513588"/>
                  </a:lnTo>
                  <a:lnTo>
                    <a:pt x="762000" y="516636"/>
                  </a:lnTo>
                  <a:lnTo>
                    <a:pt x="763239" y="513588"/>
                  </a:lnTo>
                  <a:close/>
                </a:path>
                <a:path w="2717800" h="2157729">
                  <a:moveTo>
                    <a:pt x="774700" y="527304"/>
                  </a:moveTo>
                  <a:lnTo>
                    <a:pt x="774700" y="517398"/>
                  </a:lnTo>
                  <a:lnTo>
                    <a:pt x="764116" y="513588"/>
                  </a:lnTo>
                  <a:lnTo>
                    <a:pt x="763239" y="513588"/>
                  </a:lnTo>
                  <a:lnTo>
                    <a:pt x="762000" y="516636"/>
                  </a:lnTo>
                  <a:lnTo>
                    <a:pt x="762000" y="521208"/>
                  </a:lnTo>
                  <a:lnTo>
                    <a:pt x="774700" y="527304"/>
                  </a:lnTo>
                  <a:close/>
                </a:path>
                <a:path w="2717800" h="2157729">
                  <a:moveTo>
                    <a:pt x="770164" y="513588"/>
                  </a:moveTo>
                  <a:lnTo>
                    <a:pt x="765001" y="509251"/>
                  </a:lnTo>
                  <a:lnTo>
                    <a:pt x="763239" y="513588"/>
                  </a:lnTo>
                  <a:lnTo>
                    <a:pt x="763239" y="513272"/>
                  </a:lnTo>
                  <a:lnTo>
                    <a:pt x="764116" y="513588"/>
                  </a:lnTo>
                  <a:lnTo>
                    <a:pt x="770164" y="513588"/>
                  </a:lnTo>
                  <a:close/>
                </a:path>
                <a:path w="2717800" h="2157729">
                  <a:moveTo>
                    <a:pt x="774700" y="517398"/>
                  </a:moveTo>
                  <a:lnTo>
                    <a:pt x="770164" y="513588"/>
                  </a:lnTo>
                  <a:lnTo>
                    <a:pt x="764116" y="513588"/>
                  </a:lnTo>
                  <a:lnTo>
                    <a:pt x="774700" y="517398"/>
                  </a:lnTo>
                  <a:close/>
                </a:path>
                <a:path w="2717800" h="2157729">
                  <a:moveTo>
                    <a:pt x="776816" y="513588"/>
                  </a:moveTo>
                  <a:lnTo>
                    <a:pt x="774700" y="512826"/>
                  </a:lnTo>
                  <a:lnTo>
                    <a:pt x="774700" y="499110"/>
                  </a:lnTo>
                  <a:lnTo>
                    <a:pt x="768350" y="501015"/>
                  </a:lnTo>
                  <a:lnTo>
                    <a:pt x="765001" y="509251"/>
                  </a:lnTo>
                  <a:lnTo>
                    <a:pt x="770164" y="513588"/>
                  </a:lnTo>
                  <a:lnTo>
                    <a:pt x="776816" y="513588"/>
                  </a:lnTo>
                  <a:close/>
                </a:path>
                <a:path w="2717800" h="2157729">
                  <a:moveTo>
                    <a:pt x="774700" y="499110"/>
                  </a:moveTo>
                  <a:lnTo>
                    <a:pt x="774700" y="485394"/>
                  </a:lnTo>
                  <a:lnTo>
                    <a:pt x="768350" y="501015"/>
                  </a:lnTo>
                  <a:lnTo>
                    <a:pt x="774700" y="499110"/>
                  </a:lnTo>
                  <a:close/>
                </a:path>
                <a:path w="2717800" h="2157729">
                  <a:moveTo>
                    <a:pt x="800100" y="521208"/>
                  </a:moveTo>
                  <a:lnTo>
                    <a:pt x="800100" y="513588"/>
                  </a:lnTo>
                  <a:lnTo>
                    <a:pt x="794657" y="513588"/>
                  </a:lnTo>
                  <a:lnTo>
                    <a:pt x="787400" y="516636"/>
                  </a:lnTo>
                  <a:lnTo>
                    <a:pt x="787400" y="517398"/>
                  </a:lnTo>
                  <a:lnTo>
                    <a:pt x="776816" y="513588"/>
                  </a:lnTo>
                  <a:lnTo>
                    <a:pt x="770164" y="513588"/>
                  </a:lnTo>
                  <a:lnTo>
                    <a:pt x="774700" y="517398"/>
                  </a:lnTo>
                  <a:lnTo>
                    <a:pt x="774700" y="527304"/>
                  </a:lnTo>
                  <a:lnTo>
                    <a:pt x="787400" y="527304"/>
                  </a:lnTo>
                  <a:lnTo>
                    <a:pt x="800100" y="521208"/>
                  </a:lnTo>
                  <a:close/>
                </a:path>
                <a:path w="2717800" h="2157729">
                  <a:moveTo>
                    <a:pt x="787400" y="480060"/>
                  </a:moveTo>
                  <a:lnTo>
                    <a:pt x="787400" y="268224"/>
                  </a:lnTo>
                  <a:lnTo>
                    <a:pt x="774700" y="263652"/>
                  </a:lnTo>
                  <a:lnTo>
                    <a:pt x="774700" y="480060"/>
                  </a:lnTo>
                  <a:lnTo>
                    <a:pt x="787400" y="480060"/>
                  </a:lnTo>
                  <a:close/>
                </a:path>
                <a:path w="2717800" h="2157729">
                  <a:moveTo>
                    <a:pt x="800100" y="494538"/>
                  </a:moveTo>
                  <a:lnTo>
                    <a:pt x="800100" y="480060"/>
                  </a:lnTo>
                  <a:lnTo>
                    <a:pt x="774700" y="480060"/>
                  </a:lnTo>
                  <a:lnTo>
                    <a:pt x="774700" y="494538"/>
                  </a:lnTo>
                  <a:lnTo>
                    <a:pt x="800100" y="494538"/>
                  </a:lnTo>
                  <a:close/>
                </a:path>
                <a:path w="2717800" h="2157729">
                  <a:moveTo>
                    <a:pt x="800100" y="502158"/>
                  </a:moveTo>
                  <a:lnTo>
                    <a:pt x="800100" y="494538"/>
                  </a:lnTo>
                  <a:lnTo>
                    <a:pt x="774700" y="494538"/>
                  </a:lnTo>
                  <a:lnTo>
                    <a:pt x="774700" y="506730"/>
                  </a:lnTo>
                  <a:lnTo>
                    <a:pt x="782864" y="513588"/>
                  </a:lnTo>
                  <a:lnTo>
                    <a:pt x="787400" y="513588"/>
                  </a:lnTo>
                  <a:lnTo>
                    <a:pt x="787400" y="498348"/>
                  </a:lnTo>
                  <a:lnTo>
                    <a:pt x="800100" y="502158"/>
                  </a:lnTo>
                  <a:close/>
                </a:path>
                <a:path w="2717800" h="2157729">
                  <a:moveTo>
                    <a:pt x="782864" y="513588"/>
                  </a:moveTo>
                  <a:lnTo>
                    <a:pt x="774700" y="506730"/>
                  </a:lnTo>
                  <a:lnTo>
                    <a:pt x="774700" y="512826"/>
                  </a:lnTo>
                  <a:lnTo>
                    <a:pt x="776816" y="513588"/>
                  </a:lnTo>
                  <a:lnTo>
                    <a:pt x="782864" y="513588"/>
                  </a:lnTo>
                  <a:close/>
                </a:path>
                <a:path w="2717800" h="2157729">
                  <a:moveTo>
                    <a:pt x="800100" y="756666"/>
                  </a:moveTo>
                  <a:lnTo>
                    <a:pt x="800100" y="521208"/>
                  </a:lnTo>
                  <a:lnTo>
                    <a:pt x="787400" y="527304"/>
                  </a:lnTo>
                  <a:lnTo>
                    <a:pt x="774700" y="527304"/>
                  </a:lnTo>
                  <a:lnTo>
                    <a:pt x="774700" y="617220"/>
                  </a:lnTo>
                  <a:lnTo>
                    <a:pt x="787400" y="636270"/>
                  </a:lnTo>
                  <a:lnTo>
                    <a:pt x="787400" y="768858"/>
                  </a:lnTo>
                  <a:lnTo>
                    <a:pt x="800100" y="756666"/>
                  </a:lnTo>
                  <a:close/>
                </a:path>
                <a:path w="2717800" h="2157729">
                  <a:moveTo>
                    <a:pt x="787400" y="517398"/>
                  </a:moveTo>
                  <a:lnTo>
                    <a:pt x="782864" y="513588"/>
                  </a:lnTo>
                  <a:lnTo>
                    <a:pt x="776816" y="513588"/>
                  </a:lnTo>
                  <a:lnTo>
                    <a:pt x="787400" y="517398"/>
                  </a:lnTo>
                  <a:close/>
                </a:path>
                <a:path w="2717800" h="2157729">
                  <a:moveTo>
                    <a:pt x="791307" y="513588"/>
                  </a:moveTo>
                  <a:lnTo>
                    <a:pt x="782864" y="513588"/>
                  </a:lnTo>
                  <a:lnTo>
                    <a:pt x="787400" y="517398"/>
                  </a:lnTo>
                  <a:lnTo>
                    <a:pt x="787400" y="516636"/>
                  </a:lnTo>
                  <a:lnTo>
                    <a:pt x="791307" y="513588"/>
                  </a:lnTo>
                  <a:close/>
                </a:path>
                <a:path w="2717800" h="2157729">
                  <a:moveTo>
                    <a:pt x="800100" y="506730"/>
                  </a:moveTo>
                  <a:lnTo>
                    <a:pt x="800100" y="502158"/>
                  </a:lnTo>
                  <a:lnTo>
                    <a:pt x="787400" y="498348"/>
                  </a:lnTo>
                  <a:lnTo>
                    <a:pt x="787400" y="513588"/>
                  </a:lnTo>
                  <a:lnTo>
                    <a:pt x="791307" y="513588"/>
                  </a:lnTo>
                  <a:lnTo>
                    <a:pt x="800100" y="506730"/>
                  </a:lnTo>
                  <a:close/>
                </a:path>
                <a:path w="2717800" h="2157729">
                  <a:moveTo>
                    <a:pt x="794657" y="513588"/>
                  </a:moveTo>
                  <a:lnTo>
                    <a:pt x="791307" y="513588"/>
                  </a:lnTo>
                  <a:lnTo>
                    <a:pt x="787400" y="516636"/>
                  </a:lnTo>
                  <a:lnTo>
                    <a:pt x="794657" y="513588"/>
                  </a:lnTo>
                  <a:close/>
                </a:path>
                <a:path w="2717800" h="2157729">
                  <a:moveTo>
                    <a:pt x="812800" y="800100"/>
                  </a:moveTo>
                  <a:lnTo>
                    <a:pt x="812800" y="502158"/>
                  </a:lnTo>
                  <a:lnTo>
                    <a:pt x="800100" y="498348"/>
                  </a:lnTo>
                  <a:lnTo>
                    <a:pt x="800100" y="756666"/>
                  </a:lnTo>
                  <a:lnTo>
                    <a:pt x="787400" y="768858"/>
                  </a:lnTo>
                  <a:lnTo>
                    <a:pt x="787400" y="800100"/>
                  </a:lnTo>
                  <a:lnTo>
                    <a:pt x="812800" y="800100"/>
                  </a:lnTo>
                  <a:close/>
                </a:path>
                <a:path w="2717800" h="2157729">
                  <a:moveTo>
                    <a:pt x="812800" y="814578"/>
                  </a:moveTo>
                  <a:lnTo>
                    <a:pt x="812800" y="800100"/>
                  </a:lnTo>
                  <a:lnTo>
                    <a:pt x="787400" y="800100"/>
                  </a:lnTo>
                  <a:lnTo>
                    <a:pt x="787400" y="808482"/>
                  </a:lnTo>
                  <a:lnTo>
                    <a:pt x="800100" y="814578"/>
                  </a:lnTo>
                  <a:lnTo>
                    <a:pt x="812800" y="814578"/>
                  </a:lnTo>
                  <a:close/>
                </a:path>
                <a:path w="2717800" h="2157729">
                  <a:moveTo>
                    <a:pt x="800100" y="511302"/>
                  </a:moveTo>
                  <a:lnTo>
                    <a:pt x="800100" y="506730"/>
                  </a:lnTo>
                  <a:lnTo>
                    <a:pt x="791307" y="513588"/>
                  </a:lnTo>
                  <a:lnTo>
                    <a:pt x="794657" y="513588"/>
                  </a:lnTo>
                  <a:lnTo>
                    <a:pt x="800100" y="511302"/>
                  </a:lnTo>
                  <a:close/>
                </a:path>
                <a:path w="2717800" h="2157729">
                  <a:moveTo>
                    <a:pt x="800100" y="513588"/>
                  </a:moveTo>
                  <a:lnTo>
                    <a:pt x="800100" y="511302"/>
                  </a:lnTo>
                  <a:lnTo>
                    <a:pt x="794657" y="513588"/>
                  </a:lnTo>
                  <a:lnTo>
                    <a:pt x="800100" y="513588"/>
                  </a:lnTo>
                  <a:close/>
                </a:path>
                <a:path w="2717800" h="2157729">
                  <a:moveTo>
                    <a:pt x="812800" y="502158"/>
                  </a:moveTo>
                  <a:lnTo>
                    <a:pt x="812800" y="179832"/>
                  </a:lnTo>
                  <a:lnTo>
                    <a:pt x="800100" y="211074"/>
                  </a:lnTo>
                  <a:lnTo>
                    <a:pt x="800100" y="498348"/>
                  </a:lnTo>
                  <a:lnTo>
                    <a:pt x="812800" y="502158"/>
                  </a:lnTo>
                  <a:close/>
                </a:path>
                <a:path w="2717800" h="2157729">
                  <a:moveTo>
                    <a:pt x="838200" y="15240"/>
                  </a:moveTo>
                  <a:lnTo>
                    <a:pt x="838200" y="4524"/>
                  </a:lnTo>
                  <a:lnTo>
                    <a:pt x="825500" y="952"/>
                  </a:lnTo>
                  <a:lnTo>
                    <a:pt x="825500" y="4524"/>
                  </a:lnTo>
                  <a:lnTo>
                    <a:pt x="812800" y="15240"/>
                  </a:lnTo>
                  <a:lnTo>
                    <a:pt x="838200" y="15240"/>
                  </a:lnTo>
                  <a:close/>
                </a:path>
                <a:path w="2717800" h="2157729">
                  <a:moveTo>
                    <a:pt x="838200" y="185928"/>
                  </a:moveTo>
                  <a:lnTo>
                    <a:pt x="838200" y="15240"/>
                  </a:lnTo>
                  <a:lnTo>
                    <a:pt x="812800" y="15240"/>
                  </a:lnTo>
                  <a:lnTo>
                    <a:pt x="812800" y="80772"/>
                  </a:lnTo>
                  <a:lnTo>
                    <a:pt x="825500" y="100584"/>
                  </a:lnTo>
                  <a:lnTo>
                    <a:pt x="825500" y="217170"/>
                  </a:lnTo>
                  <a:lnTo>
                    <a:pt x="838200" y="185928"/>
                  </a:lnTo>
                  <a:close/>
                </a:path>
                <a:path w="2717800" h="2157729">
                  <a:moveTo>
                    <a:pt x="825500" y="770382"/>
                  </a:moveTo>
                  <a:lnTo>
                    <a:pt x="825500" y="100584"/>
                  </a:lnTo>
                  <a:lnTo>
                    <a:pt x="812800" y="80772"/>
                  </a:lnTo>
                  <a:lnTo>
                    <a:pt x="812800" y="782574"/>
                  </a:lnTo>
                  <a:lnTo>
                    <a:pt x="825500" y="770382"/>
                  </a:lnTo>
                  <a:close/>
                </a:path>
                <a:path w="2717800" h="2157729">
                  <a:moveTo>
                    <a:pt x="838200" y="214122"/>
                  </a:moveTo>
                  <a:lnTo>
                    <a:pt x="838200" y="185928"/>
                  </a:lnTo>
                  <a:lnTo>
                    <a:pt x="825500" y="217170"/>
                  </a:lnTo>
                  <a:lnTo>
                    <a:pt x="838200" y="214122"/>
                  </a:lnTo>
                  <a:close/>
                </a:path>
                <a:path w="2717800" h="2157729">
                  <a:moveTo>
                    <a:pt x="838200" y="368046"/>
                  </a:moveTo>
                  <a:lnTo>
                    <a:pt x="838200" y="214122"/>
                  </a:lnTo>
                  <a:lnTo>
                    <a:pt x="825500" y="217170"/>
                  </a:lnTo>
                  <a:lnTo>
                    <a:pt x="825500" y="358140"/>
                  </a:lnTo>
                  <a:lnTo>
                    <a:pt x="838200" y="368046"/>
                  </a:lnTo>
                  <a:close/>
                </a:path>
                <a:path w="2717800" h="2157729">
                  <a:moveTo>
                    <a:pt x="838200" y="526542"/>
                  </a:moveTo>
                  <a:lnTo>
                    <a:pt x="838200" y="368046"/>
                  </a:lnTo>
                  <a:lnTo>
                    <a:pt x="825500" y="358140"/>
                  </a:lnTo>
                  <a:lnTo>
                    <a:pt x="825500" y="527304"/>
                  </a:lnTo>
                  <a:lnTo>
                    <a:pt x="838200" y="526542"/>
                  </a:lnTo>
                  <a:close/>
                </a:path>
                <a:path w="2717800" h="2157729">
                  <a:moveTo>
                    <a:pt x="850900" y="380238"/>
                  </a:moveTo>
                  <a:lnTo>
                    <a:pt x="850900" y="90678"/>
                  </a:lnTo>
                  <a:lnTo>
                    <a:pt x="838200" y="71628"/>
                  </a:lnTo>
                  <a:lnTo>
                    <a:pt x="838200" y="370332"/>
                  </a:lnTo>
                  <a:lnTo>
                    <a:pt x="850900" y="380238"/>
                  </a:lnTo>
                  <a:close/>
                </a:path>
                <a:path w="2717800" h="2157729">
                  <a:moveTo>
                    <a:pt x="850900" y="419100"/>
                  </a:moveTo>
                  <a:lnTo>
                    <a:pt x="850900" y="380238"/>
                  </a:lnTo>
                  <a:lnTo>
                    <a:pt x="838200" y="370332"/>
                  </a:lnTo>
                  <a:lnTo>
                    <a:pt x="838200" y="406908"/>
                  </a:lnTo>
                  <a:lnTo>
                    <a:pt x="850900" y="419100"/>
                  </a:lnTo>
                  <a:close/>
                </a:path>
                <a:path w="2717800" h="2157729">
                  <a:moveTo>
                    <a:pt x="863600" y="737616"/>
                  </a:moveTo>
                  <a:lnTo>
                    <a:pt x="863600" y="348234"/>
                  </a:lnTo>
                  <a:lnTo>
                    <a:pt x="850900" y="340614"/>
                  </a:lnTo>
                  <a:lnTo>
                    <a:pt x="850900" y="725424"/>
                  </a:lnTo>
                  <a:lnTo>
                    <a:pt x="863600" y="737616"/>
                  </a:lnTo>
                  <a:close/>
                </a:path>
                <a:path w="2717800" h="2157729">
                  <a:moveTo>
                    <a:pt x="876300" y="401574"/>
                  </a:moveTo>
                  <a:lnTo>
                    <a:pt x="876300" y="366522"/>
                  </a:lnTo>
                  <a:lnTo>
                    <a:pt x="863600" y="362712"/>
                  </a:lnTo>
                  <a:lnTo>
                    <a:pt x="863600" y="396240"/>
                  </a:lnTo>
                  <a:lnTo>
                    <a:pt x="876300" y="401574"/>
                  </a:lnTo>
                  <a:close/>
                </a:path>
                <a:path w="2717800" h="2157729">
                  <a:moveTo>
                    <a:pt x="876300" y="461010"/>
                  </a:moveTo>
                  <a:lnTo>
                    <a:pt x="876300" y="408432"/>
                  </a:lnTo>
                  <a:lnTo>
                    <a:pt x="863600" y="396240"/>
                  </a:lnTo>
                  <a:lnTo>
                    <a:pt x="863600" y="501396"/>
                  </a:lnTo>
                  <a:lnTo>
                    <a:pt x="876300" y="461010"/>
                  </a:lnTo>
                  <a:close/>
                </a:path>
                <a:path w="2717800" h="2157729">
                  <a:moveTo>
                    <a:pt x="889000" y="749808"/>
                  </a:moveTo>
                  <a:lnTo>
                    <a:pt x="889000" y="726948"/>
                  </a:lnTo>
                  <a:lnTo>
                    <a:pt x="876300" y="714756"/>
                  </a:lnTo>
                  <a:lnTo>
                    <a:pt x="876300" y="461010"/>
                  </a:lnTo>
                  <a:lnTo>
                    <a:pt x="863600" y="501396"/>
                  </a:lnTo>
                  <a:lnTo>
                    <a:pt x="863600" y="749808"/>
                  </a:lnTo>
                  <a:lnTo>
                    <a:pt x="889000" y="749808"/>
                  </a:lnTo>
                  <a:close/>
                </a:path>
                <a:path w="2717800" h="2157729">
                  <a:moveTo>
                    <a:pt x="889000" y="768096"/>
                  </a:moveTo>
                  <a:lnTo>
                    <a:pt x="889000" y="749808"/>
                  </a:lnTo>
                  <a:lnTo>
                    <a:pt x="863600" y="749808"/>
                  </a:lnTo>
                  <a:lnTo>
                    <a:pt x="863600" y="768096"/>
                  </a:lnTo>
                  <a:lnTo>
                    <a:pt x="889000" y="768096"/>
                  </a:lnTo>
                  <a:close/>
                </a:path>
                <a:path w="2717800" h="2157729">
                  <a:moveTo>
                    <a:pt x="914400" y="73914"/>
                  </a:moveTo>
                  <a:lnTo>
                    <a:pt x="914400" y="53340"/>
                  </a:lnTo>
                  <a:lnTo>
                    <a:pt x="901700" y="48768"/>
                  </a:lnTo>
                  <a:lnTo>
                    <a:pt x="889000" y="50292"/>
                  </a:lnTo>
                  <a:lnTo>
                    <a:pt x="876300" y="64008"/>
                  </a:lnTo>
                  <a:lnTo>
                    <a:pt x="876300" y="714756"/>
                  </a:lnTo>
                  <a:lnTo>
                    <a:pt x="889000" y="726948"/>
                  </a:lnTo>
                  <a:lnTo>
                    <a:pt x="889000" y="64008"/>
                  </a:lnTo>
                  <a:lnTo>
                    <a:pt x="914400" y="73914"/>
                  </a:lnTo>
                  <a:close/>
                </a:path>
                <a:path w="2717800" h="2157729">
                  <a:moveTo>
                    <a:pt x="914400" y="73914"/>
                  </a:moveTo>
                  <a:lnTo>
                    <a:pt x="889000" y="64008"/>
                  </a:lnTo>
                  <a:lnTo>
                    <a:pt x="889000" y="362712"/>
                  </a:lnTo>
                  <a:lnTo>
                    <a:pt x="901700" y="380238"/>
                  </a:lnTo>
                  <a:lnTo>
                    <a:pt x="901700" y="80772"/>
                  </a:lnTo>
                  <a:lnTo>
                    <a:pt x="914400" y="73914"/>
                  </a:lnTo>
                  <a:close/>
                </a:path>
                <a:path w="2717800" h="2157729">
                  <a:moveTo>
                    <a:pt x="901700" y="464820"/>
                  </a:moveTo>
                  <a:lnTo>
                    <a:pt x="901700" y="380238"/>
                  </a:lnTo>
                  <a:lnTo>
                    <a:pt x="889000" y="362712"/>
                  </a:lnTo>
                  <a:lnTo>
                    <a:pt x="889000" y="501396"/>
                  </a:lnTo>
                  <a:lnTo>
                    <a:pt x="901700" y="464820"/>
                  </a:lnTo>
                  <a:close/>
                </a:path>
                <a:path w="2717800" h="2157729">
                  <a:moveTo>
                    <a:pt x="914400" y="523494"/>
                  </a:moveTo>
                  <a:lnTo>
                    <a:pt x="914400" y="73914"/>
                  </a:lnTo>
                  <a:lnTo>
                    <a:pt x="901700" y="80772"/>
                  </a:lnTo>
                  <a:lnTo>
                    <a:pt x="901700" y="516636"/>
                  </a:lnTo>
                  <a:lnTo>
                    <a:pt x="914400" y="523494"/>
                  </a:lnTo>
                  <a:close/>
                </a:path>
                <a:path w="2717800" h="2157729">
                  <a:moveTo>
                    <a:pt x="927100" y="805434"/>
                  </a:moveTo>
                  <a:lnTo>
                    <a:pt x="927100" y="370332"/>
                  </a:lnTo>
                  <a:lnTo>
                    <a:pt x="914400" y="352806"/>
                  </a:lnTo>
                  <a:lnTo>
                    <a:pt x="914400" y="785622"/>
                  </a:lnTo>
                  <a:lnTo>
                    <a:pt x="927100" y="805434"/>
                  </a:lnTo>
                  <a:close/>
                </a:path>
                <a:path w="2717800" h="2157729">
                  <a:moveTo>
                    <a:pt x="939800" y="905256"/>
                  </a:moveTo>
                  <a:lnTo>
                    <a:pt x="939800" y="503682"/>
                  </a:lnTo>
                  <a:lnTo>
                    <a:pt x="927100" y="496824"/>
                  </a:lnTo>
                  <a:lnTo>
                    <a:pt x="927100" y="917448"/>
                  </a:lnTo>
                  <a:lnTo>
                    <a:pt x="939800" y="905256"/>
                  </a:lnTo>
                  <a:close/>
                </a:path>
                <a:path w="2717800" h="2157729">
                  <a:moveTo>
                    <a:pt x="952500" y="975360"/>
                  </a:moveTo>
                  <a:lnTo>
                    <a:pt x="952500" y="795528"/>
                  </a:lnTo>
                  <a:lnTo>
                    <a:pt x="939800" y="776478"/>
                  </a:lnTo>
                  <a:lnTo>
                    <a:pt x="939800" y="905256"/>
                  </a:lnTo>
                  <a:lnTo>
                    <a:pt x="927100" y="917448"/>
                  </a:lnTo>
                  <a:lnTo>
                    <a:pt x="927100" y="975360"/>
                  </a:lnTo>
                  <a:lnTo>
                    <a:pt x="952500" y="975360"/>
                  </a:lnTo>
                  <a:close/>
                </a:path>
                <a:path w="2717800" h="2157729">
                  <a:moveTo>
                    <a:pt x="952500" y="989076"/>
                  </a:moveTo>
                  <a:lnTo>
                    <a:pt x="952500" y="975360"/>
                  </a:lnTo>
                  <a:lnTo>
                    <a:pt x="927100" y="975360"/>
                  </a:lnTo>
                  <a:lnTo>
                    <a:pt x="927100" y="982980"/>
                  </a:lnTo>
                  <a:lnTo>
                    <a:pt x="939800" y="989076"/>
                  </a:lnTo>
                  <a:lnTo>
                    <a:pt x="952500" y="989076"/>
                  </a:lnTo>
                  <a:close/>
                </a:path>
                <a:path w="2717800" h="2157729">
                  <a:moveTo>
                    <a:pt x="952500" y="795528"/>
                  </a:moveTo>
                  <a:lnTo>
                    <a:pt x="952500" y="401574"/>
                  </a:lnTo>
                  <a:lnTo>
                    <a:pt x="939800" y="413766"/>
                  </a:lnTo>
                  <a:lnTo>
                    <a:pt x="939800" y="776478"/>
                  </a:lnTo>
                  <a:lnTo>
                    <a:pt x="952500" y="795528"/>
                  </a:lnTo>
                  <a:close/>
                </a:path>
                <a:path w="2717800" h="2157729">
                  <a:moveTo>
                    <a:pt x="977900" y="350520"/>
                  </a:moveTo>
                  <a:lnTo>
                    <a:pt x="977900" y="342900"/>
                  </a:lnTo>
                  <a:lnTo>
                    <a:pt x="965200" y="336804"/>
                  </a:lnTo>
                  <a:lnTo>
                    <a:pt x="952500" y="336804"/>
                  </a:lnTo>
                  <a:lnTo>
                    <a:pt x="952500" y="350520"/>
                  </a:lnTo>
                  <a:lnTo>
                    <a:pt x="965200" y="350520"/>
                  </a:lnTo>
                  <a:lnTo>
                    <a:pt x="965200" y="346710"/>
                  </a:lnTo>
                  <a:lnTo>
                    <a:pt x="974271" y="350520"/>
                  </a:lnTo>
                  <a:lnTo>
                    <a:pt x="977900" y="350520"/>
                  </a:lnTo>
                  <a:close/>
                </a:path>
                <a:path w="2717800" h="2157729">
                  <a:moveTo>
                    <a:pt x="977900" y="412242"/>
                  </a:moveTo>
                  <a:lnTo>
                    <a:pt x="977900" y="358140"/>
                  </a:lnTo>
                  <a:lnTo>
                    <a:pt x="969433" y="350520"/>
                  </a:lnTo>
                  <a:lnTo>
                    <a:pt x="952500" y="350520"/>
                  </a:lnTo>
                  <a:lnTo>
                    <a:pt x="952500" y="363474"/>
                  </a:lnTo>
                  <a:lnTo>
                    <a:pt x="965200" y="374142"/>
                  </a:lnTo>
                  <a:lnTo>
                    <a:pt x="965200" y="424434"/>
                  </a:lnTo>
                  <a:lnTo>
                    <a:pt x="977900" y="412242"/>
                  </a:lnTo>
                  <a:close/>
                </a:path>
                <a:path w="2717800" h="2157729">
                  <a:moveTo>
                    <a:pt x="965200" y="374142"/>
                  </a:moveTo>
                  <a:lnTo>
                    <a:pt x="952500" y="363474"/>
                  </a:lnTo>
                  <a:lnTo>
                    <a:pt x="952500" y="368808"/>
                  </a:lnTo>
                  <a:lnTo>
                    <a:pt x="965200" y="374142"/>
                  </a:lnTo>
                  <a:close/>
                </a:path>
                <a:path w="2717800" h="2157729">
                  <a:moveTo>
                    <a:pt x="965200" y="547878"/>
                  </a:moveTo>
                  <a:lnTo>
                    <a:pt x="965200" y="374142"/>
                  </a:lnTo>
                  <a:lnTo>
                    <a:pt x="952500" y="368808"/>
                  </a:lnTo>
                  <a:lnTo>
                    <a:pt x="952500" y="521208"/>
                  </a:lnTo>
                  <a:lnTo>
                    <a:pt x="965200" y="547878"/>
                  </a:lnTo>
                  <a:close/>
                </a:path>
                <a:path w="2717800" h="2157729">
                  <a:moveTo>
                    <a:pt x="965200" y="918972"/>
                  </a:moveTo>
                  <a:lnTo>
                    <a:pt x="965200" y="547878"/>
                  </a:lnTo>
                  <a:lnTo>
                    <a:pt x="952500" y="521208"/>
                  </a:lnTo>
                  <a:lnTo>
                    <a:pt x="952500" y="931926"/>
                  </a:lnTo>
                  <a:lnTo>
                    <a:pt x="965200" y="918972"/>
                  </a:lnTo>
                  <a:close/>
                </a:path>
                <a:path w="2717800" h="2157729">
                  <a:moveTo>
                    <a:pt x="974271" y="350520"/>
                  </a:moveTo>
                  <a:lnTo>
                    <a:pt x="965200" y="346710"/>
                  </a:lnTo>
                  <a:lnTo>
                    <a:pt x="969433" y="350520"/>
                  </a:lnTo>
                  <a:lnTo>
                    <a:pt x="974271" y="350520"/>
                  </a:lnTo>
                  <a:close/>
                </a:path>
                <a:path w="2717800" h="2157729">
                  <a:moveTo>
                    <a:pt x="969433" y="350520"/>
                  </a:moveTo>
                  <a:lnTo>
                    <a:pt x="965200" y="346710"/>
                  </a:lnTo>
                  <a:lnTo>
                    <a:pt x="965200" y="350520"/>
                  </a:lnTo>
                  <a:lnTo>
                    <a:pt x="969433" y="350520"/>
                  </a:lnTo>
                  <a:close/>
                </a:path>
                <a:path w="2717800" h="2157729">
                  <a:moveTo>
                    <a:pt x="977900" y="852678"/>
                  </a:moveTo>
                  <a:lnTo>
                    <a:pt x="977900" y="412242"/>
                  </a:lnTo>
                  <a:lnTo>
                    <a:pt x="965200" y="424434"/>
                  </a:lnTo>
                  <a:lnTo>
                    <a:pt x="965200" y="844296"/>
                  </a:lnTo>
                  <a:lnTo>
                    <a:pt x="977900" y="852678"/>
                  </a:lnTo>
                  <a:close/>
                </a:path>
                <a:path w="2717800" h="2157729">
                  <a:moveTo>
                    <a:pt x="977900" y="852678"/>
                  </a:moveTo>
                  <a:lnTo>
                    <a:pt x="965200" y="844296"/>
                  </a:lnTo>
                  <a:lnTo>
                    <a:pt x="965200" y="845820"/>
                  </a:lnTo>
                  <a:lnTo>
                    <a:pt x="977900" y="852678"/>
                  </a:lnTo>
                  <a:close/>
                </a:path>
                <a:path w="2717800" h="2157729">
                  <a:moveTo>
                    <a:pt x="977900" y="888492"/>
                  </a:moveTo>
                  <a:lnTo>
                    <a:pt x="977900" y="852678"/>
                  </a:lnTo>
                  <a:lnTo>
                    <a:pt x="965200" y="845820"/>
                  </a:lnTo>
                  <a:lnTo>
                    <a:pt x="965200" y="884682"/>
                  </a:lnTo>
                  <a:lnTo>
                    <a:pt x="977900" y="888492"/>
                  </a:lnTo>
                  <a:close/>
                </a:path>
                <a:path w="2717800" h="2157729">
                  <a:moveTo>
                    <a:pt x="977900" y="358140"/>
                  </a:moveTo>
                  <a:lnTo>
                    <a:pt x="977900" y="352044"/>
                  </a:lnTo>
                  <a:lnTo>
                    <a:pt x="974271" y="350520"/>
                  </a:lnTo>
                  <a:lnTo>
                    <a:pt x="969433" y="350520"/>
                  </a:lnTo>
                  <a:lnTo>
                    <a:pt x="977900" y="358140"/>
                  </a:lnTo>
                  <a:close/>
                </a:path>
                <a:path w="2717800" h="2157729">
                  <a:moveTo>
                    <a:pt x="977900" y="352044"/>
                  </a:moveTo>
                  <a:lnTo>
                    <a:pt x="977900" y="350520"/>
                  </a:lnTo>
                  <a:lnTo>
                    <a:pt x="974271" y="350520"/>
                  </a:lnTo>
                  <a:lnTo>
                    <a:pt x="977900" y="352044"/>
                  </a:lnTo>
                  <a:close/>
                </a:path>
                <a:path w="2717800" h="2157729">
                  <a:moveTo>
                    <a:pt x="990600" y="1004316"/>
                  </a:moveTo>
                  <a:lnTo>
                    <a:pt x="990600" y="542544"/>
                  </a:lnTo>
                  <a:lnTo>
                    <a:pt x="977900" y="515874"/>
                  </a:lnTo>
                  <a:lnTo>
                    <a:pt x="977900" y="985266"/>
                  </a:lnTo>
                  <a:lnTo>
                    <a:pt x="990600" y="1004316"/>
                  </a:lnTo>
                  <a:close/>
                </a:path>
                <a:path w="2717800" h="2157729">
                  <a:moveTo>
                    <a:pt x="1003300" y="877824"/>
                  </a:moveTo>
                  <a:lnTo>
                    <a:pt x="1003300" y="838200"/>
                  </a:lnTo>
                  <a:lnTo>
                    <a:pt x="990600" y="835914"/>
                  </a:lnTo>
                  <a:lnTo>
                    <a:pt x="990600" y="870966"/>
                  </a:lnTo>
                  <a:lnTo>
                    <a:pt x="1003300" y="877824"/>
                  </a:lnTo>
                  <a:close/>
                </a:path>
                <a:path w="2717800" h="2157729">
                  <a:moveTo>
                    <a:pt x="1003300" y="880872"/>
                  </a:moveTo>
                  <a:lnTo>
                    <a:pt x="1003300" y="877824"/>
                  </a:lnTo>
                  <a:lnTo>
                    <a:pt x="990600" y="870966"/>
                  </a:lnTo>
                  <a:lnTo>
                    <a:pt x="1003300" y="880872"/>
                  </a:lnTo>
                  <a:close/>
                </a:path>
                <a:path w="2717800" h="2157729">
                  <a:moveTo>
                    <a:pt x="1003300" y="1378458"/>
                  </a:moveTo>
                  <a:lnTo>
                    <a:pt x="1003300" y="880872"/>
                  </a:lnTo>
                  <a:lnTo>
                    <a:pt x="990600" y="870966"/>
                  </a:lnTo>
                  <a:lnTo>
                    <a:pt x="990600" y="1373124"/>
                  </a:lnTo>
                  <a:lnTo>
                    <a:pt x="1003300" y="1378458"/>
                  </a:lnTo>
                  <a:close/>
                </a:path>
                <a:path w="2717800" h="2157729">
                  <a:moveTo>
                    <a:pt x="1016000" y="1033272"/>
                  </a:moveTo>
                  <a:lnTo>
                    <a:pt x="1016000" y="995172"/>
                  </a:lnTo>
                  <a:lnTo>
                    <a:pt x="1003300" y="976122"/>
                  </a:lnTo>
                  <a:lnTo>
                    <a:pt x="1003300" y="1065276"/>
                  </a:lnTo>
                  <a:lnTo>
                    <a:pt x="1016000" y="1033272"/>
                  </a:lnTo>
                  <a:close/>
                </a:path>
                <a:path w="2717800" h="2157729">
                  <a:moveTo>
                    <a:pt x="1028700" y="1373886"/>
                  </a:moveTo>
                  <a:lnTo>
                    <a:pt x="1028700" y="1358646"/>
                  </a:lnTo>
                  <a:lnTo>
                    <a:pt x="1016000" y="1355598"/>
                  </a:lnTo>
                  <a:lnTo>
                    <a:pt x="1016000" y="1033272"/>
                  </a:lnTo>
                  <a:lnTo>
                    <a:pt x="1003300" y="1065276"/>
                  </a:lnTo>
                  <a:lnTo>
                    <a:pt x="1003300" y="1373886"/>
                  </a:lnTo>
                  <a:lnTo>
                    <a:pt x="1028700" y="1373886"/>
                  </a:lnTo>
                  <a:close/>
                </a:path>
                <a:path w="2717800" h="2157729">
                  <a:moveTo>
                    <a:pt x="1028700" y="1381506"/>
                  </a:moveTo>
                  <a:lnTo>
                    <a:pt x="1028700" y="1373886"/>
                  </a:lnTo>
                  <a:lnTo>
                    <a:pt x="1003300" y="1373886"/>
                  </a:lnTo>
                  <a:lnTo>
                    <a:pt x="1003300" y="1388364"/>
                  </a:lnTo>
                  <a:lnTo>
                    <a:pt x="1016000" y="1388364"/>
                  </a:lnTo>
                  <a:lnTo>
                    <a:pt x="1028700" y="1381506"/>
                  </a:lnTo>
                  <a:close/>
                </a:path>
                <a:path w="2717800" h="2157729">
                  <a:moveTo>
                    <a:pt x="1041400" y="781050"/>
                  </a:moveTo>
                  <a:lnTo>
                    <a:pt x="1041400" y="767334"/>
                  </a:lnTo>
                  <a:lnTo>
                    <a:pt x="1016000" y="767334"/>
                  </a:lnTo>
                  <a:lnTo>
                    <a:pt x="1016000" y="781050"/>
                  </a:lnTo>
                  <a:lnTo>
                    <a:pt x="1041400" y="781050"/>
                  </a:lnTo>
                  <a:close/>
                </a:path>
                <a:path w="2717800" h="2157729">
                  <a:moveTo>
                    <a:pt x="1041400" y="1039368"/>
                  </a:moveTo>
                  <a:lnTo>
                    <a:pt x="1041400" y="781050"/>
                  </a:lnTo>
                  <a:lnTo>
                    <a:pt x="1016000" y="781050"/>
                  </a:lnTo>
                  <a:lnTo>
                    <a:pt x="1016000" y="807720"/>
                  </a:lnTo>
                  <a:lnTo>
                    <a:pt x="1028700" y="819912"/>
                  </a:lnTo>
                  <a:lnTo>
                    <a:pt x="1028700" y="1071372"/>
                  </a:lnTo>
                  <a:lnTo>
                    <a:pt x="1041400" y="1039368"/>
                  </a:lnTo>
                  <a:close/>
                </a:path>
                <a:path w="2717800" h="2157729">
                  <a:moveTo>
                    <a:pt x="1028700" y="1358646"/>
                  </a:moveTo>
                  <a:lnTo>
                    <a:pt x="1028700" y="819912"/>
                  </a:lnTo>
                  <a:lnTo>
                    <a:pt x="1016000" y="807720"/>
                  </a:lnTo>
                  <a:lnTo>
                    <a:pt x="1016000" y="1355598"/>
                  </a:lnTo>
                  <a:lnTo>
                    <a:pt x="1028700" y="1358646"/>
                  </a:lnTo>
                  <a:close/>
                </a:path>
                <a:path w="2717800" h="2157729">
                  <a:moveTo>
                    <a:pt x="1041400" y="1204722"/>
                  </a:moveTo>
                  <a:lnTo>
                    <a:pt x="1041400" y="1039368"/>
                  </a:lnTo>
                  <a:lnTo>
                    <a:pt x="1028700" y="1071372"/>
                  </a:lnTo>
                  <a:lnTo>
                    <a:pt x="1028700" y="1192530"/>
                  </a:lnTo>
                  <a:lnTo>
                    <a:pt x="1041400" y="1204722"/>
                  </a:lnTo>
                  <a:close/>
                </a:path>
                <a:path w="2717800" h="2157729">
                  <a:moveTo>
                    <a:pt x="1041400" y="1290066"/>
                  </a:moveTo>
                  <a:lnTo>
                    <a:pt x="1041400" y="1204722"/>
                  </a:lnTo>
                  <a:lnTo>
                    <a:pt x="1028700" y="1199388"/>
                  </a:lnTo>
                  <a:lnTo>
                    <a:pt x="1028700" y="1285494"/>
                  </a:lnTo>
                  <a:lnTo>
                    <a:pt x="1041400" y="1290066"/>
                  </a:lnTo>
                  <a:close/>
                </a:path>
                <a:path w="2717800" h="2157729">
                  <a:moveTo>
                    <a:pt x="1054100" y="1345692"/>
                  </a:moveTo>
                  <a:lnTo>
                    <a:pt x="1054100" y="805434"/>
                  </a:lnTo>
                  <a:lnTo>
                    <a:pt x="1041400" y="793242"/>
                  </a:lnTo>
                  <a:lnTo>
                    <a:pt x="1041400" y="1337310"/>
                  </a:lnTo>
                  <a:lnTo>
                    <a:pt x="1054100" y="1345692"/>
                  </a:lnTo>
                  <a:close/>
                </a:path>
                <a:path w="2717800" h="2157729">
                  <a:moveTo>
                    <a:pt x="1054100" y="1345692"/>
                  </a:moveTo>
                  <a:lnTo>
                    <a:pt x="1041400" y="1337310"/>
                  </a:lnTo>
                  <a:lnTo>
                    <a:pt x="1041400" y="1338834"/>
                  </a:lnTo>
                  <a:lnTo>
                    <a:pt x="1054100" y="1345692"/>
                  </a:lnTo>
                  <a:close/>
                </a:path>
                <a:path w="2717800" h="2157729">
                  <a:moveTo>
                    <a:pt x="1054100" y="1496568"/>
                  </a:moveTo>
                  <a:lnTo>
                    <a:pt x="1054100" y="1345692"/>
                  </a:lnTo>
                  <a:lnTo>
                    <a:pt x="1041400" y="1338834"/>
                  </a:lnTo>
                  <a:lnTo>
                    <a:pt x="1041400" y="1470660"/>
                  </a:lnTo>
                  <a:lnTo>
                    <a:pt x="1054100" y="1496568"/>
                  </a:lnTo>
                  <a:close/>
                </a:path>
                <a:path w="2717800" h="2157729">
                  <a:moveTo>
                    <a:pt x="1066800" y="1275588"/>
                  </a:moveTo>
                  <a:lnTo>
                    <a:pt x="1066800" y="1194054"/>
                  </a:lnTo>
                  <a:lnTo>
                    <a:pt x="1054100" y="1181100"/>
                  </a:lnTo>
                  <a:lnTo>
                    <a:pt x="1054100" y="1270254"/>
                  </a:lnTo>
                  <a:lnTo>
                    <a:pt x="1066800" y="1275588"/>
                  </a:lnTo>
                  <a:close/>
                </a:path>
                <a:path w="2717800" h="2157729">
                  <a:moveTo>
                    <a:pt x="1066800" y="1281684"/>
                  </a:moveTo>
                  <a:lnTo>
                    <a:pt x="1066800" y="1275588"/>
                  </a:lnTo>
                  <a:lnTo>
                    <a:pt x="1054100" y="1270254"/>
                  </a:lnTo>
                  <a:lnTo>
                    <a:pt x="1066800" y="1281684"/>
                  </a:lnTo>
                  <a:close/>
                </a:path>
                <a:path w="2717800" h="2157729">
                  <a:moveTo>
                    <a:pt x="1066800" y="1807464"/>
                  </a:moveTo>
                  <a:lnTo>
                    <a:pt x="1066800" y="1281684"/>
                  </a:lnTo>
                  <a:lnTo>
                    <a:pt x="1054100" y="1270254"/>
                  </a:lnTo>
                  <a:lnTo>
                    <a:pt x="1054100" y="1803654"/>
                  </a:lnTo>
                  <a:lnTo>
                    <a:pt x="1066800" y="1807464"/>
                  </a:lnTo>
                  <a:close/>
                </a:path>
                <a:path w="2717800" h="2157729">
                  <a:moveTo>
                    <a:pt x="1079500" y="1395222"/>
                  </a:moveTo>
                  <a:lnTo>
                    <a:pt x="1079500" y="1331214"/>
                  </a:lnTo>
                  <a:lnTo>
                    <a:pt x="1066800" y="1328928"/>
                  </a:lnTo>
                  <a:lnTo>
                    <a:pt x="1066800" y="1427226"/>
                  </a:lnTo>
                  <a:lnTo>
                    <a:pt x="1079500" y="1395222"/>
                  </a:lnTo>
                  <a:close/>
                </a:path>
                <a:path w="2717800" h="2157729">
                  <a:moveTo>
                    <a:pt x="1087684" y="1795018"/>
                  </a:moveTo>
                  <a:lnTo>
                    <a:pt x="1079500" y="1787652"/>
                  </a:lnTo>
                  <a:lnTo>
                    <a:pt x="1079500" y="1395222"/>
                  </a:lnTo>
                  <a:lnTo>
                    <a:pt x="1066800" y="1427226"/>
                  </a:lnTo>
                  <a:lnTo>
                    <a:pt x="1066800" y="1804416"/>
                  </a:lnTo>
                  <a:lnTo>
                    <a:pt x="1087684" y="1795018"/>
                  </a:lnTo>
                  <a:close/>
                </a:path>
                <a:path w="2717800" h="2157729">
                  <a:moveTo>
                    <a:pt x="1092200" y="1816608"/>
                  </a:moveTo>
                  <a:lnTo>
                    <a:pt x="1092200" y="1799082"/>
                  </a:lnTo>
                  <a:lnTo>
                    <a:pt x="1087684" y="1795018"/>
                  </a:lnTo>
                  <a:lnTo>
                    <a:pt x="1066800" y="1804416"/>
                  </a:lnTo>
                  <a:lnTo>
                    <a:pt x="1066800" y="1815846"/>
                  </a:lnTo>
                  <a:lnTo>
                    <a:pt x="1079500" y="1818894"/>
                  </a:lnTo>
                  <a:lnTo>
                    <a:pt x="1079500" y="1819656"/>
                  </a:lnTo>
                  <a:lnTo>
                    <a:pt x="1092200" y="1816608"/>
                  </a:lnTo>
                  <a:close/>
                </a:path>
                <a:path w="2717800" h="2157729">
                  <a:moveTo>
                    <a:pt x="1117600" y="1180338"/>
                  </a:moveTo>
                  <a:lnTo>
                    <a:pt x="1117600" y="1171956"/>
                  </a:lnTo>
                  <a:lnTo>
                    <a:pt x="1104900" y="1165860"/>
                  </a:lnTo>
                  <a:lnTo>
                    <a:pt x="1092200" y="1165860"/>
                  </a:lnTo>
                  <a:lnTo>
                    <a:pt x="1079500" y="1171956"/>
                  </a:lnTo>
                  <a:lnTo>
                    <a:pt x="1079500" y="1180338"/>
                  </a:lnTo>
                  <a:lnTo>
                    <a:pt x="1117600" y="1180338"/>
                  </a:lnTo>
                  <a:close/>
                </a:path>
                <a:path w="2717800" h="2157729">
                  <a:moveTo>
                    <a:pt x="1117600" y="1200912"/>
                  </a:moveTo>
                  <a:lnTo>
                    <a:pt x="1117600" y="1180338"/>
                  </a:lnTo>
                  <a:lnTo>
                    <a:pt x="1079500" y="1180338"/>
                  </a:lnTo>
                  <a:lnTo>
                    <a:pt x="1079500" y="1194054"/>
                  </a:lnTo>
                  <a:lnTo>
                    <a:pt x="1092200" y="1187196"/>
                  </a:lnTo>
                  <a:lnTo>
                    <a:pt x="1092200" y="1422654"/>
                  </a:lnTo>
                  <a:lnTo>
                    <a:pt x="1104900" y="1441704"/>
                  </a:lnTo>
                  <a:lnTo>
                    <a:pt x="1104900" y="1213104"/>
                  </a:lnTo>
                  <a:lnTo>
                    <a:pt x="1117600" y="1200912"/>
                  </a:lnTo>
                  <a:close/>
                </a:path>
                <a:path w="2717800" h="2157729">
                  <a:moveTo>
                    <a:pt x="1092200" y="1187196"/>
                  </a:moveTo>
                  <a:lnTo>
                    <a:pt x="1079500" y="1194054"/>
                  </a:lnTo>
                  <a:lnTo>
                    <a:pt x="1079500" y="1199388"/>
                  </a:lnTo>
                  <a:lnTo>
                    <a:pt x="1092200" y="1187196"/>
                  </a:lnTo>
                  <a:close/>
                </a:path>
                <a:path w="2717800" h="2157729">
                  <a:moveTo>
                    <a:pt x="1092200" y="1223772"/>
                  </a:moveTo>
                  <a:lnTo>
                    <a:pt x="1092200" y="1187196"/>
                  </a:lnTo>
                  <a:lnTo>
                    <a:pt x="1079500" y="1199388"/>
                  </a:lnTo>
                  <a:lnTo>
                    <a:pt x="1079500" y="1220724"/>
                  </a:lnTo>
                  <a:lnTo>
                    <a:pt x="1092200" y="1223772"/>
                  </a:lnTo>
                  <a:close/>
                </a:path>
                <a:path w="2717800" h="2157729">
                  <a:moveTo>
                    <a:pt x="1092200" y="1694688"/>
                  </a:moveTo>
                  <a:lnTo>
                    <a:pt x="1092200" y="1223772"/>
                  </a:lnTo>
                  <a:lnTo>
                    <a:pt x="1079500" y="1220724"/>
                  </a:lnTo>
                  <a:lnTo>
                    <a:pt x="1079500" y="1670304"/>
                  </a:lnTo>
                  <a:lnTo>
                    <a:pt x="1092200" y="1694688"/>
                  </a:lnTo>
                  <a:close/>
                </a:path>
                <a:path w="2717800" h="2157729">
                  <a:moveTo>
                    <a:pt x="1092200" y="1792986"/>
                  </a:moveTo>
                  <a:lnTo>
                    <a:pt x="1092200" y="1694688"/>
                  </a:lnTo>
                  <a:lnTo>
                    <a:pt x="1079500" y="1670304"/>
                  </a:lnTo>
                  <a:lnTo>
                    <a:pt x="1079500" y="1787652"/>
                  </a:lnTo>
                  <a:lnTo>
                    <a:pt x="1092200" y="1792986"/>
                  </a:lnTo>
                  <a:close/>
                </a:path>
                <a:path w="2717800" h="2157729">
                  <a:moveTo>
                    <a:pt x="1092200" y="1792986"/>
                  </a:moveTo>
                  <a:lnTo>
                    <a:pt x="1079500" y="1787652"/>
                  </a:lnTo>
                  <a:lnTo>
                    <a:pt x="1087684" y="1795018"/>
                  </a:lnTo>
                  <a:lnTo>
                    <a:pt x="1092200" y="1792986"/>
                  </a:lnTo>
                  <a:close/>
                </a:path>
                <a:path w="2717800" h="2157729">
                  <a:moveTo>
                    <a:pt x="1092200" y="1799082"/>
                  </a:moveTo>
                  <a:lnTo>
                    <a:pt x="1092200" y="1792986"/>
                  </a:lnTo>
                  <a:lnTo>
                    <a:pt x="1087684" y="1795018"/>
                  </a:lnTo>
                  <a:lnTo>
                    <a:pt x="1092200" y="1799082"/>
                  </a:lnTo>
                  <a:close/>
                </a:path>
                <a:path w="2717800" h="2157729">
                  <a:moveTo>
                    <a:pt x="1104900" y="1441704"/>
                  </a:moveTo>
                  <a:lnTo>
                    <a:pt x="1092200" y="1422654"/>
                  </a:lnTo>
                  <a:lnTo>
                    <a:pt x="1092200" y="1437132"/>
                  </a:lnTo>
                  <a:lnTo>
                    <a:pt x="1104900" y="1441704"/>
                  </a:lnTo>
                  <a:close/>
                </a:path>
                <a:path w="2717800" h="2157729">
                  <a:moveTo>
                    <a:pt x="1104900" y="1585722"/>
                  </a:moveTo>
                  <a:lnTo>
                    <a:pt x="1104900" y="1441704"/>
                  </a:lnTo>
                  <a:lnTo>
                    <a:pt x="1092200" y="1437132"/>
                  </a:lnTo>
                  <a:lnTo>
                    <a:pt x="1092200" y="1582674"/>
                  </a:lnTo>
                  <a:lnTo>
                    <a:pt x="1104900" y="1585722"/>
                  </a:lnTo>
                  <a:close/>
                </a:path>
                <a:path w="2717800" h="2157729">
                  <a:moveTo>
                    <a:pt x="1104900" y="1677162"/>
                  </a:moveTo>
                  <a:lnTo>
                    <a:pt x="1104900" y="1585722"/>
                  </a:lnTo>
                  <a:lnTo>
                    <a:pt x="1092200" y="1582674"/>
                  </a:lnTo>
                  <a:lnTo>
                    <a:pt x="1092200" y="1696212"/>
                  </a:lnTo>
                  <a:lnTo>
                    <a:pt x="1104900" y="1677162"/>
                  </a:lnTo>
                  <a:close/>
                </a:path>
                <a:path w="2717800" h="2157729">
                  <a:moveTo>
                    <a:pt x="1117600" y="1658874"/>
                  </a:moveTo>
                  <a:lnTo>
                    <a:pt x="1117600" y="1200912"/>
                  </a:lnTo>
                  <a:lnTo>
                    <a:pt x="1104900" y="1213104"/>
                  </a:lnTo>
                  <a:lnTo>
                    <a:pt x="1104900" y="1648968"/>
                  </a:lnTo>
                  <a:lnTo>
                    <a:pt x="1117600" y="1658874"/>
                  </a:lnTo>
                  <a:close/>
                </a:path>
                <a:path w="2717800" h="2157729">
                  <a:moveTo>
                    <a:pt x="1117600" y="1693926"/>
                  </a:moveTo>
                  <a:lnTo>
                    <a:pt x="1117600" y="1658874"/>
                  </a:lnTo>
                  <a:lnTo>
                    <a:pt x="1104900" y="1648968"/>
                  </a:lnTo>
                  <a:lnTo>
                    <a:pt x="1104900" y="1691640"/>
                  </a:lnTo>
                  <a:lnTo>
                    <a:pt x="1117600" y="1693926"/>
                  </a:lnTo>
                  <a:close/>
                </a:path>
                <a:path w="2717800" h="2157729">
                  <a:moveTo>
                    <a:pt x="1130300" y="2039874"/>
                  </a:moveTo>
                  <a:lnTo>
                    <a:pt x="1130300" y="1432560"/>
                  </a:lnTo>
                  <a:lnTo>
                    <a:pt x="1117600" y="1412748"/>
                  </a:lnTo>
                  <a:lnTo>
                    <a:pt x="1117600" y="2020824"/>
                  </a:lnTo>
                  <a:lnTo>
                    <a:pt x="1130300" y="2039874"/>
                  </a:lnTo>
                  <a:close/>
                </a:path>
                <a:path w="2717800" h="2157729">
                  <a:moveTo>
                    <a:pt x="1143000" y="1684020"/>
                  </a:moveTo>
                  <a:lnTo>
                    <a:pt x="1143000" y="1645158"/>
                  </a:lnTo>
                  <a:lnTo>
                    <a:pt x="1130300" y="1641348"/>
                  </a:lnTo>
                  <a:lnTo>
                    <a:pt x="1130300" y="1677162"/>
                  </a:lnTo>
                  <a:lnTo>
                    <a:pt x="1143000" y="1684020"/>
                  </a:lnTo>
                  <a:close/>
                </a:path>
                <a:path w="2717800" h="2157729">
                  <a:moveTo>
                    <a:pt x="1143000" y="1685544"/>
                  </a:moveTo>
                  <a:lnTo>
                    <a:pt x="1143000" y="1684020"/>
                  </a:lnTo>
                  <a:lnTo>
                    <a:pt x="1130300" y="1677162"/>
                  </a:lnTo>
                  <a:lnTo>
                    <a:pt x="1143000" y="1685544"/>
                  </a:lnTo>
                  <a:close/>
                </a:path>
                <a:path w="2717800" h="2157729">
                  <a:moveTo>
                    <a:pt x="1143000" y="1888998"/>
                  </a:moveTo>
                  <a:lnTo>
                    <a:pt x="1143000" y="1685544"/>
                  </a:lnTo>
                  <a:lnTo>
                    <a:pt x="1130300" y="1677162"/>
                  </a:lnTo>
                  <a:lnTo>
                    <a:pt x="1130300" y="1920240"/>
                  </a:lnTo>
                  <a:lnTo>
                    <a:pt x="1143000" y="1888998"/>
                  </a:lnTo>
                  <a:close/>
                </a:path>
                <a:path w="2717800" h="2157729">
                  <a:moveTo>
                    <a:pt x="1155700" y="2081784"/>
                  </a:moveTo>
                  <a:lnTo>
                    <a:pt x="1155700" y="2030730"/>
                  </a:lnTo>
                  <a:lnTo>
                    <a:pt x="1143000" y="2011680"/>
                  </a:lnTo>
                  <a:lnTo>
                    <a:pt x="1143000" y="1888998"/>
                  </a:lnTo>
                  <a:lnTo>
                    <a:pt x="1130300" y="1920240"/>
                  </a:lnTo>
                  <a:lnTo>
                    <a:pt x="1130300" y="2091690"/>
                  </a:lnTo>
                  <a:lnTo>
                    <a:pt x="1155700" y="2081784"/>
                  </a:lnTo>
                  <a:close/>
                </a:path>
                <a:path w="2717800" h="2157729">
                  <a:moveTo>
                    <a:pt x="1155700" y="2103882"/>
                  </a:moveTo>
                  <a:lnTo>
                    <a:pt x="1155700" y="2081784"/>
                  </a:lnTo>
                  <a:lnTo>
                    <a:pt x="1130300" y="2091690"/>
                  </a:lnTo>
                  <a:lnTo>
                    <a:pt x="1130300" y="2096262"/>
                  </a:lnTo>
                  <a:lnTo>
                    <a:pt x="1143000" y="2100834"/>
                  </a:lnTo>
                  <a:lnTo>
                    <a:pt x="1143000" y="2106168"/>
                  </a:lnTo>
                  <a:lnTo>
                    <a:pt x="1155700" y="2103882"/>
                  </a:lnTo>
                  <a:close/>
                </a:path>
                <a:path w="2717800" h="2157729">
                  <a:moveTo>
                    <a:pt x="1155700" y="1844802"/>
                  </a:moveTo>
                  <a:lnTo>
                    <a:pt x="1155700" y="1401318"/>
                  </a:lnTo>
                  <a:lnTo>
                    <a:pt x="1143000" y="1410462"/>
                  </a:lnTo>
                  <a:lnTo>
                    <a:pt x="1143000" y="1843278"/>
                  </a:lnTo>
                  <a:lnTo>
                    <a:pt x="1155700" y="1844802"/>
                  </a:lnTo>
                  <a:close/>
                </a:path>
                <a:path w="2717800" h="2157729">
                  <a:moveTo>
                    <a:pt x="1155700" y="2016252"/>
                  </a:moveTo>
                  <a:lnTo>
                    <a:pt x="1155700" y="1844802"/>
                  </a:lnTo>
                  <a:lnTo>
                    <a:pt x="1143000" y="1843278"/>
                  </a:lnTo>
                  <a:lnTo>
                    <a:pt x="1143000" y="2011680"/>
                  </a:lnTo>
                  <a:lnTo>
                    <a:pt x="1155700" y="2016252"/>
                  </a:lnTo>
                  <a:close/>
                </a:path>
                <a:path w="2717800" h="2157729">
                  <a:moveTo>
                    <a:pt x="1155700" y="2030730"/>
                  </a:moveTo>
                  <a:lnTo>
                    <a:pt x="1155700" y="2016252"/>
                  </a:lnTo>
                  <a:lnTo>
                    <a:pt x="1143000" y="2011680"/>
                  </a:lnTo>
                  <a:lnTo>
                    <a:pt x="1155700" y="2030730"/>
                  </a:lnTo>
                  <a:close/>
                </a:path>
                <a:path w="2717800" h="2157729">
                  <a:moveTo>
                    <a:pt x="1181100" y="1405890"/>
                  </a:moveTo>
                  <a:lnTo>
                    <a:pt x="1181100" y="1395174"/>
                  </a:lnTo>
                  <a:lnTo>
                    <a:pt x="1168400" y="1391602"/>
                  </a:lnTo>
                  <a:lnTo>
                    <a:pt x="1155700" y="1395174"/>
                  </a:lnTo>
                  <a:lnTo>
                    <a:pt x="1155700" y="1405890"/>
                  </a:lnTo>
                  <a:lnTo>
                    <a:pt x="1181100" y="1405890"/>
                  </a:lnTo>
                  <a:close/>
                </a:path>
                <a:path w="2717800" h="2157729">
                  <a:moveTo>
                    <a:pt x="1181100" y="1418082"/>
                  </a:moveTo>
                  <a:lnTo>
                    <a:pt x="1181100" y="1405890"/>
                  </a:lnTo>
                  <a:lnTo>
                    <a:pt x="1155700" y="1405890"/>
                  </a:lnTo>
                  <a:lnTo>
                    <a:pt x="1155700" y="1634490"/>
                  </a:lnTo>
                  <a:lnTo>
                    <a:pt x="1168400" y="1653540"/>
                  </a:lnTo>
                  <a:lnTo>
                    <a:pt x="1168400" y="1427988"/>
                  </a:lnTo>
                  <a:lnTo>
                    <a:pt x="1181100" y="1418082"/>
                  </a:lnTo>
                  <a:close/>
                </a:path>
                <a:path w="2717800" h="2157729">
                  <a:moveTo>
                    <a:pt x="1168400" y="1895094"/>
                  </a:moveTo>
                  <a:lnTo>
                    <a:pt x="1168400" y="1653540"/>
                  </a:lnTo>
                  <a:lnTo>
                    <a:pt x="1155700" y="1634490"/>
                  </a:lnTo>
                  <a:lnTo>
                    <a:pt x="1155700" y="1926336"/>
                  </a:lnTo>
                  <a:lnTo>
                    <a:pt x="1168400" y="1895094"/>
                  </a:lnTo>
                  <a:close/>
                </a:path>
                <a:path w="2717800" h="2157729">
                  <a:moveTo>
                    <a:pt x="1181100" y="1777746"/>
                  </a:moveTo>
                  <a:lnTo>
                    <a:pt x="1181100" y="1418082"/>
                  </a:lnTo>
                  <a:lnTo>
                    <a:pt x="1168400" y="1427988"/>
                  </a:lnTo>
                  <a:lnTo>
                    <a:pt x="1168400" y="1767840"/>
                  </a:lnTo>
                  <a:lnTo>
                    <a:pt x="1181100" y="1777746"/>
                  </a:lnTo>
                  <a:close/>
                </a:path>
                <a:path w="2717800" h="2157729">
                  <a:moveTo>
                    <a:pt x="1181100" y="1777746"/>
                  </a:moveTo>
                  <a:lnTo>
                    <a:pt x="1168400" y="1767840"/>
                  </a:lnTo>
                  <a:lnTo>
                    <a:pt x="1168400" y="1770888"/>
                  </a:lnTo>
                  <a:lnTo>
                    <a:pt x="1181100" y="1777746"/>
                  </a:lnTo>
                  <a:close/>
                </a:path>
                <a:path w="2717800" h="2157729">
                  <a:moveTo>
                    <a:pt x="1181100" y="1789938"/>
                  </a:moveTo>
                  <a:lnTo>
                    <a:pt x="1181100" y="1777746"/>
                  </a:lnTo>
                  <a:lnTo>
                    <a:pt x="1168400" y="1770888"/>
                  </a:lnTo>
                  <a:lnTo>
                    <a:pt x="1168400" y="1786890"/>
                  </a:lnTo>
                  <a:lnTo>
                    <a:pt x="1181100" y="1789938"/>
                  </a:lnTo>
                  <a:close/>
                </a:path>
                <a:path w="2717800" h="2157729">
                  <a:moveTo>
                    <a:pt x="1193800" y="1828038"/>
                  </a:moveTo>
                  <a:lnTo>
                    <a:pt x="1193800" y="1643634"/>
                  </a:lnTo>
                  <a:lnTo>
                    <a:pt x="1181100" y="1624584"/>
                  </a:lnTo>
                  <a:lnTo>
                    <a:pt x="1181100" y="1816608"/>
                  </a:lnTo>
                  <a:lnTo>
                    <a:pt x="1193800" y="1828038"/>
                  </a:lnTo>
                  <a:close/>
                </a:path>
                <a:path w="2717800" h="2157729">
                  <a:moveTo>
                    <a:pt x="1193800" y="1828038"/>
                  </a:moveTo>
                  <a:lnTo>
                    <a:pt x="1181100" y="1816608"/>
                  </a:lnTo>
                  <a:lnTo>
                    <a:pt x="1181100" y="1822704"/>
                  </a:lnTo>
                  <a:lnTo>
                    <a:pt x="1193800" y="1828038"/>
                  </a:lnTo>
                  <a:close/>
                </a:path>
                <a:path w="2717800" h="2157729">
                  <a:moveTo>
                    <a:pt x="1193800" y="1970532"/>
                  </a:moveTo>
                  <a:lnTo>
                    <a:pt x="1193800" y="1828038"/>
                  </a:lnTo>
                  <a:lnTo>
                    <a:pt x="1181100" y="1822704"/>
                  </a:lnTo>
                  <a:lnTo>
                    <a:pt x="1181100" y="1951482"/>
                  </a:lnTo>
                  <a:lnTo>
                    <a:pt x="1193800" y="1970532"/>
                  </a:lnTo>
                  <a:close/>
                </a:path>
                <a:path w="2717800" h="2157729">
                  <a:moveTo>
                    <a:pt x="1206500" y="1775460"/>
                  </a:moveTo>
                  <a:lnTo>
                    <a:pt x="1206500" y="1764030"/>
                  </a:lnTo>
                  <a:lnTo>
                    <a:pt x="1193800" y="1760220"/>
                  </a:lnTo>
                  <a:lnTo>
                    <a:pt x="1193800" y="1770126"/>
                  </a:lnTo>
                  <a:lnTo>
                    <a:pt x="1206500" y="1775460"/>
                  </a:lnTo>
                  <a:close/>
                </a:path>
                <a:path w="2717800" h="2157729">
                  <a:moveTo>
                    <a:pt x="1206500" y="1780032"/>
                  </a:moveTo>
                  <a:lnTo>
                    <a:pt x="1206500" y="1775460"/>
                  </a:lnTo>
                  <a:lnTo>
                    <a:pt x="1193800" y="1770126"/>
                  </a:lnTo>
                  <a:lnTo>
                    <a:pt x="1206500" y="1780032"/>
                  </a:lnTo>
                  <a:close/>
                </a:path>
                <a:path w="2717800" h="2157729">
                  <a:moveTo>
                    <a:pt x="1206500" y="1805178"/>
                  </a:moveTo>
                  <a:lnTo>
                    <a:pt x="1206500" y="1780032"/>
                  </a:lnTo>
                  <a:lnTo>
                    <a:pt x="1193800" y="1770126"/>
                  </a:lnTo>
                  <a:lnTo>
                    <a:pt x="1193800" y="1800606"/>
                  </a:lnTo>
                  <a:lnTo>
                    <a:pt x="1206500" y="1805178"/>
                  </a:lnTo>
                  <a:close/>
                </a:path>
                <a:path w="2717800" h="2157729">
                  <a:moveTo>
                    <a:pt x="1206500" y="1811274"/>
                  </a:moveTo>
                  <a:lnTo>
                    <a:pt x="1206500" y="1805178"/>
                  </a:lnTo>
                  <a:lnTo>
                    <a:pt x="1193800" y="1800606"/>
                  </a:lnTo>
                  <a:lnTo>
                    <a:pt x="1206500" y="1811274"/>
                  </a:lnTo>
                  <a:close/>
                </a:path>
                <a:path w="2717800" h="2157729">
                  <a:moveTo>
                    <a:pt x="1206500" y="2105406"/>
                  </a:moveTo>
                  <a:lnTo>
                    <a:pt x="1206500" y="1811274"/>
                  </a:lnTo>
                  <a:lnTo>
                    <a:pt x="1193800" y="1800606"/>
                  </a:lnTo>
                  <a:lnTo>
                    <a:pt x="1193800" y="2117598"/>
                  </a:lnTo>
                  <a:lnTo>
                    <a:pt x="1206500" y="2105406"/>
                  </a:lnTo>
                  <a:close/>
                </a:path>
                <a:path w="2717800" h="2157729">
                  <a:moveTo>
                    <a:pt x="1219200" y="2141982"/>
                  </a:moveTo>
                  <a:lnTo>
                    <a:pt x="1219200" y="1963674"/>
                  </a:lnTo>
                  <a:lnTo>
                    <a:pt x="1206500" y="1943862"/>
                  </a:lnTo>
                  <a:lnTo>
                    <a:pt x="1206500" y="2105406"/>
                  </a:lnTo>
                  <a:lnTo>
                    <a:pt x="1193800" y="2117598"/>
                  </a:lnTo>
                  <a:lnTo>
                    <a:pt x="1193800" y="2141982"/>
                  </a:lnTo>
                  <a:lnTo>
                    <a:pt x="1219200" y="2141982"/>
                  </a:lnTo>
                  <a:close/>
                </a:path>
                <a:path w="2717800" h="2157729">
                  <a:moveTo>
                    <a:pt x="1219200" y="2155698"/>
                  </a:moveTo>
                  <a:lnTo>
                    <a:pt x="1219200" y="2141982"/>
                  </a:lnTo>
                  <a:lnTo>
                    <a:pt x="1193800" y="2141982"/>
                  </a:lnTo>
                  <a:lnTo>
                    <a:pt x="1193800" y="2149602"/>
                  </a:lnTo>
                  <a:lnTo>
                    <a:pt x="1206500" y="2155698"/>
                  </a:lnTo>
                  <a:lnTo>
                    <a:pt x="1219200" y="2155698"/>
                  </a:lnTo>
                  <a:close/>
                </a:path>
                <a:path w="2717800" h="2157729">
                  <a:moveTo>
                    <a:pt x="1219200" y="1812036"/>
                  </a:moveTo>
                  <a:lnTo>
                    <a:pt x="1219200" y="1534668"/>
                  </a:lnTo>
                  <a:lnTo>
                    <a:pt x="1206500" y="1565910"/>
                  </a:lnTo>
                  <a:lnTo>
                    <a:pt x="1206500" y="1808226"/>
                  </a:lnTo>
                  <a:lnTo>
                    <a:pt x="1219200" y="1812036"/>
                  </a:lnTo>
                  <a:close/>
                </a:path>
                <a:path w="2717800" h="2157729">
                  <a:moveTo>
                    <a:pt x="1219200" y="1947672"/>
                  </a:moveTo>
                  <a:lnTo>
                    <a:pt x="1219200" y="1812036"/>
                  </a:lnTo>
                  <a:lnTo>
                    <a:pt x="1206500" y="1808226"/>
                  </a:lnTo>
                  <a:lnTo>
                    <a:pt x="1206500" y="1943862"/>
                  </a:lnTo>
                  <a:lnTo>
                    <a:pt x="1219200" y="1947672"/>
                  </a:lnTo>
                  <a:close/>
                </a:path>
                <a:path w="2717800" h="2157729">
                  <a:moveTo>
                    <a:pt x="1219200" y="1963674"/>
                  </a:moveTo>
                  <a:lnTo>
                    <a:pt x="1219200" y="1947672"/>
                  </a:lnTo>
                  <a:lnTo>
                    <a:pt x="1206500" y="1943862"/>
                  </a:lnTo>
                  <a:lnTo>
                    <a:pt x="1219200" y="1963674"/>
                  </a:lnTo>
                  <a:close/>
                </a:path>
                <a:path w="2717800" h="2157729">
                  <a:moveTo>
                    <a:pt x="1244600" y="1354836"/>
                  </a:moveTo>
                  <a:lnTo>
                    <a:pt x="1244600" y="1341120"/>
                  </a:lnTo>
                  <a:lnTo>
                    <a:pt x="1231900" y="1341120"/>
                  </a:lnTo>
                  <a:lnTo>
                    <a:pt x="1219200" y="1347216"/>
                  </a:lnTo>
                  <a:lnTo>
                    <a:pt x="1219200" y="1354836"/>
                  </a:lnTo>
                  <a:lnTo>
                    <a:pt x="1221316" y="1354836"/>
                  </a:lnTo>
                  <a:lnTo>
                    <a:pt x="1231900" y="1351026"/>
                  </a:lnTo>
                  <a:lnTo>
                    <a:pt x="1231900" y="1354836"/>
                  </a:lnTo>
                  <a:lnTo>
                    <a:pt x="1244600" y="1354836"/>
                  </a:lnTo>
                  <a:close/>
                </a:path>
                <a:path w="2717800" h="2157729">
                  <a:moveTo>
                    <a:pt x="1221316" y="1354836"/>
                  </a:moveTo>
                  <a:lnTo>
                    <a:pt x="1219200" y="1354836"/>
                  </a:lnTo>
                  <a:lnTo>
                    <a:pt x="1219200" y="1355598"/>
                  </a:lnTo>
                  <a:lnTo>
                    <a:pt x="1221316" y="1354836"/>
                  </a:lnTo>
                  <a:close/>
                </a:path>
                <a:path w="2717800" h="2157729">
                  <a:moveTo>
                    <a:pt x="1227364" y="1354836"/>
                  </a:moveTo>
                  <a:lnTo>
                    <a:pt x="1221316" y="1354836"/>
                  </a:lnTo>
                  <a:lnTo>
                    <a:pt x="1219200" y="1355598"/>
                  </a:lnTo>
                  <a:lnTo>
                    <a:pt x="1219200" y="1361694"/>
                  </a:lnTo>
                  <a:lnTo>
                    <a:pt x="1227364" y="1354836"/>
                  </a:lnTo>
                  <a:close/>
                </a:path>
                <a:path w="2717800" h="2157729">
                  <a:moveTo>
                    <a:pt x="1244600" y="1367028"/>
                  </a:moveTo>
                  <a:lnTo>
                    <a:pt x="1244600" y="1354836"/>
                  </a:lnTo>
                  <a:lnTo>
                    <a:pt x="1227364" y="1354836"/>
                  </a:lnTo>
                  <a:lnTo>
                    <a:pt x="1219200" y="1361694"/>
                  </a:lnTo>
                  <a:lnTo>
                    <a:pt x="1219200" y="1412748"/>
                  </a:lnTo>
                  <a:lnTo>
                    <a:pt x="1231900" y="1424940"/>
                  </a:lnTo>
                  <a:lnTo>
                    <a:pt x="1231900" y="1378458"/>
                  </a:lnTo>
                  <a:lnTo>
                    <a:pt x="1244600" y="1367028"/>
                  </a:lnTo>
                  <a:close/>
                </a:path>
                <a:path w="2717800" h="2157729">
                  <a:moveTo>
                    <a:pt x="1231900" y="2116074"/>
                  </a:moveTo>
                  <a:lnTo>
                    <a:pt x="1231900" y="1424940"/>
                  </a:lnTo>
                  <a:lnTo>
                    <a:pt x="1219200" y="1412748"/>
                  </a:lnTo>
                  <a:lnTo>
                    <a:pt x="1219200" y="2128266"/>
                  </a:lnTo>
                  <a:lnTo>
                    <a:pt x="1231900" y="2116074"/>
                  </a:lnTo>
                  <a:close/>
                </a:path>
                <a:path w="2717800" h="2157729">
                  <a:moveTo>
                    <a:pt x="1231900" y="1351026"/>
                  </a:moveTo>
                  <a:lnTo>
                    <a:pt x="1221316" y="1354836"/>
                  </a:lnTo>
                  <a:lnTo>
                    <a:pt x="1227364" y="1354836"/>
                  </a:lnTo>
                  <a:lnTo>
                    <a:pt x="1231900" y="1351026"/>
                  </a:lnTo>
                  <a:close/>
                </a:path>
                <a:path w="2717800" h="2157729">
                  <a:moveTo>
                    <a:pt x="1231900" y="1354836"/>
                  </a:moveTo>
                  <a:lnTo>
                    <a:pt x="1231900" y="1351026"/>
                  </a:lnTo>
                  <a:lnTo>
                    <a:pt x="1227364" y="1354836"/>
                  </a:lnTo>
                  <a:lnTo>
                    <a:pt x="1231900" y="1354836"/>
                  </a:lnTo>
                  <a:close/>
                </a:path>
                <a:path w="2717800" h="2157729">
                  <a:moveTo>
                    <a:pt x="1244600" y="1373124"/>
                  </a:moveTo>
                  <a:lnTo>
                    <a:pt x="1244600" y="1367028"/>
                  </a:lnTo>
                  <a:lnTo>
                    <a:pt x="1231900" y="1378458"/>
                  </a:lnTo>
                  <a:lnTo>
                    <a:pt x="1244600" y="1373124"/>
                  </a:lnTo>
                  <a:close/>
                </a:path>
                <a:path w="2717800" h="2157729">
                  <a:moveTo>
                    <a:pt x="1244600" y="1539240"/>
                  </a:moveTo>
                  <a:lnTo>
                    <a:pt x="1244600" y="1373124"/>
                  </a:lnTo>
                  <a:lnTo>
                    <a:pt x="1231900" y="1378458"/>
                  </a:lnTo>
                  <a:lnTo>
                    <a:pt x="1231900" y="1570482"/>
                  </a:lnTo>
                  <a:lnTo>
                    <a:pt x="1244600" y="1539240"/>
                  </a:lnTo>
                  <a:close/>
                </a:path>
                <a:path w="2717800" h="2157729">
                  <a:moveTo>
                    <a:pt x="1253671" y="1675964"/>
                  </a:moveTo>
                  <a:lnTo>
                    <a:pt x="1244600" y="1671066"/>
                  </a:lnTo>
                  <a:lnTo>
                    <a:pt x="1244600" y="1539240"/>
                  </a:lnTo>
                  <a:lnTo>
                    <a:pt x="1231900" y="1570482"/>
                  </a:lnTo>
                  <a:lnTo>
                    <a:pt x="1231900" y="1661160"/>
                  </a:lnTo>
                  <a:lnTo>
                    <a:pt x="1244600" y="1674876"/>
                  </a:lnTo>
                  <a:lnTo>
                    <a:pt x="1253671" y="1675964"/>
                  </a:lnTo>
                  <a:close/>
                </a:path>
                <a:path w="2717800" h="2157729">
                  <a:moveTo>
                    <a:pt x="1257300" y="1628394"/>
                  </a:moveTo>
                  <a:lnTo>
                    <a:pt x="1257300" y="1411224"/>
                  </a:lnTo>
                  <a:lnTo>
                    <a:pt x="1244600" y="1399032"/>
                  </a:lnTo>
                  <a:lnTo>
                    <a:pt x="1244600" y="1633728"/>
                  </a:lnTo>
                  <a:lnTo>
                    <a:pt x="1257300" y="1628394"/>
                  </a:lnTo>
                  <a:close/>
                </a:path>
                <a:path w="2717800" h="2157729">
                  <a:moveTo>
                    <a:pt x="1266371" y="1649294"/>
                  </a:moveTo>
                  <a:lnTo>
                    <a:pt x="1257300" y="1644396"/>
                  </a:lnTo>
                  <a:lnTo>
                    <a:pt x="1257300" y="1628394"/>
                  </a:lnTo>
                  <a:lnTo>
                    <a:pt x="1244600" y="1633728"/>
                  </a:lnTo>
                  <a:lnTo>
                    <a:pt x="1244600" y="1642110"/>
                  </a:lnTo>
                  <a:lnTo>
                    <a:pt x="1266371" y="1649294"/>
                  </a:lnTo>
                  <a:close/>
                </a:path>
                <a:path w="2717800" h="2157729">
                  <a:moveTo>
                    <a:pt x="1270000" y="1651254"/>
                  </a:moveTo>
                  <a:lnTo>
                    <a:pt x="1266371" y="1649294"/>
                  </a:lnTo>
                  <a:lnTo>
                    <a:pt x="1244600" y="1642110"/>
                  </a:lnTo>
                  <a:lnTo>
                    <a:pt x="1244600" y="1661160"/>
                  </a:lnTo>
                  <a:lnTo>
                    <a:pt x="1270000" y="1651254"/>
                  </a:lnTo>
                  <a:close/>
                </a:path>
                <a:path w="2717800" h="2157729">
                  <a:moveTo>
                    <a:pt x="1295400" y="1923288"/>
                  </a:moveTo>
                  <a:lnTo>
                    <a:pt x="1295400" y="1908048"/>
                  </a:lnTo>
                  <a:lnTo>
                    <a:pt x="1282700" y="1905000"/>
                  </a:lnTo>
                  <a:lnTo>
                    <a:pt x="1282700" y="1658112"/>
                  </a:lnTo>
                  <a:lnTo>
                    <a:pt x="1270000" y="1651254"/>
                  </a:lnTo>
                  <a:lnTo>
                    <a:pt x="1244600" y="1661160"/>
                  </a:lnTo>
                  <a:lnTo>
                    <a:pt x="1244600" y="1671066"/>
                  </a:lnTo>
                  <a:lnTo>
                    <a:pt x="1253671" y="1675964"/>
                  </a:lnTo>
                  <a:lnTo>
                    <a:pt x="1257300" y="1676400"/>
                  </a:lnTo>
                  <a:lnTo>
                    <a:pt x="1270000" y="1671828"/>
                  </a:lnTo>
                  <a:lnTo>
                    <a:pt x="1270000" y="1923288"/>
                  </a:lnTo>
                  <a:lnTo>
                    <a:pt x="1295400" y="1923288"/>
                  </a:lnTo>
                  <a:close/>
                </a:path>
                <a:path w="2717800" h="2157729">
                  <a:moveTo>
                    <a:pt x="1270000" y="1922526"/>
                  </a:moveTo>
                  <a:lnTo>
                    <a:pt x="1270000" y="1671828"/>
                  </a:lnTo>
                  <a:lnTo>
                    <a:pt x="1257300" y="1676400"/>
                  </a:lnTo>
                  <a:lnTo>
                    <a:pt x="1253671" y="1675964"/>
                  </a:lnTo>
                  <a:lnTo>
                    <a:pt x="1257300" y="1677924"/>
                  </a:lnTo>
                  <a:lnTo>
                    <a:pt x="1257300" y="1919478"/>
                  </a:lnTo>
                  <a:lnTo>
                    <a:pt x="1270000" y="1922526"/>
                  </a:lnTo>
                  <a:close/>
                </a:path>
                <a:path w="2717800" h="2157729">
                  <a:moveTo>
                    <a:pt x="1270000" y="1650492"/>
                  </a:moveTo>
                  <a:lnTo>
                    <a:pt x="1270000" y="1628394"/>
                  </a:lnTo>
                  <a:lnTo>
                    <a:pt x="1257300" y="1626870"/>
                  </a:lnTo>
                  <a:lnTo>
                    <a:pt x="1257300" y="1644396"/>
                  </a:lnTo>
                  <a:lnTo>
                    <a:pt x="1266371" y="1649294"/>
                  </a:lnTo>
                  <a:lnTo>
                    <a:pt x="1270000" y="1650492"/>
                  </a:lnTo>
                  <a:close/>
                </a:path>
                <a:path w="2717800" h="2157729">
                  <a:moveTo>
                    <a:pt x="1282700" y="1658112"/>
                  </a:moveTo>
                  <a:lnTo>
                    <a:pt x="1282700" y="1534668"/>
                  </a:lnTo>
                  <a:lnTo>
                    <a:pt x="1270000" y="1571244"/>
                  </a:lnTo>
                  <a:lnTo>
                    <a:pt x="1270000" y="1650492"/>
                  </a:lnTo>
                  <a:lnTo>
                    <a:pt x="1266371" y="1649294"/>
                  </a:lnTo>
                  <a:lnTo>
                    <a:pt x="1282700" y="1658112"/>
                  </a:lnTo>
                  <a:close/>
                </a:path>
                <a:path w="2717800" h="2157729">
                  <a:moveTo>
                    <a:pt x="1295400" y="1930908"/>
                  </a:moveTo>
                  <a:lnTo>
                    <a:pt x="1295400" y="1923288"/>
                  </a:lnTo>
                  <a:lnTo>
                    <a:pt x="1270000" y="1923288"/>
                  </a:lnTo>
                  <a:lnTo>
                    <a:pt x="1270000" y="1937004"/>
                  </a:lnTo>
                  <a:lnTo>
                    <a:pt x="1282700" y="1937004"/>
                  </a:lnTo>
                  <a:lnTo>
                    <a:pt x="1295400" y="1930908"/>
                  </a:lnTo>
                  <a:close/>
                </a:path>
                <a:path w="2717800" h="2157729">
                  <a:moveTo>
                    <a:pt x="1308100" y="1072896"/>
                  </a:moveTo>
                  <a:lnTo>
                    <a:pt x="1308100" y="1047750"/>
                  </a:lnTo>
                  <a:lnTo>
                    <a:pt x="1295400" y="1048512"/>
                  </a:lnTo>
                  <a:lnTo>
                    <a:pt x="1282700" y="1060704"/>
                  </a:lnTo>
                  <a:lnTo>
                    <a:pt x="1282700" y="1905000"/>
                  </a:lnTo>
                  <a:lnTo>
                    <a:pt x="1295400" y="1908048"/>
                  </a:lnTo>
                  <a:lnTo>
                    <a:pt x="1295400" y="1062990"/>
                  </a:lnTo>
                  <a:lnTo>
                    <a:pt x="1308100" y="1072896"/>
                  </a:lnTo>
                  <a:close/>
                </a:path>
                <a:path w="2717800" h="2157729">
                  <a:moveTo>
                    <a:pt x="1308100" y="1283208"/>
                  </a:moveTo>
                  <a:lnTo>
                    <a:pt x="1308100" y="1072896"/>
                  </a:lnTo>
                  <a:lnTo>
                    <a:pt x="1295400" y="1062990"/>
                  </a:lnTo>
                  <a:lnTo>
                    <a:pt x="1295400" y="1275588"/>
                  </a:lnTo>
                  <a:lnTo>
                    <a:pt x="1308100" y="1283208"/>
                  </a:lnTo>
                  <a:close/>
                </a:path>
                <a:path w="2717800" h="2157729">
                  <a:moveTo>
                    <a:pt x="1308100" y="1538478"/>
                  </a:moveTo>
                  <a:lnTo>
                    <a:pt x="1308100" y="1283208"/>
                  </a:lnTo>
                  <a:lnTo>
                    <a:pt x="1295400" y="1275588"/>
                  </a:lnTo>
                  <a:lnTo>
                    <a:pt x="1295400" y="1575816"/>
                  </a:lnTo>
                  <a:lnTo>
                    <a:pt x="1308100" y="1538478"/>
                  </a:lnTo>
                  <a:close/>
                </a:path>
                <a:path w="2717800" h="2157729">
                  <a:moveTo>
                    <a:pt x="1320800" y="1275588"/>
                  </a:moveTo>
                  <a:lnTo>
                    <a:pt x="1320800" y="1056894"/>
                  </a:lnTo>
                  <a:lnTo>
                    <a:pt x="1308100" y="1052322"/>
                  </a:lnTo>
                  <a:lnTo>
                    <a:pt x="1308100" y="1277874"/>
                  </a:lnTo>
                  <a:lnTo>
                    <a:pt x="1320800" y="1275588"/>
                  </a:lnTo>
                  <a:close/>
                </a:path>
                <a:path w="2717800" h="2157729">
                  <a:moveTo>
                    <a:pt x="1333500" y="1318260"/>
                  </a:moveTo>
                  <a:lnTo>
                    <a:pt x="1333500" y="1292352"/>
                  </a:lnTo>
                  <a:lnTo>
                    <a:pt x="1320800" y="1281684"/>
                  </a:lnTo>
                  <a:lnTo>
                    <a:pt x="1320800" y="1275588"/>
                  </a:lnTo>
                  <a:lnTo>
                    <a:pt x="1308100" y="1277874"/>
                  </a:lnTo>
                  <a:lnTo>
                    <a:pt x="1308100" y="1308354"/>
                  </a:lnTo>
                  <a:lnTo>
                    <a:pt x="1333500" y="1318260"/>
                  </a:lnTo>
                  <a:close/>
                </a:path>
                <a:path w="2717800" h="2157729">
                  <a:moveTo>
                    <a:pt x="1333500" y="1321308"/>
                  </a:moveTo>
                  <a:lnTo>
                    <a:pt x="1333500" y="1318260"/>
                  </a:lnTo>
                  <a:lnTo>
                    <a:pt x="1308100" y="1308354"/>
                  </a:lnTo>
                  <a:lnTo>
                    <a:pt x="1308100" y="1331214"/>
                  </a:lnTo>
                  <a:lnTo>
                    <a:pt x="1320800" y="1333500"/>
                  </a:lnTo>
                  <a:lnTo>
                    <a:pt x="1320800" y="1328166"/>
                  </a:lnTo>
                  <a:lnTo>
                    <a:pt x="1333500" y="1321308"/>
                  </a:lnTo>
                  <a:close/>
                </a:path>
                <a:path w="2717800" h="2157729">
                  <a:moveTo>
                    <a:pt x="1333500" y="1266444"/>
                  </a:moveTo>
                  <a:lnTo>
                    <a:pt x="1333500" y="1265682"/>
                  </a:lnTo>
                  <a:lnTo>
                    <a:pt x="1320800" y="1258824"/>
                  </a:lnTo>
                  <a:lnTo>
                    <a:pt x="1320800" y="1267206"/>
                  </a:lnTo>
                  <a:lnTo>
                    <a:pt x="1333500" y="1266444"/>
                  </a:lnTo>
                  <a:close/>
                </a:path>
                <a:path w="2717800" h="2157729">
                  <a:moveTo>
                    <a:pt x="1346200" y="1376934"/>
                  </a:moveTo>
                  <a:lnTo>
                    <a:pt x="1346200" y="1271016"/>
                  </a:lnTo>
                  <a:lnTo>
                    <a:pt x="1333500" y="1266444"/>
                  </a:lnTo>
                  <a:lnTo>
                    <a:pt x="1320800" y="1267206"/>
                  </a:lnTo>
                  <a:lnTo>
                    <a:pt x="1320800" y="1281684"/>
                  </a:lnTo>
                  <a:lnTo>
                    <a:pt x="1333500" y="1292352"/>
                  </a:lnTo>
                  <a:lnTo>
                    <a:pt x="1333500" y="1402080"/>
                  </a:lnTo>
                  <a:lnTo>
                    <a:pt x="1346200" y="1376934"/>
                  </a:lnTo>
                  <a:close/>
                </a:path>
                <a:path w="2717800" h="2157729">
                  <a:moveTo>
                    <a:pt x="1333500" y="1449324"/>
                  </a:moveTo>
                  <a:lnTo>
                    <a:pt x="1333500" y="1321308"/>
                  </a:lnTo>
                  <a:lnTo>
                    <a:pt x="1320800" y="1328166"/>
                  </a:lnTo>
                  <a:lnTo>
                    <a:pt x="1320800" y="1437132"/>
                  </a:lnTo>
                  <a:lnTo>
                    <a:pt x="1333500" y="1449324"/>
                  </a:lnTo>
                  <a:close/>
                </a:path>
                <a:path w="2717800" h="2157729">
                  <a:moveTo>
                    <a:pt x="1358900" y="1516380"/>
                  </a:moveTo>
                  <a:lnTo>
                    <a:pt x="1358900" y="1435608"/>
                  </a:lnTo>
                  <a:lnTo>
                    <a:pt x="1346200" y="1423416"/>
                  </a:lnTo>
                  <a:lnTo>
                    <a:pt x="1346200" y="1376934"/>
                  </a:lnTo>
                  <a:lnTo>
                    <a:pt x="1333500" y="1402080"/>
                  </a:lnTo>
                  <a:lnTo>
                    <a:pt x="1333500" y="1524762"/>
                  </a:lnTo>
                  <a:lnTo>
                    <a:pt x="1358900" y="1516380"/>
                  </a:lnTo>
                  <a:close/>
                </a:path>
                <a:path w="2717800" h="2157729">
                  <a:moveTo>
                    <a:pt x="1358900" y="1536192"/>
                  </a:moveTo>
                  <a:lnTo>
                    <a:pt x="1358900" y="1516380"/>
                  </a:lnTo>
                  <a:lnTo>
                    <a:pt x="1333500" y="1524762"/>
                  </a:lnTo>
                  <a:lnTo>
                    <a:pt x="1333500" y="1533144"/>
                  </a:lnTo>
                  <a:lnTo>
                    <a:pt x="1346200" y="1537716"/>
                  </a:lnTo>
                  <a:lnTo>
                    <a:pt x="1358900" y="1536192"/>
                  </a:lnTo>
                  <a:close/>
                </a:path>
                <a:path w="2717800" h="2157729">
                  <a:moveTo>
                    <a:pt x="1358900" y="1435608"/>
                  </a:moveTo>
                  <a:lnTo>
                    <a:pt x="1358900" y="745998"/>
                  </a:lnTo>
                  <a:lnTo>
                    <a:pt x="1346200" y="772668"/>
                  </a:lnTo>
                  <a:lnTo>
                    <a:pt x="1346200" y="1423416"/>
                  </a:lnTo>
                  <a:lnTo>
                    <a:pt x="1358900" y="1435608"/>
                  </a:lnTo>
                  <a:close/>
                </a:path>
                <a:path w="2717800" h="2157729">
                  <a:moveTo>
                    <a:pt x="1384300" y="637794"/>
                  </a:moveTo>
                  <a:lnTo>
                    <a:pt x="1384300" y="621792"/>
                  </a:lnTo>
                  <a:lnTo>
                    <a:pt x="1371600" y="617220"/>
                  </a:lnTo>
                  <a:lnTo>
                    <a:pt x="1371600" y="618744"/>
                  </a:lnTo>
                  <a:lnTo>
                    <a:pt x="1358900" y="630174"/>
                  </a:lnTo>
                  <a:lnTo>
                    <a:pt x="1358900" y="632460"/>
                  </a:lnTo>
                  <a:lnTo>
                    <a:pt x="1380392" y="640842"/>
                  </a:lnTo>
                  <a:lnTo>
                    <a:pt x="1384300" y="637794"/>
                  </a:lnTo>
                  <a:close/>
                </a:path>
                <a:path w="2717800" h="2157729">
                  <a:moveTo>
                    <a:pt x="1380392" y="640842"/>
                  </a:moveTo>
                  <a:lnTo>
                    <a:pt x="1358900" y="632460"/>
                  </a:lnTo>
                  <a:lnTo>
                    <a:pt x="1358900" y="720090"/>
                  </a:lnTo>
                  <a:lnTo>
                    <a:pt x="1371600" y="732282"/>
                  </a:lnTo>
                  <a:lnTo>
                    <a:pt x="1371600" y="647700"/>
                  </a:lnTo>
                  <a:lnTo>
                    <a:pt x="1380392" y="640842"/>
                  </a:lnTo>
                  <a:close/>
                </a:path>
                <a:path w="2717800" h="2157729">
                  <a:moveTo>
                    <a:pt x="1371600" y="1385316"/>
                  </a:moveTo>
                  <a:lnTo>
                    <a:pt x="1371600" y="732282"/>
                  </a:lnTo>
                  <a:lnTo>
                    <a:pt x="1358900" y="720090"/>
                  </a:lnTo>
                  <a:lnTo>
                    <a:pt x="1358900" y="1409700"/>
                  </a:lnTo>
                  <a:lnTo>
                    <a:pt x="1371600" y="1385316"/>
                  </a:lnTo>
                  <a:close/>
                </a:path>
                <a:path w="2717800" h="2157729">
                  <a:moveTo>
                    <a:pt x="1384300" y="642366"/>
                  </a:moveTo>
                  <a:lnTo>
                    <a:pt x="1380392" y="640842"/>
                  </a:lnTo>
                  <a:lnTo>
                    <a:pt x="1371600" y="647700"/>
                  </a:lnTo>
                  <a:lnTo>
                    <a:pt x="1384300" y="642366"/>
                  </a:lnTo>
                  <a:close/>
                </a:path>
                <a:path w="2717800" h="2157729">
                  <a:moveTo>
                    <a:pt x="1384300" y="753618"/>
                  </a:moveTo>
                  <a:lnTo>
                    <a:pt x="1384300" y="642366"/>
                  </a:lnTo>
                  <a:lnTo>
                    <a:pt x="1371600" y="647700"/>
                  </a:lnTo>
                  <a:lnTo>
                    <a:pt x="1371600" y="779526"/>
                  </a:lnTo>
                  <a:lnTo>
                    <a:pt x="1384300" y="753618"/>
                  </a:lnTo>
                  <a:close/>
                </a:path>
                <a:path w="2717800" h="2157729">
                  <a:moveTo>
                    <a:pt x="1397000" y="822960"/>
                  </a:moveTo>
                  <a:lnTo>
                    <a:pt x="1397000" y="718566"/>
                  </a:lnTo>
                  <a:lnTo>
                    <a:pt x="1384300" y="706374"/>
                  </a:lnTo>
                  <a:lnTo>
                    <a:pt x="1384300" y="753618"/>
                  </a:lnTo>
                  <a:lnTo>
                    <a:pt x="1371600" y="779526"/>
                  </a:lnTo>
                  <a:lnTo>
                    <a:pt x="1371600" y="840486"/>
                  </a:lnTo>
                  <a:lnTo>
                    <a:pt x="1384300" y="836676"/>
                  </a:lnTo>
                  <a:lnTo>
                    <a:pt x="1397000" y="822960"/>
                  </a:lnTo>
                  <a:close/>
                </a:path>
                <a:path w="2717800" h="2157729">
                  <a:moveTo>
                    <a:pt x="1409700" y="844296"/>
                  </a:moveTo>
                  <a:lnTo>
                    <a:pt x="1409700" y="824484"/>
                  </a:lnTo>
                  <a:lnTo>
                    <a:pt x="1397000" y="822198"/>
                  </a:lnTo>
                  <a:lnTo>
                    <a:pt x="1397000" y="822960"/>
                  </a:lnTo>
                  <a:lnTo>
                    <a:pt x="1384300" y="836676"/>
                  </a:lnTo>
                  <a:lnTo>
                    <a:pt x="1371600" y="840486"/>
                  </a:lnTo>
                  <a:lnTo>
                    <a:pt x="1371600" y="875538"/>
                  </a:lnTo>
                  <a:lnTo>
                    <a:pt x="1384300" y="871347"/>
                  </a:lnTo>
                  <a:lnTo>
                    <a:pt x="1384300" y="837438"/>
                  </a:lnTo>
                  <a:lnTo>
                    <a:pt x="1407094" y="846328"/>
                  </a:lnTo>
                  <a:lnTo>
                    <a:pt x="1409700" y="844296"/>
                  </a:lnTo>
                  <a:close/>
                </a:path>
                <a:path w="2717800" h="2157729">
                  <a:moveTo>
                    <a:pt x="1397000" y="889254"/>
                  </a:moveTo>
                  <a:lnTo>
                    <a:pt x="1397000" y="867156"/>
                  </a:lnTo>
                  <a:lnTo>
                    <a:pt x="1371600" y="875538"/>
                  </a:lnTo>
                  <a:lnTo>
                    <a:pt x="1371600" y="877062"/>
                  </a:lnTo>
                  <a:lnTo>
                    <a:pt x="1384300" y="883920"/>
                  </a:lnTo>
                  <a:lnTo>
                    <a:pt x="1384300" y="887730"/>
                  </a:lnTo>
                  <a:lnTo>
                    <a:pt x="1388207" y="890309"/>
                  </a:lnTo>
                  <a:lnTo>
                    <a:pt x="1397000" y="889254"/>
                  </a:lnTo>
                  <a:close/>
                </a:path>
                <a:path w="2717800" h="2157729">
                  <a:moveTo>
                    <a:pt x="1384300" y="642366"/>
                  </a:moveTo>
                  <a:lnTo>
                    <a:pt x="1384300" y="637794"/>
                  </a:lnTo>
                  <a:lnTo>
                    <a:pt x="1380392" y="640842"/>
                  </a:lnTo>
                  <a:lnTo>
                    <a:pt x="1384300" y="642366"/>
                  </a:lnTo>
                  <a:close/>
                </a:path>
                <a:path w="2717800" h="2157729">
                  <a:moveTo>
                    <a:pt x="1407094" y="846328"/>
                  </a:moveTo>
                  <a:lnTo>
                    <a:pt x="1384300" y="837438"/>
                  </a:lnTo>
                  <a:lnTo>
                    <a:pt x="1384300" y="871347"/>
                  </a:lnTo>
                  <a:lnTo>
                    <a:pt x="1397000" y="867156"/>
                  </a:lnTo>
                  <a:lnTo>
                    <a:pt x="1397000" y="854202"/>
                  </a:lnTo>
                  <a:lnTo>
                    <a:pt x="1407094" y="846328"/>
                  </a:lnTo>
                  <a:close/>
                </a:path>
                <a:path w="2717800" h="2157729">
                  <a:moveTo>
                    <a:pt x="1388207" y="890309"/>
                  </a:moveTo>
                  <a:lnTo>
                    <a:pt x="1384300" y="887730"/>
                  </a:lnTo>
                  <a:lnTo>
                    <a:pt x="1384300" y="889254"/>
                  </a:lnTo>
                  <a:lnTo>
                    <a:pt x="1386609" y="890500"/>
                  </a:lnTo>
                  <a:lnTo>
                    <a:pt x="1388207" y="890309"/>
                  </a:lnTo>
                  <a:close/>
                </a:path>
                <a:path w="2717800" h="2157729">
                  <a:moveTo>
                    <a:pt x="1386609" y="890500"/>
                  </a:moveTo>
                  <a:lnTo>
                    <a:pt x="1384300" y="889254"/>
                  </a:lnTo>
                  <a:lnTo>
                    <a:pt x="1384300" y="890778"/>
                  </a:lnTo>
                  <a:lnTo>
                    <a:pt x="1386609" y="890500"/>
                  </a:lnTo>
                  <a:close/>
                </a:path>
                <a:path w="2717800" h="2157729">
                  <a:moveTo>
                    <a:pt x="1397000" y="1041654"/>
                  </a:moveTo>
                  <a:lnTo>
                    <a:pt x="1397000" y="896112"/>
                  </a:lnTo>
                  <a:lnTo>
                    <a:pt x="1386609" y="890500"/>
                  </a:lnTo>
                  <a:lnTo>
                    <a:pt x="1384300" y="890778"/>
                  </a:lnTo>
                  <a:lnTo>
                    <a:pt x="1384300" y="1024128"/>
                  </a:lnTo>
                  <a:lnTo>
                    <a:pt x="1397000" y="1041654"/>
                  </a:lnTo>
                  <a:close/>
                </a:path>
                <a:path w="2717800" h="2157729">
                  <a:moveTo>
                    <a:pt x="1397000" y="896112"/>
                  </a:moveTo>
                  <a:lnTo>
                    <a:pt x="1388207" y="890309"/>
                  </a:lnTo>
                  <a:lnTo>
                    <a:pt x="1386609" y="890500"/>
                  </a:lnTo>
                  <a:lnTo>
                    <a:pt x="1397000" y="896112"/>
                  </a:lnTo>
                  <a:close/>
                </a:path>
                <a:path w="2717800" h="2157729">
                  <a:moveTo>
                    <a:pt x="1397000" y="896112"/>
                  </a:moveTo>
                  <a:lnTo>
                    <a:pt x="1397000" y="889254"/>
                  </a:lnTo>
                  <a:lnTo>
                    <a:pt x="1388207" y="890309"/>
                  </a:lnTo>
                  <a:lnTo>
                    <a:pt x="1397000" y="896112"/>
                  </a:lnTo>
                  <a:close/>
                </a:path>
                <a:path w="2717800" h="2157729">
                  <a:moveTo>
                    <a:pt x="1409700" y="847344"/>
                  </a:moveTo>
                  <a:lnTo>
                    <a:pt x="1407094" y="846328"/>
                  </a:lnTo>
                  <a:lnTo>
                    <a:pt x="1397000" y="854202"/>
                  </a:lnTo>
                  <a:lnTo>
                    <a:pt x="1409700" y="847344"/>
                  </a:lnTo>
                  <a:close/>
                </a:path>
                <a:path w="2717800" h="2157729">
                  <a:moveTo>
                    <a:pt x="1409700" y="881634"/>
                  </a:moveTo>
                  <a:lnTo>
                    <a:pt x="1409700" y="847344"/>
                  </a:lnTo>
                  <a:lnTo>
                    <a:pt x="1397000" y="854202"/>
                  </a:lnTo>
                  <a:lnTo>
                    <a:pt x="1397000" y="886968"/>
                  </a:lnTo>
                  <a:lnTo>
                    <a:pt x="1409700" y="881634"/>
                  </a:lnTo>
                  <a:close/>
                </a:path>
                <a:path w="2717800" h="2157729">
                  <a:moveTo>
                    <a:pt x="1409700" y="903732"/>
                  </a:moveTo>
                  <a:lnTo>
                    <a:pt x="1409700" y="881634"/>
                  </a:lnTo>
                  <a:lnTo>
                    <a:pt x="1397000" y="886968"/>
                  </a:lnTo>
                  <a:lnTo>
                    <a:pt x="1397000" y="933450"/>
                  </a:lnTo>
                  <a:lnTo>
                    <a:pt x="1409700" y="903732"/>
                  </a:lnTo>
                  <a:close/>
                </a:path>
                <a:path w="2717800" h="2157729">
                  <a:moveTo>
                    <a:pt x="1422400" y="1085850"/>
                  </a:moveTo>
                  <a:lnTo>
                    <a:pt x="1422400" y="881634"/>
                  </a:lnTo>
                  <a:lnTo>
                    <a:pt x="1409700" y="879348"/>
                  </a:lnTo>
                  <a:lnTo>
                    <a:pt x="1409700" y="903732"/>
                  </a:lnTo>
                  <a:lnTo>
                    <a:pt x="1397000" y="933450"/>
                  </a:lnTo>
                  <a:lnTo>
                    <a:pt x="1397000" y="1094232"/>
                  </a:lnTo>
                  <a:lnTo>
                    <a:pt x="1422400" y="1085850"/>
                  </a:lnTo>
                  <a:close/>
                </a:path>
                <a:path w="2717800" h="2157729">
                  <a:moveTo>
                    <a:pt x="1422400" y="1107186"/>
                  </a:moveTo>
                  <a:lnTo>
                    <a:pt x="1422400" y="1085850"/>
                  </a:lnTo>
                  <a:lnTo>
                    <a:pt x="1397000" y="1094232"/>
                  </a:lnTo>
                  <a:lnTo>
                    <a:pt x="1397000" y="1095756"/>
                  </a:lnTo>
                  <a:lnTo>
                    <a:pt x="1409700" y="1102614"/>
                  </a:lnTo>
                  <a:lnTo>
                    <a:pt x="1409700" y="1109472"/>
                  </a:lnTo>
                  <a:lnTo>
                    <a:pt x="1422400" y="1107186"/>
                  </a:lnTo>
                  <a:close/>
                </a:path>
                <a:path w="2717800" h="2157729">
                  <a:moveTo>
                    <a:pt x="1409700" y="847344"/>
                  </a:moveTo>
                  <a:lnTo>
                    <a:pt x="1409700" y="844296"/>
                  </a:lnTo>
                  <a:lnTo>
                    <a:pt x="1407094" y="846328"/>
                  </a:lnTo>
                  <a:lnTo>
                    <a:pt x="1409700" y="847344"/>
                  </a:lnTo>
                  <a:close/>
                </a:path>
                <a:path w="2717800" h="2157729">
                  <a:moveTo>
                    <a:pt x="1422400" y="579120"/>
                  </a:moveTo>
                  <a:lnTo>
                    <a:pt x="1422400" y="322326"/>
                  </a:lnTo>
                  <a:lnTo>
                    <a:pt x="1409700" y="323850"/>
                  </a:lnTo>
                  <a:lnTo>
                    <a:pt x="1409700" y="581406"/>
                  </a:lnTo>
                  <a:lnTo>
                    <a:pt x="1422400" y="579120"/>
                  </a:lnTo>
                  <a:close/>
                </a:path>
                <a:path w="2717800" h="2157729">
                  <a:moveTo>
                    <a:pt x="1422400" y="881634"/>
                  </a:moveTo>
                  <a:lnTo>
                    <a:pt x="1422400" y="579120"/>
                  </a:lnTo>
                  <a:lnTo>
                    <a:pt x="1409700" y="615696"/>
                  </a:lnTo>
                  <a:lnTo>
                    <a:pt x="1409700" y="879348"/>
                  </a:lnTo>
                  <a:lnTo>
                    <a:pt x="1422400" y="881634"/>
                  </a:lnTo>
                  <a:close/>
                </a:path>
                <a:path w="2717800" h="2157729">
                  <a:moveTo>
                    <a:pt x="1447800" y="231648"/>
                  </a:moveTo>
                  <a:lnTo>
                    <a:pt x="1447800" y="217932"/>
                  </a:lnTo>
                  <a:lnTo>
                    <a:pt x="1422400" y="217932"/>
                  </a:lnTo>
                  <a:lnTo>
                    <a:pt x="1422400" y="231648"/>
                  </a:lnTo>
                  <a:lnTo>
                    <a:pt x="1447800" y="231648"/>
                  </a:lnTo>
                  <a:close/>
                </a:path>
                <a:path w="2717800" h="2157729">
                  <a:moveTo>
                    <a:pt x="1451428" y="506403"/>
                  </a:moveTo>
                  <a:lnTo>
                    <a:pt x="1447800" y="504444"/>
                  </a:lnTo>
                  <a:lnTo>
                    <a:pt x="1447800" y="231648"/>
                  </a:lnTo>
                  <a:lnTo>
                    <a:pt x="1422400" y="231648"/>
                  </a:lnTo>
                  <a:lnTo>
                    <a:pt x="1422400" y="246126"/>
                  </a:lnTo>
                  <a:lnTo>
                    <a:pt x="1435100" y="256032"/>
                  </a:lnTo>
                  <a:lnTo>
                    <a:pt x="1435100" y="494538"/>
                  </a:lnTo>
                  <a:lnTo>
                    <a:pt x="1447800" y="505206"/>
                  </a:lnTo>
                  <a:lnTo>
                    <a:pt x="1451428" y="506403"/>
                  </a:lnTo>
                  <a:close/>
                </a:path>
                <a:path w="2717800" h="2157729">
                  <a:moveTo>
                    <a:pt x="1435100" y="356616"/>
                  </a:moveTo>
                  <a:lnTo>
                    <a:pt x="1435100" y="256032"/>
                  </a:lnTo>
                  <a:lnTo>
                    <a:pt x="1422400" y="246126"/>
                  </a:lnTo>
                  <a:lnTo>
                    <a:pt x="1422400" y="354330"/>
                  </a:lnTo>
                  <a:lnTo>
                    <a:pt x="1435100" y="356616"/>
                  </a:lnTo>
                  <a:close/>
                </a:path>
                <a:path w="2717800" h="2157729">
                  <a:moveTo>
                    <a:pt x="1435100" y="1100328"/>
                  </a:moveTo>
                  <a:lnTo>
                    <a:pt x="1435100" y="356616"/>
                  </a:lnTo>
                  <a:lnTo>
                    <a:pt x="1422400" y="354330"/>
                  </a:lnTo>
                  <a:lnTo>
                    <a:pt x="1422400" y="1105662"/>
                  </a:lnTo>
                  <a:lnTo>
                    <a:pt x="1435100" y="1100328"/>
                  </a:lnTo>
                  <a:close/>
                </a:path>
                <a:path w="2717800" h="2157729">
                  <a:moveTo>
                    <a:pt x="1447800" y="505206"/>
                  </a:moveTo>
                  <a:lnTo>
                    <a:pt x="1435100" y="494538"/>
                  </a:lnTo>
                  <a:lnTo>
                    <a:pt x="1435100" y="499872"/>
                  </a:lnTo>
                  <a:lnTo>
                    <a:pt x="1447800" y="505206"/>
                  </a:lnTo>
                  <a:close/>
                </a:path>
                <a:path w="2717800" h="2157729">
                  <a:moveTo>
                    <a:pt x="1460500" y="528828"/>
                  </a:moveTo>
                  <a:lnTo>
                    <a:pt x="1460500" y="511302"/>
                  </a:lnTo>
                  <a:lnTo>
                    <a:pt x="1451428" y="506403"/>
                  </a:lnTo>
                  <a:lnTo>
                    <a:pt x="1447800" y="505206"/>
                  </a:lnTo>
                  <a:lnTo>
                    <a:pt x="1435100" y="499872"/>
                  </a:lnTo>
                  <a:lnTo>
                    <a:pt x="1435100" y="519684"/>
                  </a:lnTo>
                  <a:lnTo>
                    <a:pt x="1447800" y="525018"/>
                  </a:lnTo>
                  <a:lnTo>
                    <a:pt x="1447800" y="526542"/>
                  </a:lnTo>
                  <a:lnTo>
                    <a:pt x="1460500" y="528828"/>
                  </a:lnTo>
                  <a:close/>
                </a:path>
                <a:path w="2717800" h="2157729">
                  <a:moveTo>
                    <a:pt x="1447800" y="584454"/>
                  </a:moveTo>
                  <a:lnTo>
                    <a:pt x="1447800" y="525018"/>
                  </a:lnTo>
                  <a:lnTo>
                    <a:pt x="1435100" y="519684"/>
                  </a:lnTo>
                  <a:lnTo>
                    <a:pt x="1435100" y="621030"/>
                  </a:lnTo>
                  <a:lnTo>
                    <a:pt x="1447800" y="584454"/>
                  </a:lnTo>
                  <a:close/>
                </a:path>
                <a:path w="2717800" h="2157729">
                  <a:moveTo>
                    <a:pt x="1460500" y="481584"/>
                  </a:moveTo>
                  <a:lnTo>
                    <a:pt x="1460500" y="238506"/>
                  </a:lnTo>
                  <a:lnTo>
                    <a:pt x="1447800" y="236220"/>
                  </a:lnTo>
                  <a:lnTo>
                    <a:pt x="1447800" y="483870"/>
                  </a:lnTo>
                  <a:lnTo>
                    <a:pt x="1460500" y="481584"/>
                  </a:lnTo>
                  <a:close/>
                </a:path>
                <a:path w="2717800" h="2157729">
                  <a:moveTo>
                    <a:pt x="1485900" y="569214"/>
                  </a:moveTo>
                  <a:lnTo>
                    <a:pt x="1485900" y="497586"/>
                  </a:lnTo>
                  <a:lnTo>
                    <a:pt x="1473200" y="493776"/>
                  </a:lnTo>
                  <a:lnTo>
                    <a:pt x="1467908" y="488061"/>
                  </a:lnTo>
                  <a:lnTo>
                    <a:pt x="1460500" y="485394"/>
                  </a:lnTo>
                  <a:lnTo>
                    <a:pt x="1460500" y="481584"/>
                  </a:lnTo>
                  <a:lnTo>
                    <a:pt x="1447800" y="483870"/>
                  </a:lnTo>
                  <a:lnTo>
                    <a:pt x="1447800" y="501396"/>
                  </a:lnTo>
                  <a:lnTo>
                    <a:pt x="1450405" y="503428"/>
                  </a:lnTo>
                  <a:lnTo>
                    <a:pt x="1473200" y="494538"/>
                  </a:lnTo>
                  <a:lnTo>
                    <a:pt x="1473200" y="562356"/>
                  </a:lnTo>
                  <a:lnTo>
                    <a:pt x="1485900" y="569214"/>
                  </a:lnTo>
                  <a:close/>
                </a:path>
                <a:path w="2717800" h="2157729">
                  <a:moveTo>
                    <a:pt x="1450405" y="503428"/>
                  </a:moveTo>
                  <a:lnTo>
                    <a:pt x="1447800" y="501396"/>
                  </a:lnTo>
                  <a:lnTo>
                    <a:pt x="1447800" y="504444"/>
                  </a:lnTo>
                  <a:lnTo>
                    <a:pt x="1450405" y="503428"/>
                  </a:lnTo>
                  <a:close/>
                </a:path>
                <a:path w="2717800" h="2157729">
                  <a:moveTo>
                    <a:pt x="1456266" y="508000"/>
                  </a:moveTo>
                  <a:lnTo>
                    <a:pt x="1450405" y="503428"/>
                  </a:lnTo>
                  <a:lnTo>
                    <a:pt x="1447800" y="504444"/>
                  </a:lnTo>
                  <a:lnTo>
                    <a:pt x="1451428" y="506403"/>
                  </a:lnTo>
                  <a:lnTo>
                    <a:pt x="1456266" y="508000"/>
                  </a:lnTo>
                  <a:close/>
                </a:path>
                <a:path w="2717800" h="2157729">
                  <a:moveTo>
                    <a:pt x="1460500" y="576834"/>
                  </a:moveTo>
                  <a:lnTo>
                    <a:pt x="1460500" y="528828"/>
                  </a:lnTo>
                  <a:lnTo>
                    <a:pt x="1447800" y="526542"/>
                  </a:lnTo>
                  <a:lnTo>
                    <a:pt x="1447800" y="574548"/>
                  </a:lnTo>
                  <a:lnTo>
                    <a:pt x="1460500" y="576834"/>
                  </a:lnTo>
                  <a:close/>
                </a:path>
                <a:path w="2717800" h="2157729">
                  <a:moveTo>
                    <a:pt x="1473200" y="513588"/>
                  </a:moveTo>
                  <a:lnTo>
                    <a:pt x="1473200" y="494538"/>
                  </a:lnTo>
                  <a:lnTo>
                    <a:pt x="1450405" y="503428"/>
                  </a:lnTo>
                  <a:lnTo>
                    <a:pt x="1456266" y="508000"/>
                  </a:lnTo>
                  <a:lnTo>
                    <a:pt x="1473200" y="513588"/>
                  </a:lnTo>
                  <a:close/>
                </a:path>
                <a:path w="2717800" h="2157729">
                  <a:moveTo>
                    <a:pt x="1460500" y="511302"/>
                  </a:moveTo>
                  <a:lnTo>
                    <a:pt x="1456266" y="508000"/>
                  </a:lnTo>
                  <a:lnTo>
                    <a:pt x="1451428" y="506403"/>
                  </a:lnTo>
                  <a:lnTo>
                    <a:pt x="1460500" y="511302"/>
                  </a:lnTo>
                  <a:close/>
                </a:path>
                <a:path w="2717800" h="2157729">
                  <a:moveTo>
                    <a:pt x="1473200" y="515112"/>
                  </a:moveTo>
                  <a:lnTo>
                    <a:pt x="1473200" y="513588"/>
                  </a:lnTo>
                  <a:lnTo>
                    <a:pt x="1456266" y="508000"/>
                  </a:lnTo>
                  <a:lnTo>
                    <a:pt x="1460500" y="511302"/>
                  </a:lnTo>
                  <a:lnTo>
                    <a:pt x="1460500" y="521970"/>
                  </a:lnTo>
                  <a:lnTo>
                    <a:pt x="1473200" y="515112"/>
                  </a:lnTo>
                  <a:close/>
                </a:path>
                <a:path w="2717800" h="2157729">
                  <a:moveTo>
                    <a:pt x="1467908" y="488061"/>
                  </a:moveTo>
                  <a:lnTo>
                    <a:pt x="1460500" y="480060"/>
                  </a:lnTo>
                  <a:lnTo>
                    <a:pt x="1460500" y="485394"/>
                  </a:lnTo>
                  <a:lnTo>
                    <a:pt x="1467908" y="488061"/>
                  </a:lnTo>
                  <a:close/>
                </a:path>
                <a:path w="2717800" h="2157729">
                  <a:moveTo>
                    <a:pt x="1473200" y="782574"/>
                  </a:moveTo>
                  <a:lnTo>
                    <a:pt x="1473200" y="515112"/>
                  </a:lnTo>
                  <a:lnTo>
                    <a:pt x="1460500" y="521970"/>
                  </a:lnTo>
                  <a:lnTo>
                    <a:pt x="1460500" y="784860"/>
                  </a:lnTo>
                  <a:lnTo>
                    <a:pt x="1473200" y="782574"/>
                  </a:lnTo>
                  <a:close/>
                </a:path>
                <a:path w="2717800" h="2157729">
                  <a:moveTo>
                    <a:pt x="1498600" y="793242"/>
                  </a:moveTo>
                  <a:lnTo>
                    <a:pt x="1498600" y="745998"/>
                  </a:lnTo>
                  <a:lnTo>
                    <a:pt x="1485900" y="744474"/>
                  </a:lnTo>
                  <a:lnTo>
                    <a:pt x="1485900" y="574548"/>
                  </a:lnTo>
                  <a:lnTo>
                    <a:pt x="1473200" y="562356"/>
                  </a:lnTo>
                  <a:lnTo>
                    <a:pt x="1473200" y="782574"/>
                  </a:lnTo>
                  <a:lnTo>
                    <a:pt x="1460500" y="784860"/>
                  </a:lnTo>
                  <a:lnTo>
                    <a:pt x="1460500" y="800100"/>
                  </a:lnTo>
                  <a:lnTo>
                    <a:pt x="1490980" y="800100"/>
                  </a:lnTo>
                  <a:lnTo>
                    <a:pt x="1498600" y="793242"/>
                  </a:lnTo>
                  <a:close/>
                </a:path>
                <a:path w="2717800" h="2157729">
                  <a:moveTo>
                    <a:pt x="1490980" y="800100"/>
                  </a:moveTo>
                  <a:lnTo>
                    <a:pt x="1460500" y="800100"/>
                  </a:lnTo>
                  <a:lnTo>
                    <a:pt x="1460500" y="808482"/>
                  </a:lnTo>
                  <a:lnTo>
                    <a:pt x="1473200" y="814578"/>
                  </a:lnTo>
                  <a:lnTo>
                    <a:pt x="1485900" y="814578"/>
                  </a:lnTo>
                  <a:lnTo>
                    <a:pt x="1485900" y="804672"/>
                  </a:lnTo>
                  <a:lnTo>
                    <a:pt x="1490980" y="800100"/>
                  </a:lnTo>
                  <a:close/>
                </a:path>
                <a:path w="2717800" h="2157729">
                  <a:moveTo>
                    <a:pt x="1485900" y="497586"/>
                  </a:moveTo>
                  <a:lnTo>
                    <a:pt x="1485900" y="267462"/>
                  </a:lnTo>
                  <a:lnTo>
                    <a:pt x="1473200" y="304800"/>
                  </a:lnTo>
                  <a:lnTo>
                    <a:pt x="1473200" y="489966"/>
                  </a:lnTo>
                  <a:lnTo>
                    <a:pt x="1467908" y="488061"/>
                  </a:lnTo>
                  <a:lnTo>
                    <a:pt x="1473200" y="493776"/>
                  </a:lnTo>
                  <a:lnTo>
                    <a:pt x="1485900" y="497586"/>
                  </a:lnTo>
                  <a:close/>
                </a:path>
                <a:path w="2717800" h="2157729">
                  <a:moveTo>
                    <a:pt x="1485900" y="574548"/>
                  </a:moveTo>
                  <a:lnTo>
                    <a:pt x="1485900" y="569214"/>
                  </a:lnTo>
                  <a:lnTo>
                    <a:pt x="1473200" y="562356"/>
                  </a:lnTo>
                  <a:lnTo>
                    <a:pt x="1485900" y="574548"/>
                  </a:lnTo>
                  <a:close/>
                </a:path>
                <a:path w="2717800" h="2157729">
                  <a:moveTo>
                    <a:pt x="1511300" y="15240"/>
                  </a:moveTo>
                  <a:lnTo>
                    <a:pt x="1511300" y="4524"/>
                  </a:lnTo>
                  <a:lnTo>
                    <a:pt x="1498600" y="952"/>
                  </a:lnTo>
                  <a:lnTo>
                    <a:pt x="1498600" y="4524"/>
                  </a:lnTo>
                  <a:lnTo>
                    <a:pt x="1485900" y="15240"/>
                  </a:lnTo>
                  <a:lnTo>
                    <a:pt x="1511300" y="15240"/>
                  </a:lnTo>
                  <a:close/>
                </a:path>
                <a:path w="2717800" h="2157729">
                  <a:moveTo>
                    <a:pt x="1511300" y="272796"/>
                  </a:moveTo>
                  <a:lnTo>
                    <a:pt x="1511300" y="15240"/>
                  </a:lnTo>
                  <a:lnTo>
                    <a:pt x="1485900" y="15240"/>
                  </a:lnTo>
                  <a:lnTo>
                    <a:pt x="1485900" y="46482"/>
                  </a:lnTo>
                  <a:lnTo>
                    <a:pt x="1498600" y="58674"/>
                  </a:lnTo>
                  <a:lnTo>
                    <a:pt x="1498600" y="310134"/>
                  </a:lnTo>
                  <a:lnTo>
                    <a:pt x="1511300" y="272796"/>
                  </a:lnTo>
                  <a:close/>
                </a:path>
                <a:path w="2717800" h="2157729">
                  <a:moveTo>
                    <a:pt x="1498600" y="745998"/>
                  </a:moveTo>
                  <a:lnTo>
                    <a:pt x="1498600" y="58674"/>
                  </a:lnTo>
                  <a:lnTo>
                    <a:pt x="1485900" y="46482"/>
                  </a:lnTo>
                  <a:lnTo>
                    <a:pt x="1485900" y="744474"/>
                  </a:lnTo>
                  <a:lnTo>
                    <a:pt x="1498600" y="745998"/>
                  </a:lnTo>
                  <a:close/>
                </a:path>
                <a:path w="2717800" h="2157729">
                  <a:moveTo>
                    <a:pt x="1496785" y="800100"/>
                  </a:moveTo>
                  <a:lnTo>
                    <a:pt x="1490980" y="800100"/>
                  </a:lnTo>
                  <a:lnTo>
                    <a:pt x="1485900" y="804672"/>
                  </a:lnTo>
                  <a:lnTo>
                    <a:pt x="1496785" y="800100"/>
                  </a:lnTo>
                  <a:close/>
                </a:path>
                <a:path w="2717800" h="2157729">
                  <a:moveTo>
                    <a:pt x="1498600" y="808482"/>
                  </a:moveTo>
                  <a:lnTo>
                    <a:pt x="1498600" y="800100"/>
                  </a:lnTo>
                  <a:lnTo>
                    <a:pt x="1496785" y="800100"/>
                  </a:lnTo>
                  <a:lnTo>
                    <a:pt x="1485900" y="804672"/>
                  </a:lnTo>
                  <a:lnTo>
                    <a:pt x="1485900" y="814578"/>
                  </a:lnTo>
                  <a:lnTo>
                    <a:pt x="1498600" y="808482"/>
                  </a:lnTo>
                  <a:close/>
                </a:path>
                <a:path w="2717800" h="2157729">
                  <a:moveTo>
                    <a:pt x="1498600" y="799338"/>
                  </a:moveTo>
                  <a:lnTo>
                    <a:pt x="1498600" y="793242"/>
                  </a:lnTo>
                  <a:lnTo>
                    <a:pt x="1490980" y="800100"/>
                  </a:lnTo>
                  <a:lnTo>
                    <a:pt x="1496785" y="800100"/>
                  </a:lnTo>
                  <a:lnTo>
                    <a:pt x="1498600" y="799338"/>
                  </a:lnTo>
                  <a:close/>
                </a:path>
                <a:path w="2717800" h="2157729">
                  <a:moveTo>
                    <a:pt x="1498600" y="800100"/>
                  </a:moveTo>
                  <a:lnTo>
                    <a:pt x="1498600" y="799338"/>
                  </a:lnTo>
                  <a:lnTo>
                    <a:pt x="1496785" y="800100"/>
                  </a:lnTo>
                  <a:lnTo>
                    <a:pt x="1498600" y="800100"/>
                  </a:lnTo>
                  <a:close/>
                </a:path>
                <a:path w="2717800" h="2157729">
                  <a:moveTo>
                    <a:pt x="1511300" y="348234"/>
                  </a:moveTo>
                  <a:lnTo>
                    <a:pt x="1511300" y="272796"/>
                  </a:lnTo>
                  <a:lnTo>
                    <a:pt x="1498600" y="310134"/>
                  </a:lnTo>
                  <a:lnTo>
                    <a:pt x="1498600" y="345948"/>
                  </a:lnTo>
                  <a:lnTo>
                    <a:pt x="1511300" y="348234"/>
                  </a:lnTo>
                  <a:close/>
                </a:path>
                <a:path w="2717800" h="2157729">
                  <a:moveTo>
                    <a:pt x="1524000" y="380238"/>
                  </a:moveTo>
                  <a:lnTo>
                    <a:pt x="1524000" y="44958"/>
                  </a:lnTo>
                  <a:lnTo>
                    <a:pt x="1511300" y="32766"/>
                  </a:lnTo>
                  <a:lnTo>
                    <a:pt x="1511300" y="370332"/>
                  </a:lnTo>
                  <a:lnTo>
                    <a:pt x="1524000" y="380238"/>
                  </a:lnTo>
                  <a:close/>
                </a:path>
                <a:path w="2717800" h="2157729">
                  <a:moveTo>
                    <a:pt x="1524000" y="380238"/>
                  </a:moveTo>
                  <a:lnTo>
                    <a:pt x="1511300" y="370332"/>
                  </a:lnTo>
                  <a:lnTo>
                    <a:pt x="1511300" y="373380"/>
                  </a:lnTo>
                  <a:lnTo>
                    <a:pt x="1524000" y="380238"/>
                  </a:lnTo>
                  <a:close/>
                </a:path>
                <a:path w="2717800" h="2157729">
                  <a:moveTo>
                    <a:pt x="1524000" y="404622"/>
                  </a:moveTo>
                  <a:lnTo>
                    <a:pt x="1524000" y="380238"/>
                  </a:lnTo>
                  <a:lnTo>
                    <a:pt x="1511300" y="373380"/>
                  </a:lnTo>
                  <a:lnTo>
                    <a:pt x="1511300" y="397002"/>
                  </a:lnTo>
                  <a:lnTo>
                    <a:pt x="1524000" y="404622"/>
                  </a:lnTo>
                  <a:close/>
                </a:path>
                <a:path w="2717800" h="2157729">
                  <a:moveTo>
                    <a:pt x="1536700" y="711708"/>
                  </a:moveTo>
                  <a:lnTo>
                    <a:pt x="1536700" y="336042"/>
                  </a:lnTo>
                  <a:lnTo>
                    <a:pt x="1524000" y="328422"/>
                  </a:lnTo>
                  <a:lnTo>
                    <a:pt x="1524000" y="699516"/>
                  </a:lnTo>
                  <a:lnTo>
                    <a:pt x="1536700" y="711708"/>
                  </a:lnTo>
                  <a:close/>
                </a:path>
                <a:path w="2717800" h="2157729">
                  <a:moveTo>
                    <a:pt x="1549400" y="384810"/>
                  </a:moveTo>
                  <a:lnTo>
                    <a:pt x="1549400" y="366522"/>
                  </a:lnTo>
                  <a:lnTo>
                    <a:pt x="1536700" y="362712"/>
                  </a:lnTo>
                  <a:lnTo>
                    <a:pt x="1536700" y="379476"/>
                  </a:lnTo>
                  <a:lnTo>
                    <a:pt x="1549400" y="384810"/>
                  </a:lnTo>
                  <a:close/>
                </a:path>
                <a:path w="2717800" h="2157729">
                  <a:moveTo>
                    <a:pt x="1549400" y="389382"/>
                  </a:moveTo>
                  <a:lnTo>
                    <a:pt x="1549400" y="384810"/>
                  </a:lnTo>
                  <a:lnTo>
                    <a:pt x="1536700" y="379476"/>
                  </a:lnTo>
                  <a:lnTo>
                    <a:pt x="1549400" y="389382"/>
                  </a:lnTo>
                  <a:close/>
                </a:path>
                <a:path w="2717800" h="2157729">
                  <a:moveTo>
                    <a:pt x="1549400" y="516636"/>
                  </a:moveTo>
                  <a:lnTo>
                    <a:pt x="1549400" y="389382"/>
                  </a:lnTo>
                  <a:lnTo>
                    <a:pt x="1536700" y="379476"/>
                  </a:lnTo>
                  <a:lnTo>
                    <a:pt x="1536700" y="547878"/>
                  </a:lnTo>
                  <a:lnTo>
                    <a:pt x="1549400" y="516636"/>
                  </a:lnTo>
                  <a:close/>
                </a:path>
                <a:path w="2717800" h="2157729">
                  <a:moveTo>
                    <a:pt x="1549400" y="727710"/>
                  </a:moveTo>
                  <a:lnTo>
                    <a:pt x="1549400" y="516636"/>
                  </a:lnTo>
                  <a:lnTo>
                    <a:pt x="1536700" y="547878"/>
                  </a:lnTo>
                  <a:lnTo>
                    <a:pt x="1536700" y="734568"/>
                  </a:lnTo>
                  <a:lnTo>
                    <a:pt x="1549400" y="727710"/>
                  </a:lnTo>
                  <a:close/>
                </a:path>
                <a:path w="2717800" h="2157729">
                  <a:moveTo>
                    <a:pt x="1549400" y="727710"/>
                  </a:moveTo>
                  <a:lnTo>
                    <a:pt x="1536700" y="734568"/>
                  </a:lnTo>
                  <a:lnTo>
                    <a:pt x="1536700" y="737616"/>
                  </a:lnTo>
                  <a:lnTo>
                    <a:pt x="1549400" y="727710"/>
                  </a:lnTo>
                  <a:close/>
                </a:path>
                <a:path w="2717800" h="2157729">
                  <a:moveTo>
                    <a:pt x="1562100" y="749808"/>
                  </a:moveTo>
                  <a:lnTo>
                    <a:pt x="1562100" y="700278"/>
                  </a:lnTo>
                  <a:lnTo>
                    <a:pt x="1549400" y="688086"/>
                  </a:lnTo>
                  <a:lnTo>
                    <a:pt x="1549400" y="727710"/>
                  </a:lnTo>
                  <a:lnTo>
                    <a:pt x="1536700" y="737616"/>
                  </a:lnTo>
                  <a:lnTo>
                    <a:pt x="1536700" y="749808"/>
                  </a:lnTo>
                  <a:lnTo>
                    <a:pt x="1562100" y="749808"/>
                  </a:lnTo>
                  <a:close/>
                </a:path>
                <a:path w="2717800" h="2157729">
                  <a:moveTo>
                    <a:pt x="1562100" y="768096"/>
                  </a:moveTo>
                  <a:lnTo>
                    <a:pt x="1562100" y="749808"/>
                  </a:lnTo>
                  <a:lnTo>
                    <a:pt x="1536700" y="749808"/>
                  </a:lnTo>
                  <a:lnTo>
                    <a:pt x="1536700" y="768096"/>
                  </a:lnTo>
                  <a:lnTo>
                    <a:pt x="1562100" y="768096"/>
                  </a:lnTo>
                  <a:close/>
                </a:path>
                <a:path w="2717800" h="2157729">
                  <a:moveTo>
                    <a:pt x="1562100" y="522732"/>
                  </a:moveTo>
                  <a:lnTo>
                    <a:pt x="1562100" y="53340"/>
                  </a:lnTo>
                  <a:lnTo>
                    <a:pt x="1549400" y="58674"/>
                  </a:lnTo>
                  <a:lnTo>
                    <a:pt x="1549400" y="521208"/>
                  </a:lnTo>
                  <a:lnTo>
                    <a:pt x="1562100" y="522732"/>
                  </a:lnTo>
                  <a:close/>
                </a:path>
                <a:path w="2717800" h="2157729">
                  <a:moveTo>
                    <a:pt x="1562100" y="693420"/>
                  </a:moveTo>
                  <a:lnTo>
                    <a:pt x="1562100" y="522732"/>
                  </a:lnTo>
                  <a:lnTo>
                    <a:pt x="1549400" y="521208"/>
                  </a:lnTo>
                  <a:lnTo>
                    <a:pt x="1549400" y="688086"/>
                  </a:lnTo>
                  <a:lnTo>
                    <a:pt x="1562100" y="693420"/>
                  </a:lnTo>
                  <a:close/>
                </a:path>
                <a:path w="2717800" h="2157729">
                  <a:moveTo>
                    <a:pt x="1562100" y="700278"/>
                  </a:moveTo>
                  <a:lnTo>
                    <a:pt x="1562100" y="693420"/>
                  </a:lnTo>
                  <a:lnTo>
                    <a:pt x="1549400" y="688086"/>
                  </a:lnTo>
                  <a:lnTo>
                    <a:pt x="1562100" y="700278"/>
                  </a:lnTo>
                  <a:close/>
                </a:path>
                <a:path w="2717800" h="2157729">
                  <a:moveTo>
                    <a:pt x="1574800" y="64008"/>
                  </a:moveTo>
                  <a:lnTo>
                    <a:pt x="1574800" y="50292"/>
                  </a:lnTo>
                  <a:lnTo>
                    <a:pt x="1562100" y="48768"/>
                  </a:lnTo>
                  <a:lnTo>
                    <a:pt x="1562100" y="73914"/>
                  </a:lnTo>
                  <a:lnTo>
                    <a:pt x="1574800" y="64008"/>
                  </a:lnTo>
                  <a:close/>
                </a:path>
                <a:path w="2717800" h="2157729">
                  <a:moveTo>
                    <a:pt x="1574800" y="331470"/>
                  </a:moveTo>
                  <a:lnTo>
                    <a:pt x="1574800" y="64008"/>
                  </a:lnTo>
                  <a:lnTo>
                    <a:pt x="1562100" y="73914"/>
                  </a:lnTo>
                  <a:lnTo>
                    <a:pt x="1562100" y="311658"/>
                  </a:lnTo>
                  <a:lnTo>
                    <a:pt x="1574800" y="331470"/>
                  </a:lnTo>
                  <a:close/>
                </a:path>
                <a:path w="2717800" h="2157729">
                  <a:moveTo>
                    <a:pt x="1574800" y="521208"/>
                  </a:moveTo>
                  <a:lnTo>
                    <a:pt x="1574800" y="331470"/>
                  </a:lnTo>
                  <a:lnTo>
                    <a:pt x="1562100" y="311658"/>
                  </a:lnTo>
                  <a:lnTo>
                    <a:pt x="1562100" y="552450"/>
                  </a:lnTo>
                  <a:lnTo>
                    <a:pt x="1574800" y="521208"/>
                  </a:lnTo>
                  <a:close/>
                </a:path>
                <a:path w="2717800" h="2157729">
                  <a:moveTo>
                    <a:pt x="1587500" y="512826"/>
                  </a:moveTo>
                  <a:lnTo>
                    <a:pt x="1587500" y="60960"/>
                  </a:lnTo>
                  <a:lnTo>
                    <a:pt x="1574800" y="54102"/>
                  </a:lnTo>
                  <a:lnTo>
                    <a:pt x="1574800" y="509778"/>
                  </a:lnTo>
                  <a:lnTo>
                    <a:pt x="1587500" y="512826"/>
                  </a:lnTo>
                  <a:close/>
                </a:path>
                <a:path w="2717800" h="2157729">
                  <a:moveTo>
                    <a:pt x="1600200" y="742950"/>
                  </a:moveTo>
                  <a:lnTo>
                    <a:pt x="1600200" y="321564"/>
                  </a:lnTo>
                  <a:lnTo>
                    <a:pt x="1587500" y="302514"/>
                  </a:lnTo>
                  <a:lnTo>
                    <a:pt x="1587500" y="725424"/>
                  </a:lnTo>
                  <a:lnTo>
                    <a:pt x="1600200" y="742950"/>
                  </a:lnTo>
                  <a:close/>
                </a:path>
                <a:path w="2717800" h="2157729">
                  <a:moveTo>
                    <a:pt x="1612900" y="944118"/>
                  </a:moveTo>
                  <a:lnTo>
                    <a:pt x="1612900" y="498348"/>
                  </a:lnTo>
                  <a:lnTo>
                    <a:pt x="1600200" y="495300"/>
                  </a:lnTo>
                  <a:lnTo>
                    <a:pt x="1600200" y="957834"/>
                  </a:lnTo>
                  <a:lnTo>
                    <a:pt x="1612900" y="944118"/>
                  </a:lnTo>
                  <a:close/>
                </a:path>
                <a:path w="2717800" h="2157729">
                  <a:moveTo>
                    <a:pt x="1625600" y="975360"/>
                  </a:moveTo>
                  <a:lnTo>
                    <a:pt x="1625600" y="732282"/>
                  </a:lnTo>
                  <a:lnTo>
                    <a:pt x="1612900" y="714756"/>
                  </a:lnTo>
                  <a:lnTo>
                    <a:pt x="1612900" y="944118"/>
                  </a:lnTo>
                  <a:lnTo>
                    <a:pt x="1600200" y="957834"/>
                  </a:lnTo>
                  <a:lnTo>
                    <a:pt x="1600200" y="975360"/>
                  </a:lnTo>
                  <a:lnTo>
                    <a:pt x="1625600" y="975360"/>
                  </a:lnTo>
                  <a:close/>
                </a:path>
                <a:path w="2717800" h="2157729">
                  <a:moveTo>
                    <a:pt x="1625600" y="989076"/>
                  </a:moveTo>
                  <a:lnTo>
                    <a:pt x="1625600" y="975360"/>
                  </a:lnTo>
                  <a:lnTo>
                    <a:pt x="1600200" y="975360"/>
                  </a:lnTo>
                  <a:lnTo>
                    <a:pt x="1600200" y="982980"/>
                  </a:lnTo>
                  <a:lnTo>
                    <a:pt x="1612900" y="989076"/>
                  </a:lnTo>
                  <a:lnTo>
                    <a:pt x="1625600" y="989076"/>
                  </a:lnTo>
                  <a:close/>
                </a:path>
                <a:path w="2717800" h="2157729">
                  <a:moveTo>
                    <a:pt x="1625600" y="732282"/>
                  </a:moveTo>
                  <a:lnTo>
                    <a:pt x="1625600" y="459486"/>
                  </a:lnTo>
                  <a:lnTo>
                    <a:pt x="1612900" y="478536"/>
                  </a:lnTo>
                  <a:lnTo>
                    <a:pt x="1612900" y="714756"/>
                  </a:lnTo>
                  <a:lnTo>
                    <a:pt x="1625600" y="732282"/>
                  </a:lnTo>
                  <a:close/>
                </a:path>
                <a:path w="2717800" h="2157729">
                  <a:moveTo>
                    <a:pt x="1651000" y="350520"/>
                  </a:moveTo>
                  <a:lnTo>
                    <a:pt x="1651000" y="348234"/>
                  </a:lnTo>
                  <a:lnTo>
                    <a:pt x="1638300" y="340614"/>
                  </a:lnTo>
                  <a:lnTo>
                    <a:pt x="1638300" y="336042"/>
                  </a:lnTo>
                  <a:lnTo>
                    <a:pt x="1625600" y="337566"/>
                  </a:lnTo>
                  <a:lnTo>
                    <a:pt x="1625600" y="360426"/>
                  </a:lnTo>
                  <a:lnTo>
                    <a:pt x="1651000" y="350520"/>
                  </a:lnTo>
                  <a:close/>
                </a:path>
                <a:path w="2717800" h="2157729">
                  <a:moveTo>
                    <a:pt x="1651000" y="466344"/>
                  </a:moveTo>
                  <a:lnTo>
                    <a:pt x="1651000" y="350520"/>
                  </a:lnTo>
                  <a:lnTo>
                    <a:pt x="1625600" y="360426"/>
                  </a:lnTo>
                  <a:lnTo>
                    <a:pt x="1625600" y="460248"/>
                  </a:lnTo>
                  <a:lnTo>
                    <a:pt x="1638300" y="484632"/>
                  </a:lnTo>
                  <a:lnTo>
                    <a:pt x="1638300" y="485394"/>
                  </a:lnTo>
                  <a:lnTo>
                    <a:pt x="1651000" y="466344"/>
                  </a:lnTo>
                  <a:close/>
                </a:path>
                <a:path w="2717800" h="2157729">
                  <a:moveTo>
                    <a:pt x="1638300" y="954024"/>
                  </a:moveTo>
                  <a:lnTo>
                    <a:pt x="1638300" y="484632"/>
                  </a:lnTo>
                  <a:lnTo>
                    <a:pt x="1625600" y="460248"/>
                  </a:lnTo>
                  <a:lnTo>
                    <a:pt x="1625600" y="967740"/>
                  </a:lnTo>
                  <a:lnTo>
                    <a:pt x="1638300" y="954024"/>
                  </a:lnTo>
                  <a:close/>
                </a:path>
                <a:path w="2717800" h="2157729">
                  <a:moveTo>
                    <a:pt x="1651000" y="835152"/>
                  </a:moveTo>
                  <a:lnTo>
                    <a:pt x="1651000" y="466344"/>
                  </a:lnTo>
                  <a:lnTo>
                    <a:pt x="1638300" y="485394"/>
                  </a:lnTo>
                  <a:lnTo>
                    <a:pt x="1638300" y="829818"/>
                  </a:lnTo>
                  <a:lnTo>
                    <a:pt x="1651000" y="835152"/>
                  </a:lnTo>
                  <a:close/>
                </a:path>
                <a:path w="2717800" h="2157729">
                  <a:moveTo>
                    <a:pt x="1663700" y="975360"/>
                  </a:moveTo>
                  <a:lnTo>
                    <a:pt x="1663700" y="479298"/>
                  </a:lnTo>
                  <a:lnTo>
                    <a:pt x="1651000" y="454914"/>
                  </a:lnTo>
                  <a:lnTo>
                    <a:pt x="1651000" y="963168"/>
                  </a:lnTo>
                  <a:lnTo>
                    <a:pt x="1663700" y="975360"/>
                  </a:lnTo>
                  <a:close/>
                </a:path>
                <a:path w="2717800" h="2157729">
                  <a:moveTo>
                    <a:pt x="1676400" y="857250"/>
                  </a:moveTo>
                  <a:lnTo>
                    <a:pt x="1676400" y="817626"/>
                  </a:lnTo>
                  <a:lnTo>
                    <a:pt x="1663700" y="815340"/>
                  </a:lnTo>
                  <a:lnTo>
                    <a:pt x="1663700" y="851916"/>
                  </a:lnTo>
                  <a:lnTo>
                    <a:pt x="1676400" y="857250"/>
                  </a:lnTo>
                  <a:close/>
                </a:path>
                <a:path w="2717800" h="2157729">
                  <a:moveTo>
                    <a:pt x="1676400" y="863346"/>
                  </a:moveTo>
                  <a:lnTo>
                    <a:pt x="1676400" y="857250"/>
                  </a:lnTo>
                  <a:lnTo>
                    <a:pt x="1663700" y="851916"/>
                  </a:lnTo>
                  <a:lnTo>
                    <a:pt x="1676400" y="863346"/>
                  </a:lnTo>
                  <a:close/>
                </a:path>
                <a:path w="2717800" h="2157729">
                  <a:moveTo>
                    <a:pt x="1676400" y="1361694"/>
                  </a:moveTo>
                  <a:lnTo>
                    <a:pt x="1676400" y="863346"/>
                  </a:lnTo>
                  <a:lnTo>
                    <a:pt x="1663700" y="851916"/>
                  </a:lnTo>
                  <a:lnTo>
                    <a:pt x="1663700" y="1349502"/>
                  </a:lnTo>
                  <a:lnTo>
                    <a:pt x="1676400" y="1361694"/>
                  </a:lnTo>
                  <a:close/>
                </a:path>
                <a:path w="2717800" h="2157729">
                  <a:moveTo>
                    <a:pt x="1689100" y="1084326"/>
                  </a:moveTo>
                  <a:lnTo>
                    <a:pt x="1689100" y="961644"/>
                  </a:lnTo>
                  <a:lnTo>
                    <a:pt x="1676400" y="949452"/>
                  </a:lnTo>
                  <a:lnTo>
                    <a:pt x="1676400" y="1115568"/>
                  </a:lnTo>
                  <a:lnTo>
                    <a:pt x="1689100" y="1084326"/>
                  </a:lnTo>
                  <a:close/>
                </a:path>
                <a:path w="2717800" h="2157729">
                  <a:moveTo>
                    <a:pt x="1701800" y="1373886"/>
                  </a:moveTo>
                  <a:lnTo>
                    <a:pt x="1701800" y="1347978"/>
                  </a:lnTo>
                  <a:lnTo>
                    <a:pt x="1689100" y="1335786"/>
                  </a:lnTo>
                  <a:lnTo>
                    <a:pt x="1689100" y="1084326"/>
                  </a:lnTo>
                  <a:lnTo>
                    <a:pt x="1676400" y="1115568"/>
                  </a:lnTo>
                  <a:lnTo>
                    <a:pt x="1676400" y="1373886"/>
                  </a:lnTo>
                  <a:lnTo>
                    <a:pt x="1701800" y="1373886"/>
                  </a:lnTo>
                  <a:close/>
                </a:path>
                <a:path w="2717800" h="2157729">
                  <a:moveTo>
                    <a:pt x="1701800" y="1381506"/>
                  </a:moveTo>
                  <a:lnTo>
                    <a:pt x="1701800" y="1373886"/>
                  </a:lnTo>
                  <a:lnTo>
                    <a:pt x="1676400" y="1373886"/>
                  </a:lnTo>
                  <a:lnTo>
                    <a:pt x="1676400" y="1388364"/>
                  </a:lnTo>
                  <a:lnTo>
                    <a:pt x="1689100" y="1388364"/>
                  </a:lnTo>
                  <a:lnTo>
                    <a:pt x="1701800" y="1381506"/>
                  </a:lnTo>
                  <a:close/>
                </a:path>
                <a:path w="2717800" h="2157729">
                  <a:moveTo>
                    <a:pt x="1714500" y="781050"/>
                  </a:moveTo>
                  <a:lnTo>
                    <a:pt x="1714500" y="767334"/>
                  </a:lnTo>
                  <a:lnTo>
                    <a:pt x="1689100" y="767334"/>
                  </a:lnTo>
                  <a:lnTo>
                    <a:pt x="1689100" y="781050"/>
                  </a:lnTo>
                  <a:lnTo>
                    <a:pt x="1714500" y="781050"/>
                  </a:lnTo>
                  <a:close/>
                </a:path>
                <a:path w="2717800" h="2157729">
                  <a:moveTo>
                    <a:pt x="1714500" y="1090422"/>
                  </a:moveTo>
                  <a:lnTo>
                    <a:pt x="1714500" y="781050"/>
                  </a:lnTo>
                  <a:lnTo>
                    <a:pt x="1689100" y="781050"/>
                  </a:lnTo>
                  <a:lnTo>
                    <a:pt x="1689100" y="799338"/>
                  </a:lnTo>
                  <a:lnTo>
                    <a:pt x="1701800" y="804672"/>
                  </a:lnTo>
                  <a:lnTo>
                    <a:pt x="1701800" y="1121664"/>
                  </a:lnTo>
                  <a:lnTo>
                    <a:pt x="1714500" y="1090422"/>
                  </a:lnTo>
                  <a:close/>
                </a:path>
                <a:path w="2717800" h="2157729">
                  <a:moveTo>
                    <a:pt x="1701800" y="1347978"/>
                  </a:moveTo>
                  <a:lnTo>
                    <a:pt x="1701800" y="804672"/>
                  </a:lnTo>
                  <a:lnTo>
                    <a:pt x="1689100" y="799338"/>
                  </a:lnTo>
                  <a:lnTo>
                    <a:pt x="1689100" y="1335786"/>
                  </a:lnTo>
                  <a:lnTo>
                    <a:pt x="1701800" y="1347978"/>
                  </a:lnTo>
                  <a:close/>
                </a:path>
                <a:path w="2717800" h="2157729">
                  <a:moveTo>
                    <a:pt x="1714500" y="1178052"/>
                  </a:moveTo>
                  <a:lnTo>
                    <a:pt x="1714500" y="1090422"/>
                  </a:lnTo>
                  <a:lnTo>
                    <a:pt x="1701800" y="1121664"/>
                  </a:lnTo>
                  <a:lnTo>
                    <a:pt x="1701800" y="1159002"/>
                  </a:lnTo>
                  <a:lnTo>
                    <a:pt x="1714500" y="1178052"/>
                  </a:lnTo>
                  <a:close/>
                </a:path>
                <a:path w="2717800" h="2157729">
                  <a:moveTo>
                    <a:pt x="1727200" y="1326642"/>
                  </a:moveTo>
                  <a:lnTo>
                    <a:pt x="1727200" y="784860"/>
                  </a:lnTo>
                  <a:lnTo>
                    <a:pt x="1714500" y="782574"/>
                  </a:lnTo>
                  <a:lnTo>
                    <a:pt x="1714500" y="1318260"/>
                  </a:lnTo>
                  <a:lnTo>
                    <a:pt x="1727200" y="1326642"/>
                  </a:lnTo>
                  <a:close/>
                </a:path>
                <a:path w="2717800" h="2157729">
                  <a:moveTo>
                    <a:pt x="1727200" y="1326642"/>
                  </a:moveTo>
                  <a:lnTo>
                    <a:pt x="1714500" y="1318260"/>
                  </a:lnTo>
                  <a:lnTo>
                    <a:pt x="1714500" y="1319784"/>
                  </a:lnTo>
                  <a:lnTo>
                    <a:pt x="1727200" y="1326642"/>
                  </a:lnTo>
                  <a:close/>
                </a:path>
                <a:path w="2717800" h="2157729">
                  <a:moveTo>
                    <a:pt x="1727200" y="1422654"/>
                  </a:moveTo>
                  <a:lnTo>
                    <a:pt x="1727200" y="1326642"/>
                  </a:lnTo>
                  <a:lnTo>
                    <a:pt x="1714500" y="1319784"/>
                  </a:lnTo>
                  <a:lnTo>
                    <a:pt x="1714500" y="1421130"/>
                  </a:lnTo>
                  <a:lnTo>
                    <a:pt x="1727200" y="1422654"/>
                  </a:lnTo>
                  <a:close/>
                </a:path>
                <a:path w="2717800" h="2157729">
                  <a:moveTo>
                    <a:pt x="1739900" y="1264920"/>
                  </a:moveTo>
                  <a:lnTo>
                    <a:pt x="1739900" y="1171194"/>
                  </a:lnTo>
                  <a:lnTo>
                    <a:pt x="1727200" y="1152144"/>
                  </a:lnTo>
                  <a:lnTo>
                    <a:pt x="1727200" y="1257300"/>
                  </a:lnTo>
                  <a:lnTo>
                    <a:pt x="1739900" y="1264920"/>
                  </a:lnTo>
                  <a:close/>
                </a:path>
                <a:path w="2717800" h="2157729">
                  <a:moveTo>
                    <a:pt x="1739900" y="1267206"/>
                  </a:moveTo>
                  <a:lnTo>
                    <a:pt x="1739900" y="1264920"/>
                  </a:lnTo>
                  <a:lnTo>
                    <a:pt x="1727200" y="1257300"/>
                  </a:lnTo>
                  <a:lnTo>
                    <a:pt x="1739900" y="1267206"/>
                  </a:lnTo>
                  <a:close/>
                </a:path>
                <a:path w="2717800" h="2157729">
                  <a:moveTo>
                    <a:pt x="1739900" y="1799844"/>
                  </a:moveTo>
                  <a:lnTo>
                    <a:pt x="1739900" y="1267206"/>
                  </a:lnTo>
                  <a:lnTo>
                    <a:pt x="1727200" y="1257300"/>
                  </a:lnTo>
                  <a:lnTo>
                    <a:pt x="1727200" y="1796034"/>
                  </a:lnTo>
                  <a:lnTo>
                    <a:pt x="1739900" y="1799844"/>
                  </a:lnTo>
                  <a:close/>
                </a:path>
                <a:path w="2717800" h="2157729">
                  <a:moveTo>
                    <a:pt x="1752600" y="1728978"/>
                  </a:moveTo>
                  <a:lnTo>
                    <a:pt x="1752600" y="1312164"/>
                  </a:lnTo>
                  <a:lnTo>
                    <a:pt x="1739900" y="1309878"/>
                  </a:lnTo>
                  <a:lnTo>
                    <a:pt x="1739900" y="1741170"/>
                  </a:lnTo>
                  <a:lnTo>
                    <a:pt x="1752600" y="1728978"/>
                  </a:lnTo>
                  <a:close/>
                </a:path>
                <a:path w="2717800" h="2157729">
                  <a:moveTo>
                    <a:pt x="1765300" y="1804416"/>
                  </a:moveTo>
                  <a:lnTo>
                    <a:pt x="1765300" y="1792224"/>
                  </a:lnTo>
                  <a:lnTo>
                    <a:pt x="1752600" y="1782318"/>
                  </a:lnTo>
                  <a:lnTo>
                    <a:pt x="1752600" y="1728978"/>
                  </a:lnTo>
                  <a:lnTo>
                    <a:pt x="1739900" y="1741170"/>
                  </a:lnTo>
                  <a:lnTo>
                    <a:pt x="1739900" y="1804416"/>
                  </a:lnTo>
                  <a:lnTo>
                    <a:pt x="1765300" y="1804416"/>
                  </a:lnTo>
                  <a:close/>
                </a:path>
                <a:path w="2717800" h="2157729">
                  <a:moveTo>
                    <a:pt x="1765300" y="1823466"/>
                  </a:moveTo>
                  <a:lnTo>
                    <a:pt x="1765300" y="1804416"/>
                  </a:lnTo>
                  <a:lnTo>
                    <a:pt x="1739900" y="1804416"/>
                  </a:lnTo>
                  <a:lnTo>
                    <a:pt x="1739900" y="1823466"/>
                  </a:lnTo>
                  <a:lnTo>
                    <a:pt x="1765300" y="1823466"/>
                  </a:lnTo>
                  <a:close/>
                </a:path>
                <a:path w="2717800" h="2157729">
                  <a:moveTo>
                    <a:pt x="1790700" y="1180338"/>
                  </a:moveTo>
                  <a:lnTo>
                    <a:pt x="1790700" y="1171956"/>
                  </a:lnTo>
                  <a:lnTo>
                    <a:pt x="1778000" y="1165860"/>
                  </a:lnTo>
                  <a:lnTo>
                    <a:pt x="1765300" y="1165860"/>
                  </a:lnTo>
                  <a:lnTo>
                    <a:pt x="1752600" y="1171956"/>
                  </a:lnTo>
                  <a:lnTo>
                    <a:pt x="1752600" y="1180338"/>
                  </a:lnTo>
                  <a:lnTo>
                    <a:pt x="1790700" y="1180338"/>
                  </a:lnTo>
                  <a:close/>
                </a:path>
                <a:path w="2717800" h="2157729">
                  <a:moveTo>
                    <a:pt x="1790700" y="1197864"/>
                  </a:moveTo>
                  <a:lnTo>
                    <a:pt x="1790700" y="1180338"/>
                  </a:lnTo>
                  <a:lnTo>
                    <a:pt x="1752600" y="1180338"/>
                  </a:lnTo>
                  <a:lnTo>
                    <a:pt x="1752600" y="1202436"/>
                  </a:lnTo>
                  <a:lnTo>
                    <a:pt x="1765300" y="1205484"/>
                  </a:lnTo>
                  <a:lnTo>
                    <a:pt x="1765300" y="1558290"/>
                  </a:lnTo>
                  <a:lnTo>
                    <a:pt x="1778000" y="1577340"/>
                  </a:lnTo>
                  <a:lnTo>
                    <a:pt x="1778000" y="1191006"/>
                  </a:lnTo>
                  <a:lnTo>
                    <a:pt x="1790700" y="1197864"/>
                  </a:lnTo>
                  <a:close/>
                </a:path>
                <a:path w="2717800" h="2157729">
                  <a:moveTo>
                    <a:pt x="1765300" y="1223772"/>
                  </a:moveTo>
                  <a:lnTo>
                    <a:pt x="1765300" y="1205484"/>
                  </a:lnTo>
                  <a:lnTo>
                    <a:pt x="1752600" y="1202436"/>
                  </a:lnTo>
                  <a:lnTo>
                    <a:pt x="1752600" y="1230630"/>
                  </a:lnTo>
                  <a:lnTo>
                    <a:pt x="1765300" y="1223772"/>
                  </a:lnTo>
                  <a:close/>
                </a:path>
                <a:path w="2717800" h="2157729">
                  <a:moveTo>
                    <a:pt x="1765300" y="1633728"/>
                  </a:moveTo>
                  <a:lnTo>
                    <a:pt x="1765300" y="1223772"/>
                  </a:lnTo>
                  <a:lnTo>
                    <a:pt x="1752600" y="1235964"/>
                  </a:lnTo>
                  <a:lnTo>
                    <a:pt x="1752600" y="1609344"/>
                  </a:lnTo>
                  <a:lnTo>
                    <a:pt x="1765300" y="1633728"/>
                  </a:lnTo>
                  <a:close/>
                </a:path>
                <a:path w="2717800" h="2157729">
                  <a:moveTo>
                    <a:pt x="1765300" y="1792224"/>
                  </a:moveTo>
                  <a:lnTo>
                    <a:pt x="1765300" y="1633728"/>
                  </a:lnTo>
                  <a:lnTo>
                    <a:pt x="1752600" y="1609344"/>
                  </a:lnTo>
                  <a:lnTo>
                    <a:pt x="1752600" y="1782318"/>
                  </a:lnTo>
                  <a:lnTo>
                    <a:pt x="1765300" y="1792224"/>
                  </a:lnTo>
                  <a:close/>
                </a:path>
                <a:path w="2717800" h="2157729">
                  <a:moveTo>
                    <a:pt x="1778000" y="1743456"/>
                  </a:moveTo>
                  <a:lnTo>
                    <a:pt x="1778000" y="1577340"/>
                  </a:lnTo>
                  <a:lnTo>
                    <a:pt x="1765300" y="1558290"/>
                  </a:lnTo>
                  <a:lnTo>
                    <a:pt x="1765300" y="1755648"/>
                  </a:lnTo>
                  <a:lnTo>
                    <a:pt x="1778000" y="1743456"/>
                  </a:lnTo>
                  <a:close/>
                </a:path>
                <a:path w="2717800" h="2157729">
                  <a:moveTo>
                    <a:pt x="1790700" y="1199388"/>
                  </a:moveTo>
                  <a:lnTo>
                    <a:pt x="1790700" y="1197864"/>
                  </a:lnTo>
                  <a:lnTo>
                    <a:pt x="1778000" y="1191006"/>
                  </a:lnTo>
                  <a:lnTo>
                    <a:pt x="1790700" y="1199388"/>
                  </a:lnTo>
                  <a:close/>
                </a:path>
                <a:path w="2717800" h="2157729">
                  <a:moveTo>
                    <a:pt x="1790700" y="1237488"/>
                  </a:moveTo>
                  <a:lnTo>
                    <a:pt x="1790700" y="1199388"/>
                  </a:lnTo>
                  <a:lnTo>
                    <a:pt x="1778000" y="1191006"/>
                  </a:lnTo>
                  <a:lnTo>
                    <a:pt x="1778000" y="1249680"/>
                  </a:lnTo>
                  <a:lnTo>
                    <a:pt x="1790700" y="1237488"/>
                  </a:lnTo>
                  <a:close/>
                </a:path>
                <a:path w="2717800" h="2157729">
                  <a:moveTo>
                    <a:pt x="1790700" y="1652778"/>
                  </a:moveTo>
                  <a:lnTo>
                    <a:pt x="1790700" y="1237488"/>
                  </a:lnTo>
                  <a:lnTo>
                    <a:pt x="1778000" y="1249680"/>
                  </a:lnTo>
                  <a:lnTo>
                    <a:pt x="1778000" y="1642110"/>
                  </a:lnTo>
                  <a:lnTo>
                    <a:pt x="1790700" y="1652778"/>
                  </a:lnTo>
                  <a:close/>
                </a:path>
                <a:path w="2717800" h="2157729">
                  <a:moveTo>
                    <a:pt x="1790700" y="1652778"/>
                  </a:moveTo>
                  <a:lnTo>
                    <a:pt x="1778000" y="1642110"/>
                  </a:lnTo>
                  <a:lnTo>
                    <a:pt x="1778000" y="1647444"/>
                  </a:lnTo>
                  <a:lnTo>
                    <a:pt x="1790700" y="1652778"/>
                  </a:lnTo>
                  <a:close/>
                </a:path>
                <a:path w="2717800" h="2157729">
                  <a:moveTo>
                    <a:pt x="1790700" y="1675638"/>
                  </a:moveTo>
                  <a:lnTo>
                    <a:pt x="1790700" y="1652778"/>
                  </a:lnTo>
                  <a:lnTo>
                    <a:pt x="1778000" y="1647444"/>
                  </a:lnTo>
                  <a:lnTo>
                    <a:pt x="1778000" y="1671828"/>
                  </a:lnTo>
                  <a:lnTo>
                    <a:pt x="1790700" y="1675638"/>
                  </a:lnTo>
                  <a:close/>
                </a:path>
                <a:path w="2717800" h="2157729">
                  <a:moveTo>
                    <a:pt x="1803400" y="1988820"/>
                  </a:moveTo>
                  <a:lnTo>
                    <a:pt x="1803400" y="1369314"/>
                  </a:lnTo>
                  <a:lnTo>
                    <a:pt x="1790700" y="1350264"/>
                  </a:lnTo>
                  <a:lnTo>
                    <a:pt x="1790700" y="1963674"/>
                  </a:lnTo>
                  <a:lnTo>
                    <a:pt x="1803400" y="1988820"/>
                  </a:lnTo>
                  <a:close/>
                </a:path>
                <a:path w="2717800" h="2157729">
                  <a:moveTo>
                    <a:pt x="1816100" y="1665732"/>
                  </a:moveTo>
                  <a:lnTo>
                    <a:pt x="1816100" y="1637538"/>
                  </a:lnTo>
                  <a:lnTo>
                    <a:pt x="1803400" y="1632966"/>
                  </a:lnTo>
                  <a:lnTo>
                    <a:pt x="1803400" y="1658112"/>
                  </a:lnTo>
                  <a:lnTo>
                    <a:pt x="1816100" y="1665732"/>
                  </a:lnTo>
                  <a:close/>
                </a:path>
                <a:path w="2717800" h="2157729">
                  <a:moveTo>
                    <a:pt x="1816100" y="1668018"/>
                  </a:moveTo>
                  <a:lnTo>
                    <a:pt x="1816100" y="1665732"/>
                  </a:lnTo>
                  <a:lnTo>
                    <a:pt x="1803400" y="1658112"/>
                  </a:lnTo>
                  <a:lnTo>
                    <a:pt x="1816100" y="1668018"/>
                  </a:lnTo>
                  <a:close/>
                </a:path>
                <a:path w="2717800" h="2157729">
                  <a:moveTo>
                    <a:pt x="1816100" y="1969008"/>
                  </a:moveTo>
                  <a:lnTo>
                    <a:pt x="1816100" y="1668018"/>
                  </a:lnTo>
                  <a:lnTo>
                    <a:pt x="1803400" y="1658112"/>
                  </a:lnTo>
                  <a:lnTo>
                    <a:pt x="1803400" y="1994916"/>
                  </a:lnTo>
                  <a:lnTo>
                    <a:pt x="1816100" y="1969008"/>
                  </a:lnTo>
                  <a:close/>
                </a:path>
                <a:path w="2717800" h="2157729">
                  <a:moveTo>
                    <a:pt x="1828800" y="2081784"/>
                  </a:moveTo>
                  <a:lnTo>
                    <a:pt x="1828800" y="1794510"/>
                  </a:lnTo>
                  <a:lnTo>
                    <a:pt x="1816100" y="1775460"/>
                  </a:lnTo>
                  <a:lnTo>
                    <a:pt x="1816100" y="1969008"/>
                  </a:lnTo>
                  <a:lnTo>
                    <a:pt x="1803400" y="1994916"/>
                  </a:lnTo>
                  <a:lnTo>
                    <a:pt x="1803400" y="2091690"/>
                  </a:lnTo>
                  <a:lnTo>
                    <a:pt x="1828800" y="2081784"/>
                  </a:lnTo>
                  <a:close/>
                </a:path>
                <a:path w="2717800" h="2157729">
                  <a:moveTo>
                    <a:pt x="1828800" y="2103882"/>
                  </a:moveTo>
                  <a:lnTo>
                    <a:pt x="1828800" y="2081784"/>
                  </a:lnTo>
                  <a:lnTo>
                    <a:pt x="1803400" y="2091690"/>
                  </a:lnTo>
                  <a:lnTo>
                    <a:pt x="1803400" y="2096262"/>
                  </a:lnTo>
                  <a:lnTo>
                    <a:pt x="1816100" y="2100834"/>
                  </a:lnTo>
                  <a:lnTo>
                    <a:pt x="1816100" y="2106168"/>
                  </a:lnTo>
                  <a:lnTo>
                    <a:pt x="1828800" y="2103882"/>
                  </a:lnTo>
                  <a:close/>
                </a:path>
                <a:path w="2717800" h="2157729">
                  <a:moveTo>
                    <a:pt x="1828800" y="1794510"/>
                  </a:moveTo>
                  <a:lnTo>
                    <a:pt x="1828800" y="1430274"/>
                  </a:lnTo>
                  <a:lnTo>
                    <a:pt x="1816100" y="1442466"/>
                  </a:lnTo>
                  <a:lnTo>
                    <a:pt x="1816100" y="1775460"/>
                  </a:lnTo>
                  <a:lnTo>
                    <a:pt x="1828800" y="1794510"/>
                  </a:lnTo>
                  <a:close/>
                </a:path>
                <a:path w="2717800" h="2157729">
                  <a:moveTo>
                    <a:pt x="1854200" y="1405890"/>
                  </a:moveTo>
                  <a:lnTo>
                    <a:pt x="1854200" y="1395174"/>
                  </a:lnTo>
                  <a:lnTo>
                    <a:pt x="1841500" y="1391602"/>
                  </a:lnTo>
                  <a:lnTo>
                    <a:pt x="1828800" y="1395174"/>
                  </a:lnTo>
                  <a:lnTo>
                    <a:pt x="1828800" y="1405890"/>
                  </a:lnTo>
                  <a:lnTo>
                    <a:pt x="1854200" y="1405890"/>
                  </a:lnTo>
                  <a:close/>
                </a:path>
                <a:path w="2717800" h="2157729">
                  <a:moveTo>
                    <a:pt x="1854200" y="1443990"/>
                  </a:moveTo>
                  <a:lnTo>
                    <a:pt x="1854200" y="1405890"/>
                  </a:lnTo>
                  <a:lnTo>
                    <a:pt x="1828800" y="1405890"/>
                  </a:lnTo>
                  <a:lnTo>
                    <a:pt x="1828800" y="1585722"/>
                  </a:lnTo>
                  <a:lnTo>
                    <a:pt x="1841500" y="1603248"/>
                  </a:lnTo>
                  <a:lnTo>
                    <a:pt x="1841500" y="1456182"/>
                  </a:lnTo>
                  <a:lnTo>
                    <a:pt x="1854200" y="1443990"/>
                  </a:lnTo>
                  <a:close/>
                </a:path>
                <a:path w="2717800" h="2157729">
                  <a:moveTo>
                    <a:pt x="1841500" y="2097024"/>
                  </a:moveTo>
                  <a:lnTo>
                    <a:pt x="1841500" y="1603248"/>
                  </a:lnTo>
                  <a:lnTo>
                    <a:pt x="1828800" y="1585722"/>
                  </a:lnTo>
                  <a:lnTo>
                    <a:pt x="1828800" y="2102358"/>
                  </a:lnTo>
                  <a:lnTo>
                    <a:pt x="1841500" y="2097024"/>
                  </a:lnTo>
                  <a:close/>
                </a:path>
                <a:path w="2717800" h="2157729">
                  <a:moveTo>
                    <a:pt x="1854200" y="1789938"/>
                  </a:moveTo>
                  <a:lnTo>
                    <a:pt x="1854200" y="1443990"/>
                  </a:lnTo>
                  <a:lnTo>
                    <a:pt x="1841500" y="1456182"/>
                  </a:lnTo>
                  <a:lnTo>
                    <a:pt x="1841500" y="1786890"/>
                  </a:lnTo>
                  <a:lnTo>
                    <a:pt x="1854200" y="1789938"/>
                  </a:lnTo>
                  <a:close/>
                </a:path>
                <a:path w="2717800" h="2157729">
                  <a:moveTo>
                    <a:pt x="1866900" y="1808988"/>
                  </a:moveTo>
                  <a:lnTo>
                    <a:pt x="1866900" y="1592580"/>
                  </a:lnTo>
                  <a:lnTo>
                    <a:pt x="1854200" y="1575054"/>
                  </a:lnTo>
                  <a:lnTo>
                    <a:pt x="1854200" y="1799082"/>
                  </a:lnTo>
                  <a:lnTo>
                    <a:pt x="1866900" y="1808988"/>
                  </a:lnTo>
                  <a:close/>
                </a:path>
                <a:path w="2717800" h="2157729">
                  <a:moveTo>
                    <a:pt x="1866900" y="1808988"/>
                  </a:moveTo>
                  <a:lnTo>
                    <a:pt x="1854200" y="1799082"/>
                  </a:lnTo>
                  <a:lnTo>
                    <a:pt x="1854200" y="1799844"/>
                  </a:lnTo>
                  <a:lnTo>
                    <a:pt x="1866900" y="1808988"/>
                  </a:lnTo>
                  <a:close/>
                </a:path>
                <a:path w="2717800" h="2157729">
                  <a:moveTo>
                    <a:pt x="1866900" y="1920240"/>
                  </a:moveTo>
                  <a:lnTo>
                    <a:pt x="1866900" y="1808988"/>
                  </a:lnTo>
                  <a:lnTo>
                    <a:pt x="1854200" y="1799844"/>
                  </a:lnTo>
                  <a:lnTo>
                    <a:pt x="1854200" y="1902714"/>
                  </a:lnTo>
                  <a:lnTo>
                    <a:pt x="1866900" y="1920240"/>
                  </a:lnTo>
                  <a:close/>
                </a:path>
                <a:path w="2717800" h="2157729">
                  <a:moveTo>
                    <a:pt x="1879600" y="1775460"/>
                  </a:moveTo>
                  <a:lnTo>
                    <a:pt x="1879600" y="1751076"/>
                  </a:lnTo>
                  <a:lnTo>
                    <a:pt x="1866900" y="1749552"/>
                  </a:lnTo>
                  <a:lnTo>
                    <a:pt x="1866900" y="1770126"/>
                  </a:lnTo>
                  <a:lnTo>
                    <a:pt x="1879600" y="1775460"/>
                  </a:lnTo>
                  <a:close/>
                </a:path>
                <a:path w="2717800" h="2157729">
                  <a:moveTo>
                    <a:pt x="1879600" y="1780032"/>
                  </a:moveTo>
                  <a:lnTo>
                    <a:pt x="1879600" y="1775460"/>
                  </a:lnTo>
                  <a:lnTo>
                    <a:pt x="1866900" y="1770126"/>
                  </a:lnTo>
                  <a:lnTo>
                    <a:pt x="1879600" y="1780032"/>
                  </a:lnTo>
                  <a:close/>
                </a:path>
                <a:path w="2717800" h="2157729">
                  <a:moveTo>
                    <a:pt x="1879600" y="2119884"/>
                  </a:moveTo>
                  <a:lnTo>
                    <a:pt x="1879600" y="1780032"/>
                  </a:lnTo>
                  <a:lnTo>
                    <a:pt x="1866900" y="1770126"/>
                  </a:lnTo>
                  <a:lnTo>
                    <a:pt x="1866900" y="2127504"/>
                  </a:lnTo>
                  <a:lnTo>
                    <a:pt x="1879600" y="2119884"/>
                  </a:lnTo>
                  <a:close/>
                </a:path>
                <a:path w="2717800" h="2157729">
                  <a:moveTo>
                    <a:pt x="1905000" y="2135124"/>
                  </a:moveTo>
                  <a:lnTo>
                    <a:pt x="1905000" y="2077212"/>
                  </a:lnTo>
                  <a:lnTo>
                    <a:pt x="1892300" y="2075688"/>
                  </a:lnTo>
                  <a:lnTo>
                    <a:pt x="1892300" y="1912620"/>
                  </a:lnTo>
                  <a:lnTo>
                    <a:pt x="1879600" y="1895094"/>
                  </a:lnTo>
                  <a:lnTo>
                    <a:pt x="1879600" y="2119884"/>
                  </a:lnTo>
                  <a:lnTo>
                    <a:pt x="1866900" y="2127504"/>
                  </a:lnTo>
                  <a:lnTo>
                    <a:pt x="1866900" y="2141982"/>
                  </a:lnTo>
                  <a:lnTo>
                    <a:pt x="1896207" y="2141982"/>
                  </a:lnTo>
                  <a:lnTo>
                    <a:pt x="1905000" y="2135124"/>
                  </a:lnTo>
                  <a:close/>
                </a:path>
                <a:path w="2717800" h="2157729">
                  <a:moveTo>
                    <a:pt x="1896207" y="2141982"/>
                  </a:moveTo>
                  <a:lnTo>
                    <a:pt x="1866900" y="2141982"/>
                  </a:lnTo>
                  <a:lnTo>
                    <a:pt x="1866900" y="2149602"/>
                  </a:lnTo>
                  <a:lnTo>
                    <a:pt x="1879600" y="2155698"/>
                  </a:lnTo>
                  <a:lnTo>
                    <a:pt x="1892300" y="2155698"/>
                  </a:lnTo>
                  <a:lnTo>
                    <a:pt x="1892300" y="2145029"/>
                  </a:lnTo>
                  <a:lnTo>
                    <a:pt x="1896207" y="2141982"/>
                  </a:lnTo>
                  <a:close/>
                </a:path>
                <a:path w="2717800" h="2157729">
                  <a:moveTo>
                    <a:pt x="1892300" y="1795272"/>
                  </a:moveTo>
                  <a:lnTo>
                    <a:pt x="1892300" y="1590294"/>
                  </a:lnTo>
                  <a:lnTo>
                    <a:pt x="1879600" y="1626870"/>
                  </a:lnTo>
                  <a:lnTo>
                    <a:pt x="1879600" y="1792224"/>
                  </a:lnTo>
                  <a:lnTo>
                    <a:pt x="1892300" y="1795272"/>
                  </a:lnTo>
                  <a:close/>
                </a:path>
                <a:path w="2717800" h="2157729">
                  <a:moveTo>
                    <a:pt x="1892300" y="1898904"/>
                  </a:moveTo>
                  <a:lnTo>
                    <a:pt x="1892300" y="1795272"/>
                  </a:lnTo>
                  <a:lnTo>
                    <a:pt x="1879600" y="1792224"/>
                  </a:lnTo>
                  <a:lnTo>
                    <a:pt x="1879600" y="1895094"/>
                  </a:lnTo>
                  <a:lnTo>
                    <a:pt x="1892300" y="1898904"/>
                  </a:lnTo>
                  <a:close/>
                </a:path>
                <a:path w="2717800" h="2157729">
                  <a:moveTo>
                    <a:pt x="1892300" y="1912620"/>
                  </a:moveTo>
                  <a:lnTo>
                    <a:pt x="1892300" y="1898904"/>
                  </a:lnTo>
                  <a:lnTo>
                    <a:pt x="1879600" y="1895094"/>
                  </a:lnTo>
                  <a:lnTo>
                    <a:pt x="1892300" y="1912620"/>
                  </a:lnTo>
                  <a:close/>
                </a:path>
                <a:path w="2717800" h="2157729">
                  <a:moveTo>
                    <a:pt x="1917700" y="1354836"/>
                  </a:moveTo>
                  <a:lnTo>
                    <a:pt x="1917700" y="1341120"/>
                  </a:lnTo>
                  <a:lnTo>
                    <a:pt x="1905000" y="1341120"/>
                  </a:lnTo>
                  <a:lnTo>
                    <a:pt x="1892300" y="1347216"/>
                  </a:lnTo>
                  <a:lnTo>
                    <a:pt x="1892300" y="1354836"/>
                  </a:lnTo>
                  <a:lnTo>
                    <a:pt x="1917700" y="1354836"/>
                  </a:lnTo>
                  <a:close/>
                </a:path>
                <a:path w="2717800" h="2157729">
                  <a:moveTo>
                    <a:pt x="1917700" y="1595628"/>
                  </a:moveTo>
                  <a:lnTo>
                    <a:pt x="1917700" y="1354836"/>
                  </a:lnTo>
                  <a:lnTo>
                    <a:pt x="1892300" y="1354836"/>
                  </a:lnTo>
                  <a:lnTo>
                    <a:pt x="1892300" y="1393698"/>
                  </a:lnTo>
                  <a:lnTo>
                    <a:pt x="1905000" y="1405890"/>
                  </a:lnTo>
                  <a:lnTo>
                    <a:pt x="1905000" y="1632204"/>
                  </a:lnTo>
                  <a:lnTo>
                    <a:pt x="1917700" y="1595628"/>
                  </a:lnTo>
                  <a:close/>
                </a:path>
                <a:path w="2717800" h="2157729">
                  <a:moveTo>
                    <a:pt x="1905000" y="2077212"/>
                  </a:moveTo>
                  <a:lnTo>
                    <a:pt x="1905000" y="1405890"/>
                  </a:lnTo>
                  <a:lnTo>
                    <a:pt x="1892300" y="1393698"/>
                  </a:lnTo>
                  <a:lnTo>
                    <a:pt x="1892300" y="2075688"/>
                  </a:lnTo>
                  <a:lnTo>
                    <a:pt x="1905000" y="2077212"/>
                  </a:lnTo>
                  <a:close/>
                </a:path>
                <a:path w="2717800" h="2157729">
                  <a:moveTo>
                    <a:pt x="1899557" y="2141982"/>
                  </a:moveTo>
                  <a:lnTo>
                    <a:pt x="1896207" y="2141982"/>
                  </a:lnTo>
                  <a:lnTo>
                    <a:pt x="1892300" y="2145029"/>
                  </a:lnTo>
                  <a:lnTo>
                    <a:pt x="1899557" y="2141982"/>
                  </a:lnTo>
                  <a:close/>
                </a:path>
                <a:path w="2717800" h="2157729">
                  <a:moveTo>
                    <a:pt x="1905000" y="2149602"/>
                  </a:moveTo>
                  <a:lnTo>
                    <a:pt x="1905000" y="2141982"/>
                  </a:lnTo>
                  <a:lnTo>
                    <a:pt x="1899557" y="2141982"/>
                  </a:lnTo>
                  <a:lnTo>
                    <a:pt x="1892300" y="2145029"/>
                  </a:lnTo>
                  <a:lnTo>
                    <a:pt x="1892300" y="2155698"/>
                  </a:lnTo>
                  <a:lnTo>
                    <a:pt x="1905000" y="2149602"/>
                  </a:lnTo>
                  <a:close/>
                </a:path>
                <a:path w="2717800" h="2157729">
                  <a:moveTo>
                    <a:pt x="1905000" y="2139696"/>
                  </a:moveTo>
                  <a:lnTo>
                    <a:pt x="1905000" y="2135124"/>
                  </a:lnTo>
                  <a:lnTo>
                    <a:pt x="1896207" y="2141982"/>
                  </a:lnTo>
                  <a:lnTo>
                    <a:pt x="1899557" y="2141982"/>
                  </a:lnTo>
                  <a:lnTo>
                    <a:pt x="1905000" y="2139696"/>
                  </a:lnTo>
                  <a:close/>
                </a:path>
                <a:path w="2717800" h="2157729">
                  <a:moveTo>
                    <a:pt x="1905000" y="2141982"/>
                  </a:moveTo>
                  <a:lnTo>
                    <a:pt x="1905000" y="2139696"/>
                  </a:lnTo>
                  <a:lnTo>
                    <a:pt x="1899557" y="2141982"/>
                  </a:lnTo>
                  <a:lnTo>
                    <a:pt x="1905000" y="2141982"/>
                  </a:lnTo>
                  <a:close/>
                </a:path>
                <a:path w="2717800" h="2157729">
                  <a:moveTo>
                    <a:pt x="1917700" y="1659636"/>
                  </a:moveTo>
                  <a:lnTo>
                    <a:pt x="1917700" y="1595628"/>
                  </a:lnTo>
                  <a:lnTo>
                    <a:pt x="1905000" y="1632204"/>
                  </a:lnTo>
                  <a:lnTo>
                    <a:pt x="1905000" y="1657350"/>
                  </a:lnTo>
                  <a:lnTo>
                    <a:pt x="1917700" y="1659636"/>
                  </a:lnTo>
                  <a:close/>
                </a:path>
                <a:path w="2717800" h="2157729">
                  <a:moveTo>
                    <a:pt x="1930400" y="1627632"/>
                  </a:moveTo>
                  <a:lnTo>
                    <a:pt x="1930400" y="1391412"/>
                  </a:lnTo>
                  <a:lnTo>
                    <a:pt x="1917700" y="1379220"/>
                  </a:lnTo>
                  <a:lnTo>
                    <a:pt x="1917700" y="1633728"/>
                  </a:lnTo>
                  <a:lnTo>
                    <a:pt x="1930400" y="1627632"/>
                  </a:lnTo>
                  <a:close/>
                </a:path>
                <a:path w="2717800" h="2157729">
                  <a:moveTo>
                    <a:pt x="1943100" y="1642110"/>
                  </a:moveTo>
                  <a:lnTo>
                    <a:pt x="1943100" y="1627632"/>
                  </a:lnTo>
                  <a:lnTo>
                    <a:pt x="1930400" y="1627632"/>
                  </a:lnTo>
                  <a:lnTo>
                    <a:pt x="1917700" y="1633728"/>
                  </a:lnTo>
                  <a:lnTo>
                    <a:pt x="1917700" y="1642110"/>
                  </a:lnTo>
                  <a:lnTo>
                    <a:pt x="1930400" y="1642110"/>
                  </a:lnTo>
                  <a:lnTo>
                    <a:pt x="1930400" y="1637538"/>
                  </a:lnTo>
                  <a:lnTo>
                    <a:pt x="1941285" y="1642110"/>
                  </a:lnTo>
                  <a:lnTo>
                    <a:pt x="1943100" y="1642110"/>
                  </a:lnTo>
                  <a:close/>
                </a:path>
                <a:path w="2717800" h="2157729">
                  <a:moveTo>
                    <a:pt x="1953779" y="1644794"/>
                  </a:moveTo>
                  <a:lnTo>
                    <a:pt x="1943100" y="1642872"/>
                  </a:lnTo>
                  <a:lnTo>
                    <a:pt x="1941285" y="1642110"/>
                  </a:lnTo>
                  <a:lnTo>
                    <a:pt x="1917700" y="1642110"/>
                  </a:lnTo>
                  <a:lnTo>
                    <a:pt x="1917700" y="1657350"/>
                  </a:lnTo>
                  <a:lnTo>
                    <a:pt x="1930400" y="1659636"/>
                  </a:lnTo>
                  <a:lnTo>
                    <a:pt x="1930400" y="1661160"/>
                  </a:lnTo>
                  <a:lnTo>
                    <a:pt x="1943100" y="1661160"/>
                  </a:lnTo>
                  <a:lnTo>
                    <a:pt x="1943100" y="1671066"/>
                  </a:lnTo>
                  <a:lnTo>
                    <a:pt x="1953779" y="1644794"/>
                  </a:lnTo>
                  <a:close/>
                </a:path>
                <a:path w="2717800" h="2157729">
                  <a:moveTo>
                    <a:pt x="1930400" y="1661160"/>
                  </a:moveTo>
                  <a:lnTo>
                    <a:pt x="1930400" y="1659636"/>
                  </a:lnTo>
                  <a:lnTo>
                    <a:pt x="1917700" y="1657350"/>
                  </a:lnTo>
                  <a:lnTo>
                    <a:pt x="1917700" y="1661160"/>
                  </a:lnTo>
                  <a:lnTo>
                    <a:pt x="1930400" y="1661160"/>
                  </a:lnTo>
                  <a:close/>
                </a:path>
                <a:path w="2717800" h="2157729">
                  <a:moveTo>
                    <a:pt x="1943100" y="1668780"/>
                  </a:moveTo>
                  <a:lnTo>
                    <a:pt x="1943100" y="1661160"/>
                  </a:lnTo>
                  <a:lnTo>
                    <a:pt x="1917700" y="1661160"/>
                  </a:lnTo>
                  <a:lnTo>
                    <a:pt x="1917700" y="1674876"/>
                  </a:lnTo>
                  <a:lnTo>
                    <a:pt x="1930400" y="1674876"/>
                  </a:lnTo>
                  <a:lnTo>
                    <a:pt x="1943100" y="1668780"/>
                  </a:lnTo>
                  <a:close/>
                </a:path>
                <a:path w="2717800" h="2157729">
                  <a:moveTo>
                    <a:pt x="1941285" y="1642110"/>
                  </a:moveTo>
                  <a:lnTo>
                    <a:pt x="1930400" y="1637538"/>
                  </a:lnTo>
                  <a:lnTo>
                    <a:pt x="1930400" y="1642110"/>
                  </a:lnTo>
                  <a:lnTo>
                    <a:pt x="1941285" y="1642110"/>
                  </a:lnTo>
                  <a:close/>
                </a:path>
                <a:path w="2717800" h="2157729">
                  <a:moveTo>
                    <a:pt x="1943100" y="1905000"/>
                  </a:moveTo>
                  <a:lnTo>
                    <a:pt x="1943100" y="1668780"/>
                  </a:lnTo>
                  <a:lnTo>
                    <a:pt x="1930400" y="1674876"/>
                  </a:lnTo>
                  <a:lnTo>
                    <a:pt x="1930400" y="1891284"/>
                  </a:lnTo>
                  <a:lnTo>
                    <a:pt x="1943100" y="1905000"/>
                  </a:lnTo>
                  <a:close/>
                </a:path>
                <a:path w="2717800" h="2157729">
                  <a:moveTo>
                    <a:pt x="1943100" y="1642872"/>
                  </a:moveTo>
                  <a:lnTo>
                    <a:pt x="1943100" y="1642110"/>
                  </a:lnTo>
                  <a:lnTo>
                    <a:pt x="1941285" y="1642110"/>
                  </a:lnTo>
                  <a:lnTo>
                    <a:pt x="1943100" y="1642872"/>
                  </a:lnTo>
                  <a:close/>
                </a:path>
                <a:path w="2717800" h="2157729">
                  <a:moveTo>
                    <a:pt x="1968500" y="1923288"/>
                  </a:moveTo>
                  <a:lnTo>
                    <a:pt x="1968500" y="1892808"/>
                  </a:lnTo>
                  <a:lnTo>
                    <a:pt x="1955800" y="1878330"/>
                  </a:lnTo>
                  <a:lnTo>
                    <a:pt x="1955800" y="1645158"/>
                  </a:lnTo>
                  <a:lnTo>
                    <a:pt x="1953779" y="1644794"/>
                  </a:lnTo>
                  <a:lnTo>
                    <a:pt x="1943100" y="1671066"/>
                  </a:lnTo>
                  <a:lnTo>
                    <a:pt x="1943100" y="1923288"/>
                  </a:lnTo>
                  <a:lnTo>
                    <a:pt x="1968500" y="1923288"/>
                  </a:lnTo>
                  <a:close/>
                </a:path>
                <a:path w="2717800" h="2157729">
                  <a:moveTo>
                    <a:pt x="1968500" y="1930908"/>
                  </a:moveTo>
                  <a:lnTo>
                    <a:pt x="1968500" y="1923288"/>
                  </a:lnTo>
                  <a:lnTo>
                    <a:pt x="1943100" y="1923288"/>
                  </a:lnTo>
                  <a:lnTo>
                    <a:pt x="1943100" y="1937004"/>
                  </a:lnTo>
                  <a:lnTo>
                    <a:pt x="1955800" y="1937004"/>
                  </a:lnTo>
                  <a:lnTo>
                    <a:pt x="1968500" y="1930908"/>
                  </a:lnTo>
                  <a:close/>
                </a:path>
                <a:path w="2717800" h="2157729">
                  <a:moveTo>
                    <a:pt x="1955800" y="1645158"/>
                  </a:moveTo>
                  <a:lnTo>
                    <a:pt x="1955800" y="1639824"/>
                  </a:lnTo>
                  <a:lnTo>
                    <a:pt x="1953779" y="1644794"/>
                  </a:lnTo>
                  <a:lnTo>
                    <a:pt x="1955800" y="1645158"/>
                  </a:lnTo>
                  <a:close/>
                </a:path>
                <a:path w="2717800" h="2157729">
                  <a:moveTo>
                    <a:pt x="1968500" y="1892808"/>
                  </a:moveTo>
                  <a:lnTo>
                    <a:pt x="1968500" y="1069848"/>
                  </a:lnTo>
                  <a:lnTo>
                    <a:pt x="1955800" y="1082040"/>
                  </a:lnTo>
                  <a:lnTo>
                    <a:pt x="1955800" y="1878330"/>
                  </a:lnTo>
                  <a:lnTo>
                    <a:pt x="1968500" y="1892808"/>
                  </a:lnTo>
                  <a:close/>
                </a:path>
                <a:path w="2717800" h="2157729">
                  <a:moveTo>
                    <a:pt x="1993900" y="1062990"/>
                  </a:moveTo>
                  <a:lnTo>
                    <a:pt x="1981200" y="1052274"/>
                  </a:lnTo>
                  <a:lnTo>
                    <a:pt x="1981200" y="1048702"/>
                  </a:lnTo>
                  <a:lnTo>
                    <a:pt x="1968500" y="1052274"/>
                  </a:lnTo>
                  <a:lnTo>
                    <a:pt x="1968500" y="1062990"/>
                  </a:lnTo>
                  <a:lnTo>
                    <a:pt x="1993900" y="1062990"/>
                  </a:lnTo>
                  <a:close/>
                </a:path>
                <a:path w="2717800" h="2157729">
                  <a:moveTo>
                    <a:pt x="1993900" y="1080516"/>
                  </a:moveTo>
                  <a:lnTo>
                    <a:pt x="1993900" y="1062990"/>
                  </a:lnTo>
                  <a:lnTo>
                    <a:pt x="1968500" y="1062990"/>
                  </a:lnTo>
                  <a:lnTo>
                    <a:pt x="1968500" y="1235964"/>
                  </a:lnTo>
                  <a:lnTo>
                    <a:pt x="1981200" y="1248156"/>
                  </a:lnTo>
                  <a:lnTo>
                    <a:pt x="1981200" y="1092708"/>
                  </a:lnTo>
                  <a:lnTo>
                    <a:pt x="1993900" y="1080516"/>
                  </a:lnTo>
                  <a:close/>
                </a:path>
                <a:path w="2717800" h="2157729">
                  <a:moveTo>
                    <a:pt x="1981200" y="1644396"/>
                  </a:moveTo>
                  <a:lnTo>
                    <a:pt x="1981200" y="1248156"/>
                  </a:lnTo>
                  <a:lnTo>
                    <a:pt x="1968500" y="1235964"/>
                  </a:lnTo>
                  <a:lnTo>
                    <a:pt x="1968500" y="1675638"/>
                  </a:lnTo>
                  <a:lnTo>
                    <a:pt x="1981200" y="1644396"/>
                  </a:lnTo>
                  <a:close/>
                </a:path>
                <a:path w="2717800" h="2157729">
                  <a:moveTo>
                    <a:pt x="1993900" y="1277112"/>
                  </a:moveTo>
                  <a:lnTo>
                    <a:pt x="1993900" y="1080516"/>
                  </a:lnTo>
                  <a:lnTo>
                    <a:pt x="1981200" y="1092708"/>
                  </a:lnTo>
                  <a:lnTo>
                    <a:pt x="1981200" y="1283970"/>
                  </a:lnTo>
                  <a:lnTo>
                    <a:pt x="1993900" y="1277112"/>
                  </a:lnTo>
                  <a:close/>
                </a:path>
                <a:path w="2717800" h="2157729">
                  <a:moveTo>
                    <a:pt x="2003994" y="1309370"/>
                  </a:moveTo>
                  <a:lnTo>
                    <a:pt x="1993900" y="1301496"/>
                  </a:lnTo>
                  <a:lnTo>
                    <a:pt x="1993900" y="1277112"/>
                  </a:lnTo>
                  <a:lnTo>
                    <a:pt x="1981200" y="1283970"/>
                  </a:lnTo>
                  <a:lnTo>
                    <a:pt x="1981200" y="1318260"/>
                  </a:lnTo>
                  <a:lnTo>
                    <a:pt x="2003994" y="1309370"/>
                  </a:lnTo>
                  <a:close/>
                </a:path>
                <a:path w="2717800" h="2157729">
                  <a:moveTo>
                    <a:pt x="2006600" y="1331214"/>
                  </a:moveTo>
                  <a:lnTo>
                    <a:pt x="2006600" y="1311402"/>
                  </a:lnTo>
                  <a:lnTo>
                    <a:pt x="2003994" y="1309370"/>
                  </a:lnTo>
                  <a:lnTo>
                    <a:pt x="1981200" y="1318260"/>
                  </a:lnTo>
                  <a:lnTo>
                    <a:pt x="1981200" y="1328166"/>
                  </a:lnTo>
                  <a:lnTo>
                    <a:pt x="1993900" y="1331976"/>
                  </a:lnTo>
                  <a:lnTo>
                    <a:pt x="1993900" y="1333500"/>
                  </a:lnTo>
                  <a:lnTo>
                    <a:pt x="2006600" y="1331214"/>
                  </a:lnTo>
                  <a:close/>
                </a:path>
                <a:path w="2717800" h="2157729">
                  <a:moveTo>
                    <a:pt x="2006600" y="1267396"/>
                  </a:moveTo>
                  <a:lnTo>
                    <a:pt x="2006600" y="1237488"/>
                  </a:lnTo>
                  <a:lnTo>
                    <a:pt x="1993900" y="1225296"/>
                  </a:lnTo>
                  <a:lnTo>
                    <a:pt x="1993900" y="1270968"/>
                  </a:lnTo>
                  <a:lnTo>
                    <a:pt x="2006600" y="1267396"/>
                  </a:lnTo>
                  <a:close/>
                </a:path>
                <a:path w="2717800" h="2157729">
                  <a:moveTo>
                    <a:pt x="2019300" y="1281684"/>
                  </a:moveTo>
                  <a:lnTo>
                    <a:pt x="2019300" y="1270968"/>
                  </a:lnTo>
                  <a:lnTo>
                    <a:pt x="2006600" y="1267396"/>
                  </a:lnTo>
                  <a:lnTo>
                    <a:pt x="1993900" y="1270968"/>
                  </a:lnTo>
                  <a:lnTo>
                    <a:pt x="1993900" y="1281684"/>
                  </a:lnTo>
                  <a:lnTo>
                    <a:pt x="2019300" y="1281684"/>
                  </a:lnTo>
                  <a:close/>
                </a:path>
                <a:path w="2717800" h="2157729">
                  <a:moveTo>
                    <a:pt x="2019300" y="1296924"/>
                  </a:moveTo>
                  <a:lnTo>
                    <a:pt x="2019300" y="1281684"/>
                  </a:lnTo>
                  <a:lnTo>
                    <a:pt x="1993900" y="1281684"/>
                  </a:lnTo>
                  <a:lnTo>
                    <a:pt x="1993900" y="1301496"/>
                  </a:lnTo>
                  <a:lnTo>
                    <a:pt x="2006600" y="1308354"/>
                  </a:lnTo>
                  <a:lnTo>
                    <a:pt x="2006600" y="1303782"/>
                  </a:lnTo>
                  <a:lnTo>
                    <a:pt x="2019300" y="1296924"/>
                  </a:lnTo>
                  <a:close/>
                </a:path>
                <a:path w="2717800" h="2157729">
                  <a:moveTo>
                    <a:pt x="2006600" y="1308354"/>
                  </a:moveTo>
                  <a:lnTo>
                    <a:pt x="1993900" y="1301496"/>
                  </a:lnTo>
                  <a:lnTo>
                    <a:pt x="2003994" y="1309370"/>
                  </a:lnTo>
                  <a:lnTo>
                    <a:pt x="2006600" y="1308354"/>
                  </a:lnTo>
                  <a:close/>
                </a:path>
                <a:path w="2717800" h="2157729">
                  <a:moveTo>
                    <a:pt x="2006600" y="1410462"/>
                  </a:moveTo>
                  <a:lnTo>
                    <a:pt x="2006600" y="1331214"/>
                  </a:lnTo>
                  <a:lnTo>
                    <a:pt x="1993900" y="1333500"/>
                  </a:lnTo>
                  <a:lnTo>
                    <a:pt x="1993900" y="1391412"/>
                  </a:lnTo>
                  <a:lnTo>
                    <a:pt x="2006600" y="1410462"/>
                  </a:lnTo>
                  <a:close/>
                </a:path>
                <a:path w="2717800" h="2157729">
                  <a:moveTo>
                    <a:pt x="2006600" y="1311402"/>
                  </a:moveTo>
                  <a:lnTo>
                    <a:pt x="2006600" y="1308354"/>
                  </a:lnTo>
                  <a:lnTo>
                    <a:pt x="2003994" y="1309370"/>
                  </a:lnTo>
                  <a:lnTo>
                    <a:pt x="2006600" y="1311402"/>
                  </a:lnTo>
                  <a:close/>
                </a:path>
                <a:path w="2717800" h="2157729">
                  <a:moveTo>
                    <a:pt x="2019300" y="1443990"/>
                  </a:moveTo>
                  <a:lnTo>
                    <a:pt x="2019300" y="1296924"/>
                  </a:lnTo>
                  <a:lnTo>
                    <a:pt x="2006600" y="1303782"/>
                  </a:lnTo>
                  <a:lnTo>
                    <a:pt x="2006600" y="1461516"/>
                  </a:lnTo>
                  <a:lnTo>
                    <a:pt x="2019300" y="1443990"/>
                  </a:lnTo>
                  <a:close/>
                </a:path>
                <a:path w="2717800" h="2157729">
                  <a:moveTo>
                    <a:pt x="2032000" y="1524762"/>
                  </a:moveTo>
                  <a:lnTo>
                    <a:pt x="2032000" y="1400556"/>
                  </a:lnTo>
                  <a:lnTo>
                    <a:pt x="2019300" y="1381506"/>
                  </a:lnTo>
                  <a:lnTo>
                    <a:pt x="2019300" y="1443990"/>
                  </a:lnTo>
                  <a:lnTo>
                    <a:pt x="2006600" y="1461516"/>
                  </a:lnTo>
                  <a:lnTo>
                    <a:pt x="2006600" y="1524762"/>
                  </a:lnTo>
                  <a:lnTo>
                    <a:pt x="2032000" y="1524762"/>
                  </a:lnTo>
                  <a:close/>
                </a:path>
                <a:path w="2717800" h="2157729">
                  <a:moveTo>
                    <a:pt x="2032000" y="1538478"/>
                  </a:moveTo>
                  <a:lnTo>
                    <a:pt x="2032000" y="1524762"/>
                  </a:lnTo>
                  <a:lnTo>
                    <a:pt x="2006600" y="1524762"/>
                  </a:lnTo>
                  <a:lnTo>
                    <a:pt x="2006600" y="1532382"/>
                  </a:lnTo>
                  <a:lnTo>
                    <a:pt x="2019300" y="1538478"/>
                  </a:lnTo>
                  <a:lnTo>
                    <a:pt x="2032000" y="1538478"/>
                  </a:lnTo>
                  <a:close/>
                </a:path>
                <a:path w="2717800" h="2157729">
                  <a:moveTo>
                    <a:pt x="2032000" y="1400556"/>
                  </a:moveTo>
                  <a:lnTo>
                    <a:pt x="2032000" y="797052"/>
                  </a:lnTo>
                  <a:lnTo>
                    <a:pt x="2019300" y="829056"/>
                  </a:lnTo>
                  <a:lnTo>
                    <a:pt x="2019300" y="1381506"/>
                  </a:lnTo>
                  <a:lnTo>
                    <a:pt x="2032000" y="1400556"/>
                  </a:lnTo>
                  <a:close/>
                </a:path>
                <a:path w="2717800" h="2157729">
                  <a:moveTo>
                    <a:pt x="2057400" y="632460"/>
                  </a:moveTo>
                  <a:lnTo>
                    <a:pt x="2057400" y="622173"/>
                  </a:lnTo>
                  <a:lnTo>
                    <a:pt x="2044700" y="618744"/>
                  </a:lnTo>
                  <a:lnTo>
                    <a:pt x="2032000" y="622173"/>
                  </a:lnTo>
                  <a:lnTo>
                    <a:pt x="2032000" y="632460"/>
                  </a:lnTo>
                  <a:lnTo>
                    <a:pt x="2057400" y="632460"/>
                  </a:lnTo>
                  <a:close/>
                </a:path>
                <a:path w="2717800" h="2157729">
                  <a:moveTo>
                    <a:pt x="2057400" y="644652"/>
                  </a:moveTo>
                  <a:lnTo>
                    <a:pt x="2057400" y="632460"/>
                  </a:lnTo>
                  <a:lnTo>
                    <a:pt x="2032000" y="632460"/>
                  </a:lnTo>
                  <a:lnTo>
                    <a:pt x="2032000" y="694182"/>
                  </a:lnTo>
                  <a:lnTo>
                    <a:pt x="2044700" y="706374"/>
                  </a:lnTo>
                  <a:lnTo>
                    <a:pt x="2044700" y="654558"/>
                  </a:lnTo>
                  <a:lnTo>
                    <a:pt x="2057400" y="644652"/>
                  </a:lnTo>
                  <a:close/>
                </a:path>
                <a:path w="2717800" h="2157729">
                  <a:moveTo>
                    <a:pt x="2044700" y="706374"/>
                  </a:moveTo>
                  <a:lnTo>
                    <a:pt x="2032000" y="694182"/>
                  </a:lnTo>
                  <a:lnTo>
                    <a:pt x="2032000" y="701040"/>
                  </a:lnTo>
                  <a:lnTo>
                    <a:pt x="2044700" y="706374"/>
                  </a:lnTo>
                  <a:close/>
                </a:path>
                <a:path w="2717800" h="2157729">
                  <a:moveTo>
                    <a:pt x="2044700" y="817626"/>
                  </a:moveTo>
                  <a:lnTo>
                    <a:pt x="2044700" y="706374"/>
                  </a:lnTo>
                  <a:lnTo>
                    <a:pt x="2032000" y="701040"/>
                  </a:lnTo>
                  <a:lnTo>
                    <a:pt x="2032000" y="815340"/>
                  </a:lnTo>
                  <a:lnTo>
                    <a:pt x="2044700" y="817626"/>
                  </a:lnTo>
                  <a:close/>
                </a:path>
                <a:path w="2717800" h="2157729">
                  <a:moveTo>
                    <a:pt x="2044700" y="1454658"/>
                  </a:moveTo>
                  <a:lnTo>
                    <a:pt x="2044700" y="817626"/>
                  </a:lnTo>
                  <a:lnTo>
                    <a:pt x="2032000" y="815340"/>
                  </a:lnTo>
                  <a:lnTo>
                    <a:pt x="2032000" y="1472184"/>
                  </a:lnTo>
                  <a:lnTo>
                    <a:pt x="2044700" y="1454658"/>
                  </a:lnTo>
                  <a:close/>
                </a:path>
                <a:path w="2717800" h="2157729">
                  <a:moveTo>
                    <a:pt x="2057400" y="647700"/>
                  </a:moveTo>
                  <a:lnTo>
                    <a:pt x="2057400" y="644652"/>
                  </a:lnTo>
                  <a:lnTo>
                    <a:pt x="2044700" y="654558"/>
                  </a:lnTo>
                  <a:lnTo>
                    <a:pt x="2057400" y="647700"/>
                  </a:lnTo>
                  <a:close/>
                </a:path>
                <a:path w="2717800" h="2157729">
                  <a:moveTo>
                    <a:pt x="2057400" y="803148"/>
                  </a:moveTo>
                  <a:lnTo>
                    <a:pt x="2057400" y="647700"/>
                  </a:lnTo>
                  <a:lnTo>
                    <a:pt x="2044700" y="654558"/>
                  </a:lnTo>
                  <a:lnTo>
                    <a:pt x="2044700" y="835152"/>
                  </a:lnTo>
                  <a:lnTo>
                    <a:pt x="2057400" y="803148"/>
                  </a:lnTo>
                  <a:close/>
                </a:path>
                <a:path w="2717800" h="2157729">
                  <a:moveTo>
                    <a:pt x="2057400" y="883920"/>
                  </a:moveTo>
                  <a:lnTo>
                    <a:pt x="2057400" y="803148"/>
                  </a:lnTo>
                  <a:lnTo>
                    <a:pt x="2044700" y="835152"/>
                  </a:lnTo>
                  <a:lnTo>
                    <a:pt x="2044700" y="877062"/>
                  </a:lnTo>
                  <a:lnTo>
                    <a:pt x="2057400" y="883920"/>
                  </a:lnTo>
                  <a:close/>
                </a:path>
                <a:path w="2717800" h="2157729">
                  <a:moveTo>
                    <a:pt x="2070100" y="822960"/>
                  </a:moveTo>
                  <a:lnTo>
                    <a:pt x="2070100" y="694944"/>
                  </a:lnTo>
                  <a:lnTo>
                    <a:pt x="2057400" y="682752"/>
                  </a:lnTo>
                  <a:lnTo>
                    <a:pt x="2057400" y="829056"/>
                  </a:lnTo>
                  <a:lnTo>
                    <a:pt x="2070100" y="822960"/>
                  </a:lnTo>
                  <a:close/>
                </a:path>
                <a:path w="2717800" h="2157729">
                  <a:moveTo>
                    <a:pt x="2082800" y="837438"/>
                  </a:moveTo>
                  <a:lnTo>
                    <a:pt x="2082800" y="822960"/>
                  </a:lnTo>
                  <a:lnTo>
                    <a:pt x="2070100" y="822960"/>
                  </a:lnTo>
                  <a:lnTo>
                    <a:pt x="2057400" y="829056"/>
                  </a:lnTo>
                  <a:lnTo>
                    <a:pt x="2057400" y="837438"/>
                  </a:lnTo>
                  <a:lnTo>
                    <a:pt x="2082800" y="837438"/>
                  </a:lnTo>
                  <a:close/>
                </a:path>
                <a:path w="2717800" h="2157729">
                  <a:moveTo>
                    <a:pt x="2082800" y="849630"/>
                  </a:moveTo>
                  <a:lnTo>
                    <a:pt x="2082800" y="837438"/>
                  </a:lnTo>
                  <a:lnTo>
                    <a:pt x="2057400" y="837438"/>
                  </a:lnTo>
                  <a:lnTo>
                    <a:pt x="2057400" y="868680"/>
                  </a:lnTo>
                  <a:lnTo>
                    <a:pt x="2061633" y="872744"/>
                  </a:lnTo>
                  <a:lnTo>
                    <a:pt x="2070100" y="867156"/>
                  </a:lnTo>
                  <a:lnTo>
                    <a:pt x="2070100" y="860298"/>
                  </a:lnTo>
                  <a:lnTo>
                    <a:pt x="2082800" y="849630"/>
                  </a:lnTo>
                  <a:close/>
                </a:path>
                <a:path w="2717800" h="2157729">
                  <a:moveTo>
                    <a:pt x="2061633" y="872744"/>
                  </a:moveTo>
                  <a:lnTo>
                    <a:pt x="2057400" y="868680"/>
                  </a:lnTo>
                  <a:lnTo>
                    <a:pt x="2057400" y="875538"/>
                  </a:lnTo>
                  <a:lnTo>
                    <a:pt x="2061633" y="872744"/>
                  </a:lnTo>
                  <a:close/>
                </a:path>
                <a:path w="2717800" h="2157729">
                  <a:moveTo>
                    <a:pt x="2070100" y="880872"/>
                  </a:moveTo>
                  <a:lnTo>
                    <a:pt x="2061633" y="872744"/>
                  </a:lnTo>
                  <a:lnTo>
                    <a:pt x="2057400" y="875538"/>
                  </a:lnTo>
                  <a:lnTo>
                    <a:pt x="2070100" y="880872"/>
                  </a:lnTo>
                  <a:close/>
                </a:path>
                <a:path w="2717800" h="2157729">
                  <a:moveTo>
                    <a:pt x="2070100" y="889254"/>
                  </a:moveTo>
                  <a:lnTo>
                    <a:pt x="2070100" y="880872"/>
                  </a:lnTo>
                  <a:lnTo>
                    <a:pt x="2057400" y="875538"/>
                  </a:lnTo>
                  <a:lnTo>
                    <a:pt x="2057400" y="890778"/>
                  </a:lnTo>
                  <a:lnTo>
                    <a:pt x="2070100" y="889254"/>
                  </a:lnTo>
                  <a:close/>
                </a:path>
                <a:path w="2717800" h="2157729">
                  <a:moveTo>
                    <a:pt x="2070100" y="987552"/>
                  </a:moveTo>
                  <a:lnTo>
                    <a:pt x="2070100" y="889254"/>
                  </a:lnTo>
                  <a:lnTo>
                    <a:pt x="2057400" y="890778"/>
                  </a:lnTo>
                  <a:lnTo>
                    <a:pt x="2057400" y="985266"/>
                  </a:lnTo>
                  <a:lnTo>
                    <a:pt x="2070100" y="987552"/>
                  </a:lnTo>
                  <a:close/>
                </a:path>
                <a:path w="2717800" h="2157729">
                  <a:moveTo>
                    <a:pt x="2070100" y="880872"/>
                  </a:moveTo>
                  <a:lnTo>
                    <a:pt x="2070100" y="867156"/>
                  </a:lnTo>
                  <a:lnTo>
                    <a:pt x="2061633" y="872744"/>
                  </a:lnTo>
                  <a:lnTo>
                    <a:pt x="2070100" y="880872"/>
                  </a:lnTo>
                  <a:close/>
                </a:path>
                <a:path w="2717800" h="2157729">
                  <a:moveTo>
                    <a:pt x="2082800" y="854964"/>
                  </a:moveTo>
                  <a:lnTo>
                    <a:pt x="2082800" y="849630"/>
                  </a:lnTo>
                  <a:lnTo>
                    <a:pt x="2070100" y="860298"/>
                  </a:lnTo>
                  <a:lnTo>
                    <a:pt x="2082800" y="854964"/>
                  </a:lnTo>
                  <a:close/>
                </a:path>
                <a:path w="2717800" h="2157729">
                  <a:moveTo>
                    <a:pt x="2082800" y="881634"/>
                  </a:moveTo>
                  <a:lnTo>
                    <a:pt x="2082800" y="854964"/>
                  </a:lnTo>
                  <a:lnTo>
                    <a:pt x="2070100" y="860298"/>
                  </a:lnTo>
                  <a:lnTo>
                    <a:pt x="2070100" y="886968"/>
                  </a:lnTo>
                  <a:lnTo>
                    <a:pt x="2082800" y="881634"/>
                  </a:lnTo>
                  <a:close/>
                </a:path>
                <a:path w="2717800" h="2157729">
                  <a:moveTo>
                    <a:pt x="2082800" y="982980"/>
                  </a:moveTo>
                  <a:lnTo>
                    <a:pt x="2082800" y="881634"/>
                  </a:lnTo>
                  <a:lnTo>
                    <a:pt x="2070100" y="886968"/>
                  </a:lnTo>
                  <a:lnTo>
                    <a:pt x="2070100" y="1002030"/>
                  </a:lnTo>
                  <a:lnTo>
                    <a:pt x="2082800" y="982980"/>
                  </a:lnTo>
                  <a:close/>
                </a:path>
                <a:path w="2717800" h="2157729">
                  <a:moveTo>
                    <a:pt x="2095499" y="1085850"/>
                  </a:moveTo>
                  <a:lnTo>
                    <a:pt x="2095499" y="870204"/>
                  </a:lnTo>
                  <a:lnTo>
                    <a:pt x="2082800" y="858012"/>
                  </a:lnTo>
                  <a:lnTo>
                    <a:pt x="2082800" y="982980"/>
                  </a:lnTo>
                  <a:lnTo>
                    <a:pt x="2070100" y="1002030"/>
                  </a:lnTo>
                  <a:lnTo>
                    <a:pt x="2070100" y="1094232"/>
                  </a:lnTo>
                  <a:lnTo>
                    <a:pt x="2095499" y="1085850"/>
                  </a:lnTo>
                  <a:close/>
                </a:path>
                <a:path w="2717800" h="2157729">
                  <a:moveTo>
                    <a:pt x="2095499" y="1107186"/>
                  </a:moveTo>
                  <a:lnTo>
                    <a:pt x="2095499" y="1085850"/>
                  </a:lnTo>
                  <a:lnTo>
                    <a:pt x="2070100" y="1094232"/>
                  </a:lnTo>
                  <a:lnTo>
                    <a:pt x="2070100" y="1095756"/>
                  </a:lnTo>
                  <a:lnTo>
                    <a:pt x="2082800" y="1102614"/>
                  </a:lnTo>
                  <a:lnTo>
                    <a:pt x="2082800" y="1109472"/>
                  </a:lnTo>
                  <a:lnTo>
                    <a:pt x="2095499" y="1107186"/>
                  </a:lnTo>
                  <a:close/>
                </a:path>
                <a:path w="2717800" h="2157729">
                  <a:moveTo>
                    <a:pt x="2095499" y="870204"/>
                  </a:moveTo>
                  <a:lnTo>
                    <a:pt x="2095499" y="685800"/>
                  </a:lnTo>
                  <a:lnTo>
                    <a:pt x="2082800" y="722376"/>
                  </a:lnTo>
                  <a:lnTo>
                    <a:pt x="2082800" y="858012"/>
                  </a:lnTo>
                  <a:lnTo>
                    <a:pt x="2095499" y="870204"/>
                  </a:lnTo>
                  <a:close/>
                </a:path>
                <a:path w="2717800" h="2157729">
                  <a:moveTo>
                    <a:pt x="2120899" y="241554"/>
                  </a:moveTo>
                  <a:lnTo>
                    <a:pt x="2120899" y="217170"/>
                  </a:lnTo>
                  <a:lnTo>
                    <a:pt x="2108199" y="217932"/>
                  </a:lnTo>
                  <a:lnTo>
                    <a:pt x="2108199" y="221742"/>
                  </a:lnTo>
                  <a:lnTo>
                    <a:pt x="2095499" y="229362"/>
                  </a:lnTo>
                  <a:lnTo>
                    <a:pt x="2095499" y="231648"/>
                  </a:lnTo>
                  <a:lnTo>
                    <a:pt x="2120899" y="241554"/>
                  </a:lnTo>
                  <a:close/>
                </a:path>
                <a:path w="2717800" h="2157729">
                  <a:moveTo>
                    <a:pt x="2120899" y="477012"/>
                  </a:moveTo>
                  <a:lnTo>
                    <a:pt x="2120899" y="241554"/>
                  </a:lnTo>
                  <a:lnTo>
                    <a:pt x="2095499" y="231648"/>
                  </a:lnTo>
                  <a:lnTo>
                    <a:pt x="2095499" y="321564"/>
                  </a:lnTo>
                  <a:lnTo>
                    <a:pt x="2108199" y="323088"/>
                  </a:lnTo>
                  <a:lnTo>
                    <a:pt x="2108199" y="464820"/>
                  </a:lnTo>
                  <a:lnTo>
                    <a:pt x="2120899" y="477012"/>
                  </a:lnTo>
                  <a:close/>
                </a:path>
                <a:path w="2717800" h="2157729">
                  <a:moveTo>
                    <a:pt x="2108199" y="1100328"/>
                  </a:moveTo>
                  <a:lnTo>
                    <a:pt x="2108199" y="323088"/>
                  </a:lnTo>
                  <a:lnTo>
                    <a:pt x="2095499" y="321564"/>
                  </a:lnTo>
                  <a:lnTo>
                    <a:pt x="2095499" y="1105662"/>
                  </a:lnTo>
                  <a:lnTo>
                    <a:pt x="2108199" y="1100328"/>
                  </a:lnTo>
                  <a:close/>
                </a:path>
                <a:path w="2717800" h="2157729">
                  <a:moveTo>
                    <a:pt x="2120899" y="477012"/>
                  </a:moveTo>
                  <a:lnTo>
                    <a:pt x="2108199" y="464820"/>
                  </a:lnTo>
                  <a:lnTo>
                    <a:pt x="2108199" y="470154"/>
                  </a:lnTo>
                  <a:lnTo>
                    <a:pt x="2120899" y="477012"/>
                  </a:lnTo>
                  <a:close/>
                </a:path>
                <a:path w="2717800" h="2157729">
                  <a:moveTo>
                    <a:pt x="2120899" y="515112"/>
                  </a:moveTo>
                  <a:lnTo>
                    <a:pt x="2120899" y="477012"/>
                  </a:lnTo>
                  <a:lnTo>
                    <a:pt x="2108199" y="470154"/>
                  </a:lnTo>
                  <a:lnTo>
                    <a:pt x="2108199" y="512826"/>
                  </a:lnTo>
                  <a:lnTo>
                    <a:pt x="2120899" y="515112"/>
                  </a:lnTo>
                  <a:close/>
                </a:path>
                <a:path w="2717800" h="2157729">
                  <a:moveTo>
                    <a:pt x="2120899" y="691134"/>
                  </a:moveTo>
                  <a:lnTo>
                    <a:pt x="2120899" y="515112"/>
                  </a:lnTo>
                  <a:lnTo>
                    <a:pt x="2108199" y="512826"/>
                  </a:lnTo>
                  <a:lnTo>
                    <a:pt x="2108199" y="727710"/>
                  </a:lnTo>
                  <a:lnTo>
                    <a:pt x="2120899" y="691134"/>
                  </a:lnTo>
                  <a:close/>
                </a:path>
                <a:path w="2717800" h="2157729">
                  <a:moveTo>
                    <a:pt x="2133599" y="484632"/>
                  </a:moveTo>
                  <a:lnTo>
                    <a:pt x="2133599" y="226314"/>
                  </a:lnTo>
                  <a:lnTo>
                    <a:pt x="2120899" y="220980"/>
                  </a:lnTo>
                  <a:lnTo>
                    <a:pt x="2120899" y="491490"/>
                  </a:lnTo>
                  <a:lnTo>
                    <a:pt x="2133599" y="484632"/>
                  </a:lnTo>
                  <a:close/>
                </a:path>
                <a:path w="2717800" h="2157729">
                  <a:moveTo>
                    <a:pt x="2137833" y="501142"/>
                  </a:moveTo>
                  <a:lnTo>
                    <a:pt x="2133599" y="498348"/>
                  </a:lnTo>
                  <a:lnTo>
                    <a:pt x="2133599" y="484632"/>
                  </a:lnTo>
                  <a:lnTo>
                    <a:pt x="2120899" y="491490"/>
                  </a:lnTo>
                  <a:lnTo>
                    <a:pt x="2120899" y="494538"/>
                  </a:lnTo>
                  <a:lnTo>
                    <a:pt x="2137833" y="501142"/>
                  </a:lnTo>
                  <a:close/>
                </a:path>
                <a:path w="2717800" h="2157729">
                  <a:moveTo>
                    <a:pt x="2144760" y="505714"/>
                  </a:moveTo>
                  <a:lnTo>
                    <a:pt x="2137833" y="501142"/>
                  </a:lnTo>
                  <a:lnTo>
                    <a:pt x="2120899" y="494538"/>
                  </a:lnTo>
                  <a:lnTo>
                    <a:pt x="2120899" y="513588"/>
                  </a:lnTo>
                  <a:lnTo>
                    <a:pt x="2144760" y="505714"/>
                  </a:lnTo>
                  <a:close/>
                </a:path>
                <a:path w="2717800" h="2157729">
                  <a:moveTo>
                    <a:pt x="2146299" y="525018"/>
                  </a:moveTo>
                  <a:lnTo>
                    <a:pt x="2146299" y="506730"/>
                  </a:lnTo>
                  <a:lnTo>
                    <a:pt x="2144760" y="505714"/>
                  </a:lnTo>
                  <a:lnTo>
                    <a:pt x="2120899" y="513588"/>
                  </a:lnTo>
                  <a:lnTo>
                    <a:pt x="2120899" y="526542"/>
                  </a:lnTo>
                  <a:lnTo>
                    <a:pt x="2133599" y="528828"/>
                  </a:lnTo>
                  <a:lnTo>
                    <a:pt x="2133599" y="526542"/>
                  </a:lnTo>
                  <a:lnTo>
                    <a:pt x="2146299" y="525018"/>
                  </a:lnTo>
                  <a:close/>
                </a:path>
                <a:path w="2717800" h="2157729">
                  <a:moveTo>
                    <a:pt x="2133599" y="551688"/>
                  </a:moveTo>
                  <a:lnTo>
                    <a:pt x="2133599" y="528828"/>
                  </a:lnTo>
                  <a:lnTo>
                    <a:pt x="2120899" y="526542"/>
                  </a:lnTo>
                  <a:lnTo>
                    <a:pt x="2120899" y="550164"/>
                  </a:lnTo>
                  <a:lnTo>
                    <a:pt x="2133599" y="551688"/>
                  </a:lnTo>
                  <a:close/>
                </a:path>
                <a:path w="2717800" h="2157729">
                  <a:moveTo>
                    <a:pt x="2146299" y="479298"/>
                  </a:moveTo>
                  <a:lnTo>
                    <a:pt x="2146299" y="464820"/>
                  </a:lnTo>
                  <a:lnTo>
                    <a:pt x="2133599" y="462534"/>
                  </a:lnTo>
                  <a:lnTo>
                    <a:pt x="2133599" y="480060"/>
                  </a:lnTo>
                  <a:lnTo>
                    <a:pt x="2144760" y="479390"/>
                  </a:lnTo>
                  <a:lnTo>
                    <a:pt x="2146299" y="479298"/>
                  </a:lnTo>
                  <a:close/>
                </a:path>
                <a:path w="2717800" h="2157729">
                  <a:moveTo>
                    <a:pt x="2146299" y="504444"/>
                  </a:moveTo>
                  <a:lnTo>
                    <a:pt x="2146299" y="479298"/>
                  </a:lnTo>
                  <a:lnTo>
                    <a:pt x="2133599" y="480060"/>
                  </a:lnTo>
                  <a:lnTo>
                    <a:pt x="2133599" y="498348"/>
                  </a:lnTo>
                  <a:lnTo>
                    <a:pt x="2141220" y="502462"/>
                  </a:lnTo>
                  <a:lnTo>
                    <a:pt x="2146299" y="504444"/>
                  </a:lnTo>
                  <a:close/>
                </a:path>
                <a:path w="2717800" h="2157729">
                  <a:moveTo>
                    <a:pt x="2141220" y="502462"/>
                  </a:moveTo>
                  <a:lnTo>
                    <a:pt x="2133599" y="498348"/>
                  </a:lnTo>
                  <a:lnTo>
                    <a:pt x="2137833" y="501142"/>
                  </a:lnTo>
                  <a:lnTo>
                    <a:pt x="2141220" y="502462"/>
                  </a:lnTo>
                  <a:close/>
                </a:path>
                <a:path w="2717800" h="2157729">
                  <a:moveTo>
                    <a:pt x="2146299" y="803148"/>
                  </a:moveTo>
                  <a:lnTo>
                    <a:pt x="2146299" y="525018"/>
                  </a:lnTo>
                  <a:lnTo>
                    <a:pt x="2133599" y="526542"/>
                  </a:lnTo>
                  <a:lnTo>
                    <a:pt x="2133599" y="800862"/>
                  </a:lnTo>
                  <a:lnTo>
                    <a:pt x="2146299" y="803148"/>
                  </a:lnTo>
                  <a:close/>
                </a:path>
                <a:path w="2717800" h="2157729">
                  <a:moveTo>
                    <a:pt x="2146299" y="505206"/>
                  </a:moveTo>
                  <a:lnTo>
                    <a:pt x="2141220" y="502462"/>
                  </a:lnTo>
                  <a:lnTo>
                    <a:pt x="2137833" y="501142"/>
                  </a:lnTo>
                  <a:lnTo>
                    <a:pt x="2144760" y="505714"/>
                  </a:lnTo>
                  <a:lnTo>
                    <a:pt x="2146299" y="505206"/>
                  </a:lnTo>
                  <a:close/>
                </a:path>
                <a:path w="2717800" h="2157729">
                  <a:moveTo>
                    <a:pt x="2146299" y="505206"/>
                  </a:moveTo>
                  <a:lnTo>
                    <a:pt x="2146299" y="504444"/>
                  </a:lnTo>
                  <a:lnTo>
                    <a:pt x="2141220" y="502462"/>
                  </a:lnTo>
                  <a:lnTo>
                    <a:pt x="2146299" y="505206"/>
                  </a:lnTo>
                  <a:close/>
                </a:path>
                <a:path w="2717800" h="2157729">
                  <a:moveTo>
                    <a:pt x="2146299" y="506730"/>
                  </a:moveTo>
                  <a:lnTo>
                    <a:pt x="2146299" y="505206"/>
                  </a:lnTo>
                  <a:lnTo>
                    <a:pt x="2144760" y="505714"/>
                  </a:lnTo>
                  <a:lnTo>
                    <a:pt x="2146299" y="506730"/>
                  </a:lnTo>
                  <a:close/>
                </a:path>
                <a:path w="2717800" h="2157729">
                  <a:moveTo>
                    <a:pt x="2158999" y="488442"/>
                  </a:moveTo>
                  <a:lnTo>
                    <a:pt x="2158999" y="367284"/>
                  </a:lnTo>
                  <a:lnTo>
                    <a:pt x="2146299" y="398526"/>
                  </a:lnTo>
                  <a:lnTo>
                    <a:pt x="2146299" y="483870"/>
                  </a:lnTo>
                  <a:lnTo>
                    <a:pt x="2158999" y="488442"/>
                  </a:lnTo>
                  <a:close/>
                </a:path>
                <a:path w="2717800" h="2157729">
                  <a:moveTo>
                    <a:pt x="2158999" y="544830"/>
                  </a:moveTo>
                  <a:lnTo>
                    <a:pt x="2158999" y="488442"/>
                  </a:lnTo>
                  <a:lnTo>
                    <a:pt x="2146299" y="483870"/>
                  </a:lnTo>
                  <a:lnTo>
                    <a:pt x="2146299" y="537972"/>
                  </a:lnTo>
                  <a:lnTo>
                    <a:pt x="2158999" y="544830"/>
                  </a:lnTo>
                  <a:close/>
                </a:path>
                <a:path w="2717800" h="2157729">
                  <a:moveTo>
                    <a:pt x="2158999" y="550164"/>
                  </a:moveTo>
                  <a:lnTo>
                    <a:pt x="2158999" y="544830"/>
                  </a:lnTo>
                  <a:lnTo>
                    <a:pt x="2146299" y="537972"/>
                  </a:lnTo>
                  <a:lnTo>
                    <a:pt x="2158999" y="550164"/>
                  </a:lnTo>
                  <a:close/>
                </a:path>
                <a:path w="2717800" h="2157729">
                  <a:moveTo>
                    <a:pt x="2169094" y="791210"/>
                  </a:moveTo>
                  <a:lnTo>
                    <a:pt x="2158999" y="783336"/>
                  </a:lnTo>
                  <a:lnTo>
                    <a:pt x="2158999" y="550164"/>
                  </a:lnTo>
                  <a:lnTo>
                    <a:pt x="2146299" y="537972"/>
                  </a:lnTo>
                  <a:lnTo>
                    <a:pt x="2146299" y="800100"/>
                  </a:lnTo>
                  <a:lnTo>
                    <a:pt x="2169094" y="791210"/>
                  </a:lnTo>
                  <a:close/>
                </a:path>
                <a:path w="2717800" h="2157729">
                  <a:moveTo>
                    <a:pt x="2171699" y="811530"/>
                  </a:moveTo>
                  <a:lnTo>
                    <a:pt x="2171699" y="793242"/>
                  </a:lnTo>
                  <a:lnTo>
                    <a:pt x="2169094" y="791210"/>
                  </a:lnTo>
                  <a:lnTo>
                    <a:pt x="2146299" y="800100"/>
                  </a:lnTo>
                  <a:lnTo>
                    <a:pt x="2146299" y="810006"/>
                  </a:lnTo>
                  <a:lnTo>
                    <a:pt x="2158999" y="814578"/>
                  </a:lnTo>
                  <a:lnTo>
                    <a:pt x="2158999" y="813054"/>
                  </a:lnTo>
                  <a:lnTo>
                    <a:pt x="2171699" y="811530"/>
                  </a:lnTo>
                  <a:close/>
                </a:path>
                <a:path w="2717800" h="2157729">
                  <a:moveTo>
                    <a:pt x="2184399" y="15240"/>
                  </a:moveTo>
                  <a:lnTo>
                    <a:pt x="2184399" y="4524"/>
                  </a:lnTo>
                  <a:lnTo>
                    <a:pt x="2171699" y="952"/>
                  </a:lnTo>
                  <a:lnTo>
                    <a:pt x="2171699" y="4524"/>
                  </a:lnTo>
                  <a:lnTo>
                    <a:pt x="2158999" y="15240"/>
                  </a:lnTo>
                  <a:lnTo>
                    <a:pt x="2184399" y="15240"/>
                  </a:lnTo>
                  <a:close/>
                </a:path>
                <a:path w="2717800" h="2157729">
                  <a:moveTo>
                    <a:pt x="2184399" y="324612"/>
                  </a:moveTo>
                  <a:lnTo>
                    <a:pt x="2184399" y="15240"/>
                  </a:lnTo>
                  <a:lnTo>
                    <a:pt x="2158999" y="15240"/>
                  </a:lnTo>
                  <a:lnTo>
                    <a:pt x="2158999" y="27432"/>
                  </a:lnTo>
                  <a:lnTo>
                    <a:pt x="2171699" y="37338"/>
                  </a:lnTo>
                  <a:lnTo>
                    <a:pt x="2171699" y="312420"/>
                  </a:lnTo>
                  <a:lnTo>
                    <a:pt x="2184399" y="324612"/>
                  </a:lnTo>
                  <a:close/>
                </a:path>
                <a:path w="2717800" h="2157729">
                  <a:moveTo>
                    <a:pt x="2171699" y="701802"/>
                  </a:moveTo>
                  <a:lnTo>
                    <a:pt x="2171699" y="37338"/>
                  </a:lnTo>
                  <a:lnTo>
                    <a:pt x="2158999" y="27432"/>
                  </a:lnTo>
                  <a:lnTo>
                    <a:pt x="2158999" y="684276"/>
                  </a:lnTo>
                  <a:lnTo>
                    <a:pt x="2171699" y="701802"/>
                  </a:lnTo>
                  <a:close/>
                </a:path>
                <a:path w="2717800" h="2157729">
                  <a:moveTo>
                    <a:pt x="2171699" y="790194"/>
                  </a:moveTo>
                  <a:lnTo>
                    <a:pt x="2171699" y="701802"/>
                  </a:lnTo>
                  <a:lnTo>
                    <a:pt x="2158999" y="684276"/>
                  </a:lnTo>
                  <a:lnTo>
                    <a:pt x="2158999" y="783336"/>
                  </a:lnTo>
                  <a:lnTo>
                    <a:pt x="2171699" y="790194"/>
                  </a:lnTo>
                  <a:close/>
                </a:path>
                <a:path w="2717800" h="2157729">
                  <a:moveTo>
                    <a:pt x="2171699" y="790194"/>
                  </a:moveTo>
                  <a:lnTo>
                    <a:pt x="2158999" y="783336"/>
                  </a:lnTo>
                  <a:lnTo>
                    <a:pt x="2169094" y="791210"/>
                  </a:lnTo>
                  <a:lnTo>
                    <a:pt x="2171699" y="790194"/>
                  </a:lnTo>
                  <a:close/>
                </a:path>
                <a:path w="2717800" h="2157729">
                  <a:moveTo>
                    <a:pt x="2171699" y="793242"/>
                  </a:moveTo>
                  <a:lnTo>
                    <a:pt x="2171699" y="790194"/>
                  </a:lnTo>
                  <a:lnTo>
                    <a:pt x="2169094" y="791210"/>
                  </a:lnTo>
                  <a:lnTo>
                    <a:pt x="2171699" y="793242"/>
                  </a:lnTo>
                  <a:close/>
                </a:path>
                <a:path w="2717800" h="2157729">
                  <a:moveTo>
                    <a:pt x="2184399" y="672084"/>
                  </a:moveTo>
                  <a:lnTo>
                    <a:pt x="2184399" y="324612"/>
                  </a:lnTo>
                  <a:lnTo>
                    <a:pt x="2171699" y="312420"/>
                  </a:lnTo>
                  <a:lnTo>
                    <a:pt x="2171699" y="696468"/>
                  </a:lnTo>
                  <a:lnTo>
                    <a:pt x="2184399" y="672084"/>
                  </a:lnTo>
                  <a:close/>
                </a:path>
                <a:path w="2717800" h="2157729">
                  <a:moveTo>
                    <a:pt x="2197099" y="380238"/>
                  </a:moveTo>
                  <a:lnTo>
                    <a:pt x="2197099" y="19812"/>
                  </a:lnTo>
                  <a:lnTo>
                    <a:pt x="2184399" y="10668"/>
                  </a:lnTo>
                  <a:lnTo>
                    <a:pt x="2184399" y="370332"/>
                  </a:lnTo>
                  <a:lnTo>
                    <a:pt x="2197099" y="380238"/>
                  </a:lnTo>
                  <a:close/>
                </a:path>
                <a:path w="2717800" h="2157729">
                  <a:moveTo>
                    <a:pt x="2197099" y="380238"/>
                  </a:moveTo>
                  <a:lnTo>
                    <a:pt x="2184399" y="370332"/>
                  </a:lnTo>
                  <a:lnTo>
                    <a:pt x="2184399" y="373380"/>
                  </a:lnTo>
                  <a:lnTo>
                    <a:pt x="2197099" y="380238"/>
                  </a:lnTo>
                  <a:close/>
                </a:path>
                <a:path w="2717800" h="2157729">
                  <a:moveTo>
                    <a:pt x="2197099" y="384048"/>
                  </a:moveTo>
                  <a:lnTo>
                    <a:pt x="2197099" y="380238"/>
                  </a:lnTo>
                  <a:lnTo>
                    <a:pt x="2184399" y="373380"/>
                  </a:lnTo>
                  <a:lnTo>
                    <a:pt x="2184399" y="381000"/>
                  </a:lnTo>
                  <a:lnTo>
                    <a:pt x="2197099" y="384048"/>
                  </a:lnTo>
                  <a:close/>
                </a:path>
                <a:path w="2717800" h="2157729">
                  <a:moveTo>
                    <a:pt x="2209799" y="665988"/>
                  </a:moveTo>
                  <a:lnTo>
                    <a:pt x="2209799" y="170688"/>
                  </a:lnTo>
                  <a:lnTo>
                    <a:pt x="2197099" y="153162"/>
                  </a:lnTo>
                  <a:lnTo>
                    <a:pt x="2197099" y="648462"/>
                  </a:lnTo>
                  <a:lnTo>
                    <a:pt x="2209799" y="665988"/>
                  </a:lnTo>
                  <a:close/>
                </a:path>
                <a:path w="2717800" h="2157729">
                  <a:moveTo>
                    <a:pt x="2222499" y="374142"/>
                  </a:moveTo>
                  <a:lnTo>
                    <a:pt x="2222499" y="366522"/>
                  </a:lnTo>
                  <a:lnTo>
                    <a:pt x="2209799" y="362712"/>
                  </a:lnTo>
                  <a:lnTo>
                    <a:pt x="2209799" y="367284"/>
                  </a:lnTo>
                  <a:lnTo>
                    <a:pt x="2222499" y="374142"/>
                  </a:lnTo>
                  <a:close/>
                </a:path>
                <a:path w="2717800" h="2157729">
                  <a:moveTo>
                    <a:pt x="2222499" y="375666"/>
                  </a:moveTo>
                  <a:lnTo>
                    <a:pt x="2222499" y="374142"/>
                  </a:lnTo>
                  <a:lnTo>
                    <a:pt x="2209799" y="367284"/>
                  </a:lnTo>
                  <a:lnTo>
                    <a:pt x="2222499" y="375666"/>
                  </a:lnTo>
                  <a:close/>
                </a:path>
                <a:path w="2717800" h="2157729">
                  <a:moveTo>
                    <a:pt x="2222499" y="598932"/>
                  </a:moveTo>
                  <a:lnTo>
                    <a:pt x="2222499" y="375666"/>
                  </a:lnTo>
                  <a:lnTo>
                    <a:pt x="2209799" y="367284"/>
                  </a:lnTo>
                  <a:lnTo>
                    <a:pt x="2209799" y="630174"/>
                  </a:lnTo>
                  <a:lnTo>
                    <a:pt x="2222499" y="598932"/>
                  </a:lnTo>
                  <a:close/>
                </a:path>
                <a:path w="2717800" h="2157729">
                  <a:moveTo>
                    <a:pt x="2230684" y="740410"/>
                  </a:moveTo>
                  <a:lnTo>
                    <a:pt x="2222499" y="733044"/>
                  </a:lnTo>
                  <a:lnTo>
                    <a:pt x="2222499" y="598932"/>
                  </a:lnTo>
                  <a:lnTo>
                    <a:pt x="2209799" y="630174"/>
                  </a:lnTo>
                  <a:lnTo>
                    <a:pt x="2209799" y="749808"/>
                  </a:lnTo>
                  <a:lnTo>
                    <a:pt x="2230684" y="740410"/>
                  </a:lnTo>
                  <a:close/>
                </a:path>
                <a:path w="2717800" h="2157729">
                  <a:moveTo>
                    <a:pt x="2235199" y="762000"/>
                  </a:moveTo>
                  <a:lnTo>
                    <a:pt x="2235199" y="744474"/>
                  </a:lnTo>
                  <a:lnTo>
                    <a:pt x="2230684" y="740410"/>
                  </a:lnTo>
                  <a:lnTo>
                    <a:pt x="2209799" y="749808"/>
                  </a:lnTo>
                  <a:lnTo>
                    <a:pt x="2209799" y="755904"/>
                  </a:lnTo>
                  <a:lnTo>
                    <a:pt x="2222499" y="761238"/>
                  </a:lnTo>
                  <a:lnTo>
                    <a:pt x="2222499" y="764286"/>
                  </a:lnTo>
                  <a:lnTo>
                    <a:pt x="2235199" y="762000"/>
                  </a:lnTo>
                  <a:close/>
                </a:path>
                <a:path w="2717800" h="2157729">
                  <a:moveTo>
                    <a:pt x="2235199" y="486918"/>
                  </a:moveTo>
                  <a:lnTo>
                    <a:pt x="2235199" y="76200"/>
                  </a:lnTo>
                  <a:lnTo>
                    <a:pt x="2222499" y="88392"/>
                  </a:lnTo>
                  <a:lnTo>
                    <a:pt x="2222499" y="484632"/>
                  </a:lnTo>
                  <a:lnTo>
                    <a:pt x="2235199" y="486918"/>
                  </a:lnTo>
                  <a:close/>
                </a:path>
                <a:path w="2717800" h="2157729">
                  <a:moveTo>
                    <a:pt x="2235199" y="644652"/>
                  </a:moveTo>
                  <a:lnTo>
                    <a:pt x="2235199" y="486918"/>
                  </a:lnTo>
                  <a:lnTo>
                    <a:pt x="2222499" y="484632"/>
                  </a:lnTo>
                  <a:lnTo>
                    <a:pt x="2222499" y="640842"/>
                  </a:lnTo>
                  <a:lnTo>
                    <a:pt x="2235199" y="644652"/>
                  </a:lnTo>
                  <a:close/>
                </a:path>
                <a:path w="2717800" h="2157729">
                  <a:moveTo>
                    <a:pt x="2235199" y="658368"/>
                  </a:moveTo>
                  <a:lnTo>
                    <a:pt x="2235199" y="644652"/>
                  </a:lnTo>
                  <a:lnTo>
                    <a:pt x="2222499" y="640842"/>
                  </a:lnTo>
                  <a:lnTo>
                    <a:pt x="2235199" y="658368"/>
                  </a:lnTo>
                  <a:close/>
                </a:path>
                <a:path w="2717800" h="2157729">
                  <a:moveTo>
                    <a:pt x="2235199" y="738378"/>
                  </a:moveTo>
                  <a:lnTo>
                    <a:pt x="2235199" y="658368"/>
                  </a:lnTo>
                  <a:lnTo>
                    <a:pt x="2222499" y="640842"/>
                  </a:lnTo>
                  <a:lnTo>
                    <a:pt x="2222499" y="733044"/>
                  </a:lnTo>
                  <a:lnTo>
                    <a:pt x="2235199" y="738378"/>
                  </a:lnTo>
                  <a:close/>
                </a:path>
                <a:path w="2717800" h="2157729">
                  <a:moveTo>
                    <a:pt x="2235199" y="738378"/>
                  </a:moveTo>
                  <a:lnTo>
                    <a:pt x="2222499" y="733044"/>
                  </a:lnTo>
                  <a:lnTo>
                    <a:pt x="2230684" y="740410"/>
                  </a:lnTo>
                  <a:lnTo>
                    <a:pt x="2235199" y="738378"/>
                  </a:lnTo>
                  <a:close/>
                </a:path>
                <a:path w="2717800" h="2157729">
                  <a:moveTo>
                    <a:pt x="2235199" y="744474"/>
                  </a:moveTo>
                  <a:lnTo>
                    <a:pt x="2235199" y="738378"/>
                  </a:lnTo>
                  <a:lnTo>
                    <a:pt x="2230684" y="740410"/>
                  </a:lnTo>
                  <a:lnTo>
                    <a:pt x="2235199" y="744474"/>
                  </a:lnTo>
                  <a:close/>
                </a:path>
                <a:path w="2717800" h="2157729">
                  <a:moveTo>
                    <a:pt x="2260599" y="64008"/>
                  </a:moveTo>
                  <a:lnTo>
                    <a:pt x="2260599" y="50292"/>
                  </a:lnTo>
                  <a:lnTo>
                    <a:pt x="2235199" y="50292"/>
                  </a:lnTo>
                  <a:lnTo>
                    <a:pt x="2235199" y="64008"/>
                  </a:lnTo>
                  <a:lnTo>
                    <a:pt x="2260599" y="64008"/>
                  </a:lnTo>
                  <a:close/>
                </a:path>
                <a:path w="2717800" h="2157729">
                  <a:moveTo>
                    <a:pt x="2260599" y="89916"/>
                  </a:moveTo>
                  <a:lnTo>
                    <a:pt x="2260599" y="64008"/>
                  </a:lnTo>
                  <a:lnTo>
                    <a:pt x="2235199" y="64008"/>
                  </a:lnTo>
                  <a:lnTo>
                    <a:pt x="2235199" y="275844"/>
                  </a:lnTo>
                  <a:lnTo>
                    <a:pt x="2247899" y="293370"/>
                  </a:lnTo>
                  <a:lnTo>
                    <a:pt x="2247899" y="102108"/>
                  </a:lnTo>
                  <a:lnTo>
                    <a:pt x="2260599" y="89916"/>
                  </a:lnTo>
                  <a:close/>
                </a:path>
                <a:path w="2717800" h="2157729">
                  <a:moveTo>
                    <a:pt x="2247899" y="603504"/>
                  </a:moveTo>
                  <a:lnTo>
                    <a:pt x="2247899" y="293370"/>
                  </a:lnTo>
                  <a:lnTo>
                    <a:pt x="2235199" y="275844"/>
                  </a:lnTo>
                  <a:lnTo>
                    <a:pt x="2235199" y="634746"/>
                  </a:lnTo>
                  <a:lnTo>
                    <a:pt x="2247899" y="603504"/>
                  </a:lnTo>
                  <a:close/>
                </a:path>
                <a:path w="2717800" h="2157729">
                  <a:moveTo>
                    <a:pt x="2247899" y="755142"/>
                  </a:moveTo>
                  <a:lnTo>
                    <a:pt x="2247899" y="632460"/>
                  </a:lnTo>
                  <a:lnTo>
                    <a:pt x="2235199" y="634746"/>
                  </a:lnTo>
                  <a:lnTo>
                    <a:pt x="2235199" y="759714"/>
                  </a:lnTo>
                  <a:lnTo>
                    <a:pt x="2247899" y="755142"/>
                  </a:lnTo>
                  <a:close/>
                </a:path>
                <a:path w="2717800" h="2157729">
                  <a:moveTo>
                    <a:pt x="2260599" y="511302"/>
                  </a:moveTo>
                  <a:lnTo>
                    <a:pt x="2260599" y="89916"/>
                  </a:lnTo>
                  <a:lnTo>
                    <a:pt x="2247899" y="102108"/>
                  </a:lnTo>
                  <a:lnTo>
                    <a:pt x="2247899" y="501396"/>
                  </a:lnTo>
                  <a:lnTo>
                    <a:pt x="2260599" y="511302"/>
                  </a:lnTo>
                  <a:close/>
                </a:path>
                <a:path w="2717800" h="2157729">
                  <a:moveTo>
                    <a:pt x="2273299" y="705612"/>
                  </a:moveTo>
                  <a:lnTo>
                    <a:pt x="2273299" y="282702"/>
                  </a:lnTo>
                  <a:lnTo>
                    <a:pt x="2260599" y="265176"/>
                  </a:lnTo>
                  <a:lnTo>
                    <a:pt x="2260599" y="686562"/>
                  </a:lnTo>
                  <a:lnTo>
                    <a:pt x="2273299" y="705612"/>
                  </a:lnTo>
                  <a:close/>
                </a:path>
                <a:path w="2717800" h="2157729">
                  <a:moveTo>
                    <a:pt x="2285999" y="960120"/>
                  </a:moveTo>
                  <a:lnTo>
                    <a:pt x="2285999" y="493776"/>
                  </a:lnTo>
                  <a:lnTo>
                    <a:pt x="2273299" y="484632"/>
                  </a:lnTo>
                  <a:lnTo>
                    <a:pt x="2273299" y="966978"/>
                  </a:lnTo>
                  <a:lnTo>
                    <a:pt x="2285999" y="960120"/>
                  </a:lnTo>
                  <a:close/>
                </a:path>
                <a:path w="2717800" h="2157729">
                  <a:moveTo>
                    <a:pt x="2298699" y="975360"/>
                  </a:moveTo>
                  <a:lnTo>
                    <a:pt x="2298699" y="695706"/>
                  </a:lnTo>
                  <a:lnTo>
                    <a:pt x="2285999" y="676656"/>
                  </a:lnTo>
                  <a:lnTo>
                    <a:pt x="2285999" y="960120"/>
                  </a:lnTo>
                  <a:lnTo>
                    <a:pt x="2273299" y="966978"/>
                  </a:lnTo>
                  <a:lnTo>
                    <a:pt x="2298699" y="975360"/>
                  </a:lnTo>
                  <a:close/>
                </a:path>
                <a:path w="2717800" h="2157729">
                  <a:moveTo>
                    <a:pt x="2298699" y="988314"/>
                  </a:moveTo>
                  <a:lnTo>
                    <a:pt x="2298699" y="975360"/>
                  </a:lnTo>
                  <a:lnTo>
                    <a:pt x="2273299" y="966978"/>
                  </a:lnTo>
                  <a:lnTo>
                    <a:pt x="2273299" y="981456"/>
                  </a:lnTo>
                  <a:lnTo>
                    <a:pt x="2285999" y="986790"/>
                  </a:lnTo>
                  <a:lnTo>
                    <a:pt x="2285999" y="990600"/>
                  </a:lnTo>
                  <a:lnTo>
                    <a:pt x="2298699" y="988314"/>
                  </a:lnTo>
                  <a:close/>
                </a:path>
                <a:path w="2717800" h="2157729">
                  <a:moveTo>
                    <a:pt x="2298699" y="695706"/>
                  </a:moveTo>
                  <a:lnTo>
                    <a:pt x="2298699" y="503682"/>
                  </a:lnTo>
                  <a:lnTo>
                    <a:pt x="2285999" y="530352"/>
                  </a:lnTo>
                  <a:lnTo>
                    <a:pt x="2285999" y="676656"/>
                  </a:lnTo>
                  <a:lnTo>
                    <a:pt x="2298699" y="695706"/>
                  </a:lnTo>
                  <a:close/>
                </a:path>
                <a:path w="2717800" h="2157729">
                  <a:moveTo>
                    <a:pt x="2324099" y="350520"/>
                  </a:moveTo>
                  <a:lnTo>
                    <a:pt x="2324099" y="336804"/>
                  </a:lnTo>
                  <a:lnTo>
                    <a:pt x="2311399" y="336804"/>
                  </a:lnTo>
                  <a:lnTo>
                    <a:pt x="2298699" y="342900"/>
                  </a:lnTo>
                  <a:lnTo>
                    <a:pt x="2298699" y="350520"/>
                  </a:lnTo>
                  <a:lnTo>
                    <a:pt x="2302328" y="350520"/>
                  </a:lnTo>
                  <a:lnTo>
                    <a:pt x="2311399" y="346710"/>
                  </a:lnTo>
                  <a:lnTo>
                    <a:pt x="2311399" y="350520"/>
                  </a:lnTo>
                  <a:lnTo>
                    <a:pt x="2324099" y="350520"/>
                  </a:lnTo>
                  <a:close/>
                </a:path>
                <a:path w="2717800" h="2157729">
                  <a:moveTo>
                    <a:pt x="2302328" y="350520"/>
                  </a:moveTo>
                  <a:lnTo>
                    <a:pt x="2298699" y="350520"/>
                  </a:lnTo>
                  <a:lnTo>
                    <a:pt x="2298699" y="352044"/>
                  </a:lnTo>
                  <a:lnTo>
                    <a:pt x="2302328" y="350520"/>
                  </a:lnTo>
                  <a:close/>
                </a:path>
                <a:path w="2717800" h="2157729">
                  <a:moveTo>
                    <a:pt x="2307166" y="350520"/>
                  </a:moveTo>
                  <a:lnTo>
                    <a:pt x="2302328" y="350520"/>
                  </a:lnTo>
                  <a:lnTo>
                    <a:pt x="2298699" y="352044"/>
                  </a:lnTo>
                  <a:lnTo>
                    <a:pt x="2298699" y="358140"/>
                  </a:lnTo>
                  <a:lnTo>
                    <a:pt x="2307166" y="350520"/>
                  </a:lnTo>
                  <a:close/>
                </a:path>
                <a:path w="2717800" h="2157729">
                  <a:moveTo>
                    <a:pt x="2324099" y="363474"/>
                  </a:moveTo>
                  <a:lnTo>
                    <a:pt x="2324099" y="350520"/>
                  </a:lnTo>
                  <a:lnTo>
                    <a:pt x="2307166" y="350520"/>
                  </a:lnTo>
                  <a:lnTo>
                    <a:pt x="2298699" y="358140"/>
                  </a:lnTo>
                  <a:lnTo>
                    <a:pt x="2298699" y="410718"/>
                  </a:lnTo>
                  <a:lnTo>
                    <a:pt x="2311399" y="429768"/>
                  </a:lnTo>
                  <a:lnTo>
                    <a:pt x="2311399" y="374142"/>
                  </a:lnTo>
                  <a:lnTo>
                    <a:pt x="2324099" y="363474"/>
                  </a:lnTo>
                  <a:close/>
                </a:path>
                <a:path w="2717800" h="2157729">
                  <a:moveTo>
                    <a:pt x="2311399" y="976884"/>
                  </a:moveTo>
                  <a:lnTo>
                    <a:pt x="2311399" y="429768"/>
                  </a:lnTo>
                  <a:lnTo>
                    <a:pt x="2298699" y="410718"/>
                  </a:lnTo>
                  <a:lnTo>
                    <a:pt x="2298699" y="983742"/>
                  </a:lnTo>
                  <a:lnTo>
                    <a:pt x="2311399" y="976884"/>
                  </a:lnTo>
                  <a:close/>
                </a:path>
                <a:path w="2717800" h="2157729">
                  <a:moveTo>
                    <a:pt x="2311399" y="346710"/>
                  </a:moveTo>
                  <a:lnTo>
                    <a:pt x="2302328" y="350520"/>
                  </a:lnTo>
                  <a:lnTo>
                    <a:pt x="2307166" y="350520"/>
                  </a:lnTo>
                  <a:lnTo>
                    <a:pt x="2311399" y="346710"/>
                  </a:lnTo>
                  <a:close/>
                </a:path>
                <a:path w="2717800" h="2157729">
                  <a:moveTo>
                    <a:pt x="2311399" y="350520"/>
                  </a:moveTo>
                  <a:lnTo>
                    <a:pt x="2311399" y="346710"/>
                  </a:lnTo>
                  <a:lnTo>
                    <a:pt x="2307166" y="350520"/>
                  </a:lnTo>
                  <a:lnTo>
                    <a:pt x="2311399" y="350520"/>
                  </a:lnTo>
                  <a:close/>
                </a:path>
                <a:path w="2717800" h="2157729">
                  <a:moveTo>
                    <a:pt x="2324099" y="368808"/>
                  </a:moveTo>
                  <a:lnTo>
                    <a:pt x="2324099" y="363474"/>
                  </a:lnTo>
                  <a:lnTo>
                    <a:pt x="2311399" y="374142"/>
                  </a:lnTo>
                  <a:lnTo>
                    <a:pt x="2324099" y="368808"/>
                  </a:lnTo>
                  <a:close/>
                </a:path>
                <a:path w="2717800" h="2157729">
                  <a:moveTo>
                    <a:pt x="2324099" y="509016"/>
                  </a:moveTo>
                  <a:lnTo>
                    <a:pt x="2324099" y="368808"/>
                  </a:lnTo>
                  <a:lnTo>
                    <a:pt x="2311399" y="374142"/>
                  </a:lnTo>
                  <a:lnTo>
                    <a:pt x="2311399" y="535686"/>
                  </a:lnTo>
                  <a:lnTo>
                    <a:pt x="2324099" y="509016"/>
                  </a:lnTo>
                  <a:close/>
                </a:path>
                <a:path w="2717800" h="2157729">
                  <a:moveTo>
                    <a:pt x="2324099" y="807720"/>
                  </a:moveTo>
                  <a:lnTo>
                    <a:pt x="2324099" y="509016"/>
                  </a:lnTo>
                  <a:lnTo>
                    <a:pt x="2311399" y="535686"/>
                  </a:lnTo>
                  <a:lnTo>
                    <a:pt x="2311399" y="794766"/>
                  </a:lnTo>
                  <a:lnTo>
                    <a:pt x="2324099" y="807720"/>
                  </a:lnTo>
                  <a:close/>
                </a:path>
                <a:path w="2717800" h="2157729">
                  <a:moveTo>
                    <a:pt x="2336799" y="938784"/>
                  </a:moveTo>
                  <a:lnTo>
                    <a:pt x="2336799" y="422148"/>
                  </a:lnTo>
                  <a:lnTo>
                    <a:pt x="2324099" y="403098"/>
                  </a:lnTo>
                  <a:lnTo>
                    <a:pt x="2324099" y="926592"/>
                  </a:lnTo>
                  <a:lnTo>
                    <a:pt x="2336799" y="938784"/>
                  </a:lnTo>
                  <a:close/>
                </a:path>
                <a:path w="2717800" h="2157729">
                  <a:moveTo>
                    <a:pt x="2349499" y="1322832"/>
                  </a:moveTo>
                  <a:lnTo>
                    <a:pt x="2349499" y="793242"/>
                  </a:lnTo>
                  <a:lnTo>
                    <a:pt x="2336799" y="781050"/>
                  </a:lnTo>
                  <a:lnTo>
                    <a:pt x="2336799" y="1303782"/>
                  </a:lnTo>
                  <a:lnTo>
                    <a:pt x="2349499" y="1322832"/>
                  </a:lnTo>
                  <a:close/>
                </a:path>
                <a:path w="2717800" h="2157729">
                  <a:moveTo>
                    <a:pt x="2362199" y="1164336"/>
                  </a:moveTo>
                  <a:lnTo>
                    <a:pt x="2362199" y="924306"/>
                  </a:lnTo>
                  <a:lnTo>
                    <a:pt x="2349499" y="912114"/>
                  </a:lnTo>
                  <a:lnTo>
                    <a:pt x="2349499" y="1196340"/>
                  </a:lnTo>
                  <a:lnTo>
                    <a:pt x="2362199" y="1164336"/>
                  </a:lnTo>
                  <a:close/>
                </a:path>
                <a:path w="2717800" h="2157729">
                  <a:moveTo>
                    <a:pt x="2374899" y="1373886"/>
                  </a:moveTo>
                  <a:lnTo>
                    <a:pt x="2374899" y="1313688"/>
                  </a:lnTo>
                  <a:lnTo>
                    <a:pt x="2362199" y="1293876"/>
                  </a:lnTo>
                  <a:lnTo>
                    <a:pt x="2362199" y="1164336"/>
                  </a:lnTo>
                  <a:lnTo>
                    <a:pt x="2349499" y="1196340"/>
                  </a:lnTo>
                  <a:lnTo>
                    <a:pt x="2349499" y="1373886"/>
                  </a:lnTo>
                  <a:lnTo>
                    <a:pt x="2374899" y="1373886"/>
                  </a:lnTo>
                  <a:close/>
                </a:path>
                <a:path w="2717800" h="2157729">
                  <a:moveTo>
                    <a:pt x="2374899" y="1381506"/>
                  </a:moveTo>
                  <a:lnTo>
                    <a:pt x="2374899" y="1373886"/>
                  </a:lnTo>
                  <a:lnTo>
                    <a:pt x="2349499" y="1373886"/>
                  </a:lnTo>
                  <a:lnTo>
                    <a:pt x="2349499" y="1388364"/>
                  </a:lnTo>
                  <a:lnTo>
                    <a:pt x="2362199" y="1388364"/>
                  </a:lnTo>
                  <a:lnTo>
                    <a:pt x="2374899" y="1381506"/>
                  </a:lnTo>
                  <a:close/>
                </a:path>
                <a:path w="2717800" h="2157729">
                  <a:moveTo>
                    <a:pt x="2374899" y="1313688"/>
                  </a:moveTo>
                  <a:lnTo>
                    <a:pt x="2374899" y="771144"/>
                  </a:lnTo>
                  <a:lnTo>
                    <a:pt x="2362199" y="778002"/>
                  </a:lnTo>
                  <a:lnTo>
                    <a:pt x="2362199" y="1293876"/>
                  </a:lnTo>
                  <a:lnTo>
                    <a:pt x="2374899" y="1313688"/>
                  </a:lnTo>
                  <a:close/>
                </a:path>
                <a:path w="2717800" h="2157729">
                  <a:moveTo>
                    <a:pt x="2400299" y="1321308"/>
                  </a:moveTo>
                  <a:lnTo>
                    <a:pt x="2400299" y="770382"/>
                  </a:lnTo>
                  <a:lnTo>
                    <a:pt x="2387599" y="765810"/>
                  </a:lnTo>
                  <a:lnTo>
                    <a:pt x="2374899" y="767334"/>
                  </a:lnTo>
                  <a:lnTo>
                    <a:pt x="2374899" y="781050"/>
                  </a:lnTo>
                  <a:lnTo>
                    <a:pt x="2387599" y="790956"/>
                  </a:lnTo>
                  <a:lnTo>
                    <a:pt x="2387599" y="1311402"/>
                  </a:lnTo>
                  <a:lnTo>
                    <a:pt x="2400299" y="1321308"/>
                  </a:lnTo>
                  <a:close/>
                </a:path>
                <a:path w="2717800" h="2157729">
                  <a:moveTo>
                    <a:pt x="2387599" y="1122426"/>
                  </a:moveTo>
                  <a:lnTo>
                    <a:pt x="2387599" y="790956"/>
                  </a:lnTo>
                  <a:lnTo>
                    <a:pt x="2374899" y="781050"/>
                  </a:lnTo>
                  <a:lnTo>
                    <a:pt x="2374899" y="1103376"/>
                  </a:lnTo>
                  <a:lnTo>
                    <a:pt x="2387599" y="1122426"/>
                  </a:lnTo>
                  <a:close/>
                </a:path>
                <a:path w="2717800" h="2157729">
                  <a:moveTo>
                    <a:pt x="2387599" y="1122426"/>
                  </a:moveTo>
                  <a:lnTo>
                    <a:pt x="2374899" y="1103376"/>
                  </a:lnTo>
                  <a:lnTo>
                    <a:pt x="2374899" y="1118616"/>
                  </a:lnTo>
                  <a:lnTo>
                    <a:pt x="2387599" y="1122426"/>
                  </a:lnTo>
                  <a:close/>
                </a:path>
                <a:path w="2717800" h="2157729">
                  <a:moveTo>
                    <a:pt x="2387599" y="1170432"/>
                  </a:moveTo>
                  <a:lnTo>
                    <a:pt x="2387599" y="1122426"/>
                  </a:lnTo>
                  <a:lnTo>
                    <a:pt x="2374899" y="1118616"/>
                  </a:lnTo>
                  <a:lnTo>
                    <a:pt x="2374899" y="1202436"/>
                  </a:lnTo>
                  <a:lnTo>
                    <a:pt x="2387599" y="1170432"/>
                  </a:lnTo>
                  <a:close/>
                </a:path>
                <a:path w="2717800" h="2157729">
                  <a:moveTo>
                    <a:pt x="2387599" y="1248156"/>
                  </a:moveTo>
                  <a:lnTo>
                    <a:pt x="2387599" y="1170432"/>
                  </a:lnTo>
                  <a:lnTo>
                    <a:pt x="2374899" y="1202436"/>
                  </a:lnTo>
                  <a:lnTo>
                    <a:pt x="2374899" y="1245108"/>
                  </a:lnTo>
                  <a:lnTo>
                    <a:pt x="2387599" y="1248156"/>
                  </a:lnTo>
                  <a:close/>
                </a:path>
                <a:path w="2717800" h="2157729">
                  <a:moveTo>
                    <a:pt x="2400299" y="1321308"/>
                  </a:moveTo>
                  <a:lnTo>
                    <a:pt x="2387599" y="1311402"/>
                  </a:lnTo>
                  <a:lnTo>
                    <a:pt x="2387599" y="1312926"/>
                  </a:lnTo>
                  <a:lnTo>
                    <a:pt x="2400299" y="1321308"/>
                  </a:lnTo>
                  <a:close/>
                </a:path>
                <a:path w="2717800" h="2157729">
                  <a:moveTo>
                    <a:pt x="2400299" y="1377696"/>
                  </a:moveTo>
                  <a:lnTo>
                    <a:pt x="2400299" y="1321308"/>
                  </a:lnTo>
                  <a:lnTo>
                    <a:pt x="2387599" y="1312926"/>
                  </a:lnTo>
                  <a:lnTo>
                    <a:pt x="2387599" y="1375410"/>
                  </a:lnTo>
                  <a:lnTo>
                    <a:pt x="2400299" y="1377696"/>
                  </a:lnTo>
                  <a:close/>
                </a:path>
                <a:path w="2717800" h="2157729">
                  <a:moveTo>
                    <a:pt x="2413000" y="1767840"/>
                  </a:moveTo>
                  <a:lnTo>
                    <a:pt x="2412999" y="1114806"/>
                  </a:lnTo>
                  <a:lnTo>
                    <a:pt x="2400299" y="1095756"/>
                  </a:lnTo>
                  <a:lnTo>
                    <a:pt x="2400300" y="1765554"/>
                  </a:lnTo>
                  <a:lnTo>
                    <a:pt x="2413000" y="1767840"/>
                  </a:lnTo>
                  <a:close/>
                </a:path>
                <a:path w="2717800" h="2157729">
                  <a:moveTo>
                    <a:pt x="2425700" y="1755648"/>
                  </a:moveTo>
                  <a:lnTo>
                    <a:pt x="2425699" y="1303782"/>
                  </a:lnTo>
                  <a:lnTo>
                    <a:pt x="2412999" y="1296162"/>
                  </a:lnTo>
                  <a:lnTo>
                    <a:pt x="2413000" y="1775460"/>
                  </a:lnTo>
                  <a:lnTo>
                    <a:pt x="2425700" y="1755648"/>
                  </a:lnTo>
                  <a:close/>
                </a:path>
                <a:path w="2717800" h="2157729">
                  <a:moveTo>
                    <a:pt x="2438400" y="1804416"/>
                  </a:moveTo>
                  <a:lnTo>
                    <a:pt x="2438400" y="1588770"/>
                  </a:lnTo>
                  <a:lnTo>
                    <a:pt x="2425700" y="1569720"/>
                  </a:lnTo>
                  <a:lnTo>
                    <a:pt x="2425700" y="1755648"/>
                  </a:lnTo>
                  <a:lnTo>
                    <a:pt x="2413000" y="1775460"/>
                  </a:lnTo>
                  <a:lnTo>
                    <a:pt x="2413000" y="1804416"/>
                  </a:lnTo>
                  <a:lnTo>
                    <a:pt x="2438400" y="1804416"/>
                  </a:lnTo>
                  <a:close/>
                </a:path>
                <a:path w="2717800" h="2157729">
                  <a:moveTo>
                    <a:pt x="2438400" y="1823466"/>
                  </a:moveTo>
                  <a:lnTo>
                    <a:pt x="2438400" y="1804416"/>
                  </a:lnTo>
                  <a:lnTo>
                    <a:pt x="2413000" y="1804416"/>
                  </a:lnTo>
                  <a:lnTo>
                    <a:pt x="2413000" y="1823466"/>
                  </a:lnTo>
                  <a:lnTo>
                    <a:pt x="2438400" y="1823466"/>
                  </a:lnTo>
                  <a:close/>
                </a:path>
                <a:path w="2717800" h="2157729">
                  <a:moveTo>
                    <a:pt x="2438400" y="1588770"/>
                  </a:moveTo>
                  <a:lnTo>
                    <a:pt x="2438399" y="1257300"/>
                  </a:lnTo>
                  <a:lnTo>
                    <a:pt x="2425699" y="1276350"/>
                  </a:lnTo>
                  <a:lnTo>
                    <a:pt x="2425700" y="1569720"/>
                  </a:lnTo>
                  <a:lnTo>
                    <a:pt x="2438400" y="1588770"/>
                  </a:lnTo>
                  <a:close/>
                </a:path>
                <a:path w="2717800" h="2157729">
                  <a:moveTo>
                    <a:pt x="2463799" y="1180338"/>
                  </a:moveTo>
                  <a:lnTo>
                    <a:pt x="2463799" y="1178814"/>
                  </a:lnTo>
                  <a:lnTo>
                    <a:pt x="2451099" y="1171956"/>
                  </a:lnTo>
                  <a:lnTo>
                    <a:pt x="2451099" y="1165098"/>
                  </a:lnTo>
                  <a:lnTo>
                    <a:pt x="2438399" y="1166622"/>
                  </a:lnTo>
                  <a:lnTo>
                    <a:pt x="2438399" y="1188720"/>
                  </a:lnTo>
                  <a:lnTo>
                    <a:pt x="2463799" y="1180338"/>
                  </a:lnTo>
                  <a:close/>
                </a:path>
                <a:path w="2717800" h="2157729">
                  <a:moveTo>
                    <a:pt x="2463799" y="1267206"/>
                  </a:moveTo>
                  <a:lnTo>
                    <a:pt x="2463799" y="1180338"/>
                  </a:lnTo>
                  <a:lnTo>
                    <a:pt x="2438399" y="1188720"/>
                  </a:lnTo>
                  <a:lnTo>
                    <a:pt x="2438399" y="1299210"/>
                  </a:lnTo>
                  <a:lnTo>
                    <a:pt x="2451099" y="1316736"/>
                  </a:lnTo>
                  <a:lnTo>
                    <a:pt x="2451099" y="1286256"/>
                  </a:lnTo>
                  <a:lnTo>
                    <a:pt x="2463799" y="1267206"/>
                  </a:lnTo>
                  <a:close/>
                </a:path>
                <a:path w="2717800" h="2157729">
                  <a:moveTo>
                    <a:pt x="2451099" y="1316736"/>
                  </a:moveTo>
                  <a:lnTo>
                    <a:pt x="2438399" y="1299210"/>
                  </a:lnTo>
                  <a:lnTo>
                    <a:pt x="2438399" y="1311402"/>
                  </a:lnTo>
                  <a:lnTo>
                    <a:pt x="2451099" y="1316736"/>
                  </a:lnTo>
                  <a:close/>
                </a:path>
                <a:path w="2717800" h="2157729">
                  <a:moveTo>
                    <a:pt x="2451100" y="1514094"/>
                  </a:moveTo>
                  <a:lnTo>
                    <a:pt x="2451099" y="1316736"/>
                  </a:lnTo>
                  <a:lnTo>
                    <a:pt x="2438399" y="1311402"/>
                  </a:lnTo>
                  <a:lnTo>
                    <a:pt x="2438400" y="1513332"/>
                  </a:lnTo>
                  <a:lnTo>
                    <a:pt x="2451100" y="1514094"/>
                  </a:lnTo>
                  <a:close/>
                </a:path>
                <a:path w="2717800" h="2157729">
                  <a:moveTo>
                    <a:pt x="2451100" y="1765554"/>
                  </a:moveTo>
                  <a:lnTo>
                    <a:pt x="2451100" y="1514094"/>
                  </a:lnTo>
                  <a:lnTo>
                    <a:pt x="2438400" y="1513332"/>
                  </a:lnTo>
                  <a:lnTo>
                    <a:pt x="2438400" y="1784604"/>
                  </a:lnTo>
                  <a:lnTo>
                    <a:pt x="2451100" y="1765554"/>
                  </a:lnTo>
                  <a:close/>
                </a:path>
                <a:path w="2717800" h="2157729">
                  <a:moveTo>
                    <a:pt x="2463800" y="1640586"/>
                  </a:moveTo>
                  <a:lnTo>
                    <a:pt x="2463799" y="1267206"/>
                  </a:lnTo>
                  <a:lnTo>
                    <a:pt x="2451099" y="1286256"/>
                  </a:lnTo>
                  <a:lnTo>
                    <a:pt x="2451100" y="1629156"/>
                  </a:lnTo>
                  <a:lnTo>
                    <a:pt x="2463800" y="1640586"/>
                  </a:lnTo>
                  <a:close/>
                </a:path>
                <a:path w="2717800" h="2157729">
                  <a:moveTo>
                    <a:pt x="2463800" y="1640586"/>
                  </a:moveTo>
                  <a:lnTo>
                    <a:pt x="2451100" y="1629156"/>
                  </a:lnTo>
                  <a:lnTo>
                    <a:pt x="2451100" y="1635252"/>
                  </a:lnTo>
                  <a:lnTo>
                    <a:pt x="2463800" y="1640586"/>
                  </a:lnTo>
                  <a:close/>
                </a:path>
                <a:path w="2717800" h="2157729">
                  <a:moveTo>
                    <a:pt x="2463800" y="1668018"/>
                  </a:moveTo>
                  <a:lnTo>
                    <a:pt x="2463800" y="1640586"/>
                  </a:lnTo>
                  <a:lnTo>
                    <a:pt x="2451100" y="1635252"/>
                  </a:lnTo>
                  <a:lnTo>
                    <a:pt x="2451100" y="1664970"/>
                  </a:lnTo>
                  <a:lnTo>
                    <a:pt x="2463800" y="1668018"/>
                  </a:lnTo>
                  <a:close/>
                </a:path>
                <a:path w="2717800" h="2157729">
                  <a:moveTo>
                    <a:pt x="2476500" y="1754124"/>
                  </a:moveTo>
                  <a:lnTo>
                    <a:pt x="2476499" y="1306068"/>
                  </a:lnTo>
                  <a:lnTo>
                    <a:pt x="2463799" y="1288542"/>
                  </a:lnTo>
                  <a:lnTo>
                    <a:pt x="2463800" y="1741932"/>
                  </a:lnTo>
                  <a:lnTo>
                    <a:pt x="2476500" y="1754124"/>
                  </a:lnTo>
                  <a:close/>
                </a:path>
                <a:path w="2717800" h="2157729">
                  <a:moveTo>
                    <a:pt x="2476500" y="1951482"/>
                  </a:moveTo>
                  <a:lnTo>
                    <a:pt x="2476500" y="1754124"/>
                  </a:lnTo>
                  <a:lnTo>
                    <a:pt x="2463800" y="1748790"/>
                  </a:lnTo>
                  <a:lnTo>
                    <a:pt x="2463800" y="1927098"/>
                  </a:lnTo>
                  <a:lnTo>
                    <a:pt x="2476500" y="1951482"/>
                  </a:lnTo>
                  <a:close/>
                </a:path>
                <a:path w="2717800" h="2157729">
                  <a:moveTo>
                    <a:pt x="2489200" y="1658112"/>
                  </a:moveTo>
                  <a:lnTo>
                    <a:pt x="2489200" y="1625346"/>
                  </a:lnTo>
                  <a:lnTo>
                    <a:pt x="2476500" y="1620774"/>
                  </a:lnTo>
                  <a:lnTo>
                    <a:pt x="2476500" y="1651254"/>
                  </a:lnTo>
                  <a:lnTo>
                    <a:pt x="2489200" y="1658112"/>
                  </a:lnTo>
                  <a:close/>
                </a:path>
                <a:path w="2717800" h="2157729">
                  <a:moveTo>
                    <a:pt x="2489200" y="1661160"/>
                  </a:moveTo>
                  <a:lnTo>
                    <a:pt x="2489200" y="1658112"/>
                  </a:lnTo>
                  <a:lnTo>
                    <a:pt x="2476500" y="1651254"/>
                  </a:lnTo>
                  <a:lnTo>
                    <a:pt x="2489200" y="1661160"/>
                  </a:lnTo>
                  <a:close/>
                </a:path>
                <a:path w="2717800" h="2157729">
                  <a:moveTo>
                    <a:pt x="2489200" y="2005584"/>
                  </a:moveTo>
                  <a:lnTo>
                    <a:pt x="2489200" y="1661160"/>
                  </a:lnTo>
                  <a:lnTo>
                    <a:pt x="2476500" y="1651254"/>
                  </a:lnTo>
                  <a:lnTo>
                    <a:pt x="2476500" y="2023110"/>
                  </a:lnTo>
                  <a:lnTo>
                    <a:pt x="2489200" y="2005584"/>
                  </a:lnTo>
                  <a:close/>
                </a:path>
                <a:path w="2717800" h="2157729">
                  <a:moveTo>
                    <a:pt x="2514600" y="2091690"/>
                  </a:moveTo>
                  <a:lnTo>
                    <a:pt x="2514600" y="2080260"/>
                  </a:lnTo>
                  <a:lnTo>
                    <a:pt x="2501900" y="2077974"/>
                  </a:lnTo>
                  <a:lnTo>
                    <a:pt x="2501900" y="1744980"/>
                  </a:lnTo>
                  <a:lnTo>
                    <a:pt x="2489200" y="1742694"/>
                  </a:lnTo>
                  <a:lnTo>
                    <a:pt x="2489200" y="2005584"/>
                  </a:lnTo>
                  <a:lnTo>
                    <a:pt x="2476500" y="2023110"/>
                  </a:lnTo>
                  <a:lnTo>
                    <a:pt x="2476500" y="2086356"/>
                  </a:lnTo>
                  <a:lnTo>
                    <a:pt x="2484581" y="2091690"/>
                  </a:lnTo>
                  <a:lnTo>
                    <a:pt x="2514600" y="2091690"/>
                  </a:lnTo>
                  <a:close/>
                </a:path>
                <a:path w="2717800" h="2157729">
                  <a:moveTo>
                    <a:pt x="2484581" y="2091690"/>
                  </a:moveTo>
                  <a:lnTo>
                    <a:pt x="2476500" y="2086356"/>
                  </a:lnTo>
                  <a:lnTo>
                    <a:pt x="2476500" y="2087118"/>
                  </a:lnTo>
                  <a:lnTo>
                    <a:pt x="2484120" y="2091690"/>
                  </a:lnTo>
                  <a:lnTo>
                    <a:pt x="2484581" y="2091690"/>
                  </a:lnTo>
                  <a:close/>
                </a:path>
                <a:path w="2717800" h="2157729">
                  <a:moveTo>
                    <a:pt x="2484120" y="2091690"/>
                  </a:moveTo>
                  <a:lnTo>
                    <a:pt x="2476500" y="2087118"/>
                  </a:lnTo>
                  <a:lnTo>
                    <a:pt x="2476500" y="2091690"/>
                  </a:lnTo>
                  <a:lnTo>
                    <a:pt x="2484120" y="2091690"/>
                  </a:lnTo>
                  <a:close/>
                </a:path>
                <a:path w="2717800" h="2157729">
                  <a:moveTo>
                    <a:pt x="2489200" y="2109978"/>
                  </a:moveTo>
                  <a:lnTo>
                    <a:pt x="2489200" y="2094738"/>
                  </a:lnTo>
                  <a:lnTo>
                    <a:pt x="2484120" y="2091690"/>
                  </a:lnTo>
                  <a:lnTo>
                    <a:pt x="2476500" y="2091690"/>
                  </a:lnTo>
                  <a:lnTo>
                    <a:pt x="2476500" y="2109978"/>
                  </a:lnTo>
                  <a:lnTo>
                    <a:pt x="2489200" y="2109978"/>
                  </a:lnTo>
                  <a:close/>
                </a:path>
                <a:path w="2717800" h="2157729">
                  <a:moveTo>
                    <a:pt x="2489200" y="2094738"/>
                  </a:moveTo>
                  <a:lnTo>
                    <a:pt x="2484581" y="2091690"/>
                  </a:lnTo>
                  <a:lnTo>
                    <a:pt x="2484120" y="2091690"/>
                  </a:lnTo>
                  <a:lnTo>
                    <a:pt x="2489200" y="2094738"/>
                  </a:lnTo>
                  <a:close/>
                </a:path>
                <a:path w="2717800" h="2157729">
                  <a:moveTo>
                    <a:pt x="2514600" y="2109978"/>
                  </a:moveTo>
                  <a:lnTo>
                    <a:pt x="2514600" y="2091690"/>
                  </a:lnTo>
                  <a:lnTo>
                    <a:pt x="2484581" y="2091690"/>
                  </a:lnTo>
                  <a:lnTo>
                    <a:pt x="2489200" y="2094738"/>
                  </a:lnTo>
                  <a:lnTo>
                    <a:pt x="2489200" y="2109978"/>
                  </a:lnTo>
                  <a:lnTo>
                    <a:pt x="2514600" y="2109978"/>
                  </a:lnTo>
                  <a:close/>
                </a:path>
                <a:path w="2717800" h="2157729">
                  <a:moveTo>
                    <a:pt x="2501900" y="1744980"/>
                  </a:moveTo>
                  <a:lnTo>
                    <a:pt x="2501899" y="1462278"/>
                  </a:lnTo>
                  <a:lnTo>
                    <a:pt x="2489199" y="1481328"/>
                  </a:lnTo>
                  <a:lnTo>
                    <a:pt x="2489200" y="1742694"/>
                  </a:lnTo>
                  <a:lnTo>
                    <a:pt x="2501900" y="1744980"/>
                  </a:lnTo>
                  <a:close/>
                </a:path>
                <a:path w="2717800" h="2157729">
                  <a:moveTo>
                    <a:pt x="2527299" y="1405890"/>
                  </a:moveTo>
                  <a:lnTo>
                    <a:pt x="2527299" y="1395984"/>
                  </a:lnTo>
                  <a:lnTo>
                    <a:pt x="2514599" y="1391412"/>
                  </a:lnTo>
                  <a:lnTo>
                    <a:pt x="2514599" y="1390650"/>
                  </a:lnTo>
                  <a:lnTo>
                    <a:pt x="2501899" y="1395222"/>
                  </a:lnTo>
                  <a:lnTo>
                    <a:pt x="2501899" y="1411224"/>
                  </a:lnTo>
                  <a:lnTo>
                    <a:pt x="2505807" y="1414272"/>
                  </a:lnTo>
                  <a:lnTo>
                    <a:pt x="2527299" y="1405890"/>
                  </a:lnTo>
                  <a:close/>
                </a:path>
                <a:path w="2717800" h="2157729">
                  <a:moveTo>
                    <a:pt x="2505807" y="1414272"/>
                  </a:moveTo>
                  <a:lnTo>
                    <a:pt x="2501899" y="1411224"/>
                  </a:lnTo>
                  <a:lnTo>
                    <a:pt x="2501899" y="1415796"/>
                  </a:lnTo>
                  <a:lnTo>
                    <a:pt x="2505807" y="1414272"/>
                  </a:lnTo>
                  <a:close/>
                </a:path>
                <a:path w="2717800" h="2157729">
                  <a:moveTo>
                    <a:pt x="2514599" y="1421130"/>
                  </a:moveTo>
                  <a:lnTo>
                    <a:pt x="2505807" y="1414272"/>
                  </a:lnTo>
                  <a:lnTo>
                    <a:pt x="2501899" y="1415796"/>
                  </a:lnTo>
                  <a:lnTo>
                    <a:pt x="2514599" y="1421130"/>
                  </a:lnTo>
                  <a:close/>
                </a:path>
                <a:path w="2717800" h="2157729">
                  <a:moveTo>
                    <a:pt x="2514600" y="1565910"/>
                  </a:moveTo>
                  <a:lnTo>
                    <a:pt x="2514599" y="1421130"/>
                  </a:lnTo>
                  <a:lnTo>
                    <a:pt x="2501899" y="1415796"/>
                  </a:lnTo>
                  <a:lnTo>
                    <a:pt x="2501900" y="1546860"/>
                  </a:lnTo>
                  <a:lnTo>
                    <a:pt x="2514600" y="1565910"/>
                  </a:lnTo>
                  <a:close/>
                </a:path>
                <a:path w="2717800" h="2157729">
                  <a:moveTo>
                    <a:pt x="2514600" y="2080260"/>
                  </a:moveTo>
                  <a:lnTo>
                    <a:pt x="2514600" y="1565910"/>
                  </a:lnTo>
                  <a:lnTo>
                    <a:pt x="2501900" y="1546860"/>
                  </a:lnTo>
                  <a:lnTo>
                    <a:pt x="2501900" y="2077974"/>
                  </a:lnTo>
                  <a:lnTo>
                    <a:pt x="2514600" y="2080260"/>
                  </a:lnTo>
                  <a:close/>
                </a:path>
                <a:path w="2717800" h="2157729">
                  <a:moveTo>
                    <a:pt x="2527299" y="1471422"/>
                  </a:moveTo>
                  <a:lnTo>
                    <a:pt x="2527299" y="1405890"/>
                  </a:lnTo>
                  <a:lnTo>
                    <a:pt x="2505807" y="1414272"/>
                  </a:lnTo>
                  <a:lnTo>
                    <a:pt x="2514599" y="1421130"/>
                  </a:lnTo>
                  <a:lnTo>
                    <a:pt x="2514599" y="1491234"/>
                  </a:lnTo>
                  <a:lnTo>
                    <a:pt x="2527299" y="1471422"/>
                  </a:lnTo>
                  <a:close/>
                </a:path>
                <a:path w="2717800" h="2157729">
                  <a:moveTo>
                    <a:pt x="2527299" y="1485900"/>
                  </a:moveTo>
                  <a:lnTo>
                    <a:pt x="2527299" y="1471422"/>
                  </a:lnTo>
                  <a:lnTo>
                    <a:pt x="2514599" y="1491234"/>
                  </a:lnTo>
                  <a:lnTo>
                    <a:pt x="2527299" y="1485900"/>
                  </a:lnTo>
                  <a:close/>
                </a:path>
                <a:path w="2717800" h="2157729">
                  <a:moveTo>
                    <a:pt x="2527300" y="1731264"/>
                  </a:moveTo>
                  <a:lnTo>
                    <a:pt x="2527299" y="1485900"/>
                  </a:lnTo>
                  <a:lnTo>
                    <a:pt x="2514599" y="1491234"/>
                  </a:lnTo>
                  <a:lnTo>
                    <a:pt x="2514600" y="1718310"/>
                  </a:lnTo>
                  <a:lnTo>
                    <a:pt x="2527300" y="1731264"/>
                  </a:lnTo>
                  <a:close/>
                </a:path>
                <a:path w="2717800" h="2157729">
                  <a:moveTo>
                    <a:pt x="2527300" y="1731264"/>
                  </a:moveTo>
                  <a:lnTo>
                    <a:pt x="2514600" y="1718310"/>
                  </a:lnTo>
                  <a:lnTo>
                    <a:pt x="2514600" y="1723644"/>
                  </a:lnTo>
                  <a:lnTo>
                    <a:pt x="2527300" y="1731264"/>
                  </a:lnTo>
                  <a:close/>
                </a:path>
                <a:path w="2717800" h="2157729">
                  <a:moveTo>
                    <a:pt x="2527300" y="1751076"/>
                  </a:moveTo>
                  <a:lnTo>
                    <a:pt x="2527300" y="1731264"/>
                  </a:lnTo>
                  <a:lnTo>
                    <a:pt x="2514600" y="1723644"/>
                  </a:lnTo>
                  <a:lnTo>
                    <a:pt x="2514600" y="1782318"/>
                  </a:lnTo>
                  <a:lnTo>
                    <a:pt x="2527300" y="1751076"/>
                  </a:lnTo>
                  <a:close/>
                </a:path>
                <a:path w="2717800" h="2157729">
                  <a:moveTo>
                    <a:pt x="2527300" y="1786890"/>
                  </a:moveTo>
                  <a:lnTo>
                    <a:pt x="2527300" y="1751076"/>
                  </a:lnTo>
                  <a:lnTo>
                    <a:pt x="2514600" y="1782318"/>
                  </a:lnTo>
                  <a:lnTo>
                    <a:pt x="2514600" y="1783842"/>
                  </a:lnTo>
                  <a:lnTo>
                    <a:pt x="2527300" y="1786890"/>
                  </a:lnTo>
                  <a:close/>
                </a:path>
                <a:path w="2717800" h="2157729">
                  <a:moveTo>
                    <a:pt x="2540000" y="1802130"/>
                  </a:moveTo>
                  <a:lnTo>
                    <a:pt x="2540000" y="1556766"/>
                  </a:lnTo>
                  <a:lnTo>
                    <a:pt x="2527300" y="1536954"/>
                  </a:lnTo>
                  <a:lnTo>
                    <a:pt x="2527300" y="1789938"/>
                  </a:lnTo>
                  <a:lnTo>
                    <a:pt x="2540000" y="1802130"/>
                  </a:lnTo>
                  <a:close/>
                </a:path>
                <a:path w="2717800" h="2157729">
                  <a:moveTo>
                    <a:pt x="2540000" y="1878330"/>
                  </a:moveTo>
                  <a:lnTo>
                    <a:pt x="2540000" y="1802130"/>
                  </a:lnTo>
                  <a:lnTo>
                    <a:pt x="2527300" y="1792224"/>
                  </a:lnTo>
                  <a:lnTo>
                    <a:pt x="2527300" y="1866138"/>
                  </a:lnTo>
                  <a:lnTo>
                    <a:pt x="2540000" y="1878330"/>
                  </a:lnTo>
                  <a:close/>
                </a:path>
                <a:path w="2717800" h="2157729">
                  <a:moveTo>
                    <a:pt x="2552700" y="1780032"/>
                  </a:moveTo>
                  <a:lnTo>
                    <a:pt x="2552700" y="1719072"/>
                  </a:lnTo>
                  <a:lnTo>
                    <a:pt x="2540000" y="1716786"/>
                  </a:lnTo>
                  <a:lnTo>
                    <a:pt x="2540000" y="1770126"/>
                  </a:lnTo>
                  <a:lnTo>
                    <a:pt x="2552700" y="1780032"/>
                  </a:lnTo>
                  <a:close/>
                </a:path>
                <a:path w="2717800" h="2157729">
                  <a:moveTo>
                    <a:pt x="2552700" y="2143505"/>
                  </a:moveTo>
                  <a:lnTo>
                    <a:pt x="2552700" y="1782318"/>
                  </a:lnTo>
                  <a:lnTo>
                    <a:pt x="2540000" y="1770126"/>
                  </a:lnTo>
                  <a:lnTo>
                    <a:pt x="2540000" y="2141220"/>
                  </a:lnTo>
                  <a:lnTo>
                    <a:pt x="2552700" y="2143505"/>
                  </a:lnTo>
                  <a:close/>
                </a:path>
                <a:path w="2717800" h="2157729">
                  <a:moveTo>
                    <a:pt x="2565400" y="1788414"/>
                  </a:moveTo>
                  <a:lnTo>
                    <a:pt x="2565400" y="1689354"/>
                  </a:lnTo>
                  <a:lnTo>
                    <a:pt x="2552700" y="1720596"/>
                  </a:lnTo>
                  <a:lnTo>
                    <a:pt x="2552700" y="1784604"/>
                  </a:lnTo>
                  <a:lnTo>
                    <a:pt x="2565400" y="1788414"/>
                  </a:lnTo>
                  <a:close/>
                </a:path>
                <a:path w="2717800" h="2157729">
                  <a:moveTo>
                    <a:pt x="2565400" y="1860042"/>
                  </a:moveTo>
                  <a:lnTo>
                    <a:pt x="2565400" y="1788414"/>
                  </a:lnTo>
                  <a:lnTo>
                    <a:pt x="2552700" y="1784604"/>
                  </a:lnTo>
                  <a:lnTo>
                    <a:pt x="2552700" y="1854708"/>
                  </a:lnTo>
                  <a:lnTo>
                    <a:pt x="2565400" y="1860042"/>
                  </a:lnTo>
                  <a:close/>
                </a:path>
                <a:path w="2717800" h="2157729">
                  <a:moveTo>
                    <a:pt x="2565400" y="1866900"/>
                  </a:moveTo>
                  <a:lnTo>
                    <a:pt x="2565400" y="1860042"/>
                  </a:lnTo>
                  <a:lnTo>
                    <a:pt x="2552700" y="1854708"/>
                  </a:lnTo>
                  <a:lnTo>
                    <a:pt x="2565400" y="1866900"/>
                  </a:lnTo>
                  <a:close/>
                </a:path>
                <a:path w="2717800" h="2157729">
                  <a:moveTo>
                    <a:pt x="2576560" y="2134107"/>
                  </a:moveTo>
                  <a:lnTo>
                    <a:pt x="2565400" y="2126742"/>
                  </a:lnTo>
                  <a:lnTo>
                    <a:pt x="2565400" y="1866900"/>
                  </a:lnTo>
                  <a:lnTo>
                    <a:pt x="2552700" y="1854708"/>
                  </a:lnTo>
                  <a:lnTo>
                    <a:pt x="2552700" y="2141982"/>
                  </a:lnTo>
                  <a:lnTo>
                    <a:pt x="2576560" y="2134107"/>
                  </a:lnTo>
                  <a:close/>
                </a:path>
                <a:path w="2717800" h="2157729">
                  <a:moveTo>
                    <a:pt x="2578100" y="2153412"/>
                  </a:moveTo>
                  <a:lnTo>
                    <a:pt x="2578100" y="2135124"/>
                  </a:lnTo>
                  <a:lnTo>
                    <a:pt x="2576560" y="2134107"/>
                  </a:lnTo>
                  <a:lnTo>
                    <a:pt x="2552700" y="2141982"/>
                  </a:lnTo>
                  <a:lnTo>
                    <a:pt x="2552700" y="2154936"/>
                  </a:lnTo>
                  <a:lnTo>
                    <a:pt x="2565400" y="2157222"/>
                  </a:lnTo>
                  <a:lnTo>
                    <a:pt x="2565400" y="2154936"/>
                  </a:lnTo>
                  <a:lnTo>
                    <a:pt x="2578100" y="2153412"/>
                  </a:lnTo>
                  <a:close/>
                </a:path>
                <a:path w="2717800" h="2157729">
                  <a:moveTo>
                    <a:pt x="2590799" y="1354836"/>
                  </a:moveTo>
                  <a:lnTo>
                    <a:pt x="2590799" y="1341120"/>
                  </a:lnTo>
                  <a:lnTo>
                    <a:pt x="2578099" y="1341120"/>
                  </a:lnTo>
                  <a:lnTo>
                    <a:pt x="2565399" y="1347216"/>
                  </a:lnTo>
                  <a:lnTo>
                    <a:pt x="2565399" y="1354836"/>
                  </a:lnTo>
                  <a:lnTo>
                    <a:pt x="2590799" y="1354836"/>
                  </a:lnTo>
                  <a:close/>
                </a:path>
                <a:path w="2717800" h="2157729">
                  <a:moveTo>
                    <a:pt x="2590800" y="1646682"/>
                  </a:moveTo>
                  <a:lnTo>
                    <a:pt x="2590799" y="1354836"/>
                  </a:lnTo>
                  <a:lnTo>
                    <a:pt x="2565399" y="1354836"/>
                  </a:lnTo>
                  <a:lnTo>
                    <a:pt x="2565399" y="1370076"/>
                  </a:lnTo>
                  <a:lnTo>
                    <a:pt x="2578099" y="1373124"/>
                  </a:lnTo>
                  <a:lnTo>
                    <a:pt x="2578100" y="1636776"/>
                  </a:lnTo>
                  <a:lnTo>
                    <a:pt x="2590800" y="1646682"/>
                  </a:lnTo>
                  <a:close/>
                </a:path>
                <a:path w="2717800" h="2157729">
                  <a:moveTo>
                    <a:pt x="2578100" y="2045208"/>
                  </a:moveTo>
                  <a:lnTo>
                    <a:pt x="2578099" y="1373124"/>
                  </a:lnTo>
                  <a:lnTo>
                    <a:pt x="2565399" y="1370076"/>
                  </a:lnTo>
                  <a:lnTo>
                    <a:pt x="2565400" y="2042922"/>
                  </a:lnTo>
                  <a:lnTo>
                    <a:pt x="2578100" y="2045208"/>
                  </a:lnTo>
                  <a:close/>
                </a:path>
                <a:path w="2717800" h="2157729">
                  <a:moveTo>
                    <a:pt x="2578100" y="2133600"/>
                  </a:moveTo>
                  <a:lnTo>
                    <a:pt x="2578100" y="2045208"/>
                  </a:lnTo>
                  <a:lnTo>
                    <a:pt x="2565400" y="2042922"/>
                  </a:lnTo>
                  <a:lnTo>
                    <a:pt x="2565400" y="2126742"/>
                  </a:lnTo>
                  <a:lnTo>
                    <a:pt x="2578100" y="2133600"/>
                  </a:lnTo>
                  <a:close/>
                </a:path>
                <a:path w="2717800" h="2157729">
                  <a:moveTo>
                    <a:pt x="2578100" y="2133600"/>
                  </a:moveTo>
                  <a:lnTo>
                    <a:pt x="2565400" y="2126742"/>
                  </a:lnTo>
                  <a:lnTo>
                    <a:pt x="2576560" y="2134107"/>
                  </a:lnTo>
                  <a:lnTo>
                    <a:pt x="2578100" y="2133600"/>
                  </a:lnTo>
                  <a:close/>
                </a:path>
                <a:path w="2717800" h="2157729">
                  <a:moveTo>
                    <a:pt x="2578100" y="2135124"/>
                  </a:moveTo>
                  <a:lnTo>
                    <a:pt x="2578100" y="2133600"/>
                  </a:lnTo>
                  <a:lnTo>
                    <a:pt x="2576560" y="2134107"/>
                  </a:lnTo>
                  <a:lnTo>
                    <a:pt x="2578100" y="2135124"/>
                  </a:lnTo>
                  <a:close/>
                </a:path>
                <a:path w="2717800" h="2157729">
                  <a:moveTo>
                    <a:pt x="2590800" y="1695450"/>
                  </a:moveTo>
                  <a:lnTo>
                    <a:pt x="2590800" y="1646682"/>
                  </a:lnTo>
                  <a:lnTo>
                    <a:pt x="2578100" y="1636776"/>
                  </a:lnTo>
                  <a:lnTo>
                    <a:pt x="2578100" y="1726692"/>
                  </a:lnTo>
                  <a:lnTo>
                    <a:pt x="2590800" y="1695450"/>
                  </a:lnTo>
                  <a:close/>
                </a:path>
                <a:path w="2717800" h="2157729">
                  <a:moveTo>
                    <a:pt x="2590800" y="1993392"/>
                  </a:moveTo>
                  <a:lnTo>
                    <a:pt x="2590800" y="1723644"/>
                  </a:lnTo>
                  <a:lnTo>
                    <a:pt x="2578100" y="1726692"/>
                  </a:lnTo>
                  <a:lnTo>
                    <a:pt x="2578100" y="1994916"/>
                  </a:lnTo>
                  <a:lnTo>
                    <a:pt x="2590800" y="1993392"/>
                  </a:lnTo>
                  <a:close/>
                </a:path>
                <a:path w="2717800" h="2157729">
                  <a:moveTo>
                    <a:pt x="2603500" y="1639062"/>
                  </a:moveTo>
                  <a:lnTo>
                    <a:pt x="2603499" y="1355598"/>
                  </a:lnTo>
                  <a:lnTo>
                    <a:pt x="2590799" y="1351026"/>
                  </a:lnTo>
                  <a:lnTo>
                    <a:pt x="2590800" y="1641348"/>
                  </a:lnTo>
                  <a:lnTo>
                    <a:pt x="2603500" y="1639062"/>
                  </a:lnTo>
                  <a:close/>
                </a:path>
                <a:path w="2717800" h="2157729">
                  <a:moveTo>
                    <a:pt x="2628900" y="1652016"/>
                  </a:moveTo>
                  <a:lnTo>
                    <a:pt x="2603500" y="1642110"/>
                  </a:lnTo>
                  <a:lnTo>
                    <a:pt x="2603500" y="1639062"/>
                  </a:lnTo>
                  <a:lnTo>
                    <a:pt x="2590800" y="1641348"/>
                  </a:lnTo>
                  <a:lnTo>
                    <a:pt x="2590800" y="1652778"/>
                  </a:lnTo>
                  <a:lnTo>
                    <a:pt x="2616200" y="1661160"/>
                  </a:lnTo>
                  <a:lnTo>
                    <a:pt x="2616200" y="1658874"/>
                  </a:lnTo>
                  <a:lnTo>
                    <a:pt x="2628900" y="1652016"/>
                  </a:lnTo>
                  <a:close/>
                </a:path>
                <a:path w="2717800" h="2157729">
                  <a:moveTo>
                    <a:pt x="2616200" y="1669542"/>
                  </a:moveTo>
                  <a:lnTo>
                    <a:pt x="2616200" y="1661160"/>
                  </a:lnTo>
                  <a:lnTo>
                    <a:pt x="2590800" y="1652778"/>
                  </a:lnTo>
                  <a:lnTo>
                    <a:pt x="2590800" y="1672590"/>
                  </a:lnTo>
                  <a:lnTo>
                    <a:pt x="2603500" y="1674114"/>
                  </a:lnTo>
                  <a:lnTo>
                    <a:pt x="2616200" y="1669542"/>
                  </a:lnTo>
                  <a:close/>
                </a:path>
                <a:path w="2717800" h="2157729">
                  <a:moveTo>
                    <a:pt x="2616200" y="1626870"/>
                  </a:moveTo>
                  <a:lnTo>
                    <a:pt x="2603500" y="1620012"/>
                  </a:lnTo>
                  <a:lnTo>
                    <a:pt x="2603500" y="1627632"/>
                  </a:lnTo>
                  <a:lnTo>
                    <a:pt x="2616200" y="1626870"/>
                  </a:lnTo>
                  <a:close/>
                </a:path>
                <a:path w="2717800" h="2157729">
                  <a:moveTo>
                    <a:pt x="2628900" y="1652016"/>
                  </a:moveTo>
                  <a:lnTo>
                    <a:pt x="2628900" y="1630680"/>
                  </a:lnTo>
                  <a:lnTo>
                    <a:pt x="2616200" y="1629156"/>
                  </a:lnTo>
                  <a:lnTo>
                    <a:pt x="2616200" y="1626870"/>
                  </a:lnTo>
                  <a:lnTo>
                    <a:pt x="2603500" y="1627632"/>
                  </a:lnTo>
                  <a:lnTo>
                    <a:pt x="2603500" y="1642110"/>
                  </a:lnTo>
                  <a:lnTo>
                    <a:pt x="2628900" y="1652016"/>
                  </a:lnTo>
                  <a:close/>
                </a:path>
                <a:path w="2717800" h="2157729">
                  <a:moveTo>
                    <a:pt x="2616200" y="1878330"/>
                  </a:moveTo>
                  <a:lnTo>
                    <a:pt x="2616200" y="1669542"/>
                  </a:lnTo>
                  <a:lnTo>
                    <a:pt x="2603500" y="1674114"/>
                  </a:lnTo>
                  <a:lnTo>
                    <a:pt x="2603500" y="1866138"/>
                  </a:lnTo>
                  <a:lnTo>
                    <a:pt x="2616200" y="1878330"/>
                  </a:lnTo>
                  <a:close/>
                </a:path>
                <a:path w="2717800" h="2157729">
                  <a:moveTo>
                    <a:pt x="2628900" y="1695450"/>
                  </a:moveTo>
                  <a:lnTo>
                    <a:pt x="2628900" y="1652016"/>
                  </a:lnTo>
                  <a:lnTo>
                    <a:pt x="2616200" y="1658874"/>
                  </a:lnTo>
                  <a:lnTo>
                    <a:pt x="2616200" y="1726692"/>
                  </a:lnTo>
                  <a:lnTo>
                    <a:pt x="2628900" y="1695450"/>
                  </a:lnTo>
                  <a:close/>
                </a:path>
                <a:path w="2717800" h="2157729">
                  <a:moveTo>
                    <a:pt x="2628900" y="1899666"/>
                  </a:moveTo>
                  <a:lnTo>
                    <a:pt x="2628900" y="1695450"/>
                  </a:lnTo>
                  <a:lnTo>
                    <a:pt x="2616200" y="1726692"/>
                  </a:lnTo>
                  <a:lnTo>
                    <a:pt x="2616200" y="1905000"/>
                  </a:lnTo>
                  <a:lnTo>
                    <a:pt x="2628900" y="1899666"/>
                  </a:lnTo>
                  <a:close/>
                </a:path>
                <a:path w="2717800" h="2157729">
                  <a:moveTo>
                    <a:pt x="2628900" y="1899666"/>
                  </a:moveTo>
                  <a:lnTo>
                    <a:pt x="2616200" y="1905000"/>
                  </a:lnTo>
                  <a:lnTo>
                    <a:pt x="2616200" y="1911096"/>
                  </a:lnTo>
                  <a:lnTo>
                    <a:pt x="2628900" y="1899666"/>
                  </a:lnTo>
                  <a:close/>
                </a:path>
                <a:path w="2717800" h="2157729">
                  <a:moveTo>
                    <a:pt x="2641600" y="1916430"/>
                  </a:moveTo>
                  <a:lnTo>
                    <a:pt x="2641600" y="1866900"/>
                  </a:lnTo>
                  <a:lnTo>
                    <a:pt x="2628900" y="1854708"/>
                  </a:lnTo>
                  <a:lnTo>
                    <a:pt x="2628900" y="1899666"/>
                  </a:lnTo>
                  <a:lnTo>
                    <a:pt x="2616200" y="1911096"/>
                  </a:lnTo>
                  <a:lnTo>
                    <a:pt x="2616200" y="1923288"/>
                  </a:lnTo>
                  <a:lnTo>
                    <a:pt x="2633980" y="1923288"/>
                  </a:lnTo>
                  <a:lnTo>
                    <a:pt x="2641600" y="1916430"/>
                  </a:lnTo>
                  <a:close/>
                </a:path>
                <a:path w="2717800" h="2157729">
                  <a:moveTo>
                    <a:pt x="2633980" y="1923288"/>
                  </a:moveTo>
                  <a:lnTo>
                    <a:pt x="2616200" y="1923288"/>
                  </a:lnTo>
                  <a:lnTo>
                    <a:pt x="2616200" y="1937004"/>
                  </a:lnTo>
                  <a:lnTo>
                    <a:pt x="2628900" y="1937004"/>
                  </a:lnTo>
                  <a:lnTo>
                    <a:pt x="2628900" y="1927860"/>
                  </a:lnTo>
                  <a:lnTo>
                    <a:pt x="2633980" y="1923288"/>
                  </a:lnTo>
                  <a:close/>
                </a:path>
                <a:path w="2717800" h="2157729">
                  <a:moveTo>
                    <a:pt x="2641600" y="1866900"/>
                  </a:moveTo>
                  <a:lnTo>
                    <a:pt x="2641599" y="1094232"/>
                  </a:lnTo>
                  <a:lnTo>
                    <a:pt x="2628899" y="1106424"/>
                  </a:lnTo>
                  <a:lnTo>
                    <a:pt x="2628900" y="1854708"/>
                  </a:lnTo>
                  <a:lnTo>
                    <a:pt x="2641600" y="1866900"/>
                  </a:lnTo>
                  <a:close/>
                </a:path>
                <a:path w="2717800" h="2157729">
                  <a:moveTo>
                    <a:pt x="2639785" y="1923288"/>
                  </a:moveTo>
                  <a:lnTo>
                    <a:pt x="2633980" y="1923288"/>
                  </a:lnTo>
                  <a:lnTo>
                    <a:pt x="2628900" y="1927860"/>
                  </a:lnTo>
                  <a:lnTo>
                    <a:pt x="2639785" y="1923288"/>
                  </a:lnTo>
                  <a:close/>
                </a:path>
                <a:path w="2717800" h="2157729">
                  <a:moveTo>
                    <a:pt x="2641600" y="1930908"/>
                  </a:moveTo>
                  <a:lnTo>
                    <a:pt x="2641600" y="1923288"/>
                  </a:lnTo>
                  <a:lnTo>
                    <a:pt x="2639785" y="1923288"/>
                  </a:lnTo>
                  <a:lnTo>
                    <a:pt x="2628900" y="1927860"/>
                  </a:lnTo>
                  <a:lnTo>
                    <a:pt x="2628900" y="1937004"/>
                  </a:lnTo>
                  <a:lnTo>
                    <a:pt x="2641600" y="1930908"/>
                  </a:lnTo>
                  <a:close/>
                </a:path>
                <a:path w="2717800" h="2157729">
                  <a:moveTo>
                    <a:pt x="2641600" y="1922526"/>
                  </a:moveTo>
                  <a:lnTo>
                    <a:pt x="2641600" y="1916430"/>
                  </a:lnTo>
                  <a:lnTo>
                    <a:pt x="2633980" y="1923288"/>
                  </a:lnTo>
                  <a:lnTo>
                    <a:pt x="2639785" y="1923288"/>
                  </a:lnTo>
                  <a:lnTo>
                    <a:pt x="2641600" y="1922526"/>
                  </a:lnTo>
                  <a:close/>
                </a:path>
                <a:path w="2717800" h="2157729">
                  <a:moveTo>
                    <a:pt x="2641600" y="1923288"/>
                  </a:moveTo>
                  <a:lnTo>
                    <a:pt x="2641600" y="1922526"/>
                  </a:lnTo>
                  <a:lnTo>
                    <a:pt x="2639785" y="1923288"/>
                  </a:lnTo>
                  <a:lnTo>
                    <a:pt x="2641600" y="1923288"/>
                  </a:lnTo>
                  <a:close/>
                </a:path>
                <a:path w="2717800" h="2157729">
                  <a:moveTo>
                    <a:pt x="2666999" y="1062990"/>
                  </a:moveTo>
                  <a:lnTo>
                    <a:pt x="2654299" y="1052274"/>
                  </a:lnTo>
                  <a:lnTo>
                    <a:pt x="2654299" y="1048702"/>
                  </a:lnTo>
                  <a:lnTo>
                    <a:pt x="2641599" y="1052274"/>
                  </a:lnTo>
                  <a:lnTo>
                    <a:pt x="2641599" y="1062990"/>
                  </a:lnTo>
                  <a:lnTo>
                    <a:pt x="2666999" y="1062990"/>
                  </a:lnTo>
                  <a:close/>
                </a:path>
                <a:path w="2717800" h="2157729">
                  <a:moveTo>
                    <a:pt x="2666999" y="1069086"/>
                  </a:moveTo>
                  <a:lnTo>
                    <a:pt x="2666999" y="1062990"/>
                  </a:lnTo>
                  <a:lnTo>
                    <a:pt x="2641599" y="1062990"/>
                  </a:lnTo>
                  <a:lnTo>
                    <a:pt x="2641599" y="1080516"/>
                  </a:lnTo>
                  <a:lnTo>
                    <a:pt x="2654299" y="1091184"/>
                  </a:lnTo>
                  <a:lnTo>
                    <a:pt x="2654299" y="1063752"/>
                  </a:lnTo>
                  <a:lnTo>
                    <a:pt x="2666999" y="1069086"/>
                  </a:lnTo>
                  <a:close/>
                </a:path>
                <a:path w="2717800" h="2157729">
                  <a:moveTo>
                    <a:pt x="2654299" y="1091184"/>
                  </a:moveTo>
                  <a:lnTo>
                    <a:pt x="2641599" y="1080516"/>
                  </a:lnTo>
                  <a:lnTo>
                    <a:pt x="2641599" y="1085850"/>
                  </a:lnTo>
                  <a:lnTo>
                    <a:pt x="2654299" y="1091184"/>
                  </a:lnTo>
                  <a:close/>
                </a:path>
                <a:path w="2717800" h="2157729">
                  <a:moveTo>
                    <a:pt x="2654299" y="1223772"/>
                  </a:moveTo>
                  <a:lnTo>
                    <a:pt x="2654299" y="1091184"/>
                  </a:lnTo>
                  <a:lnTo>
                    <a:pt x="2641599" y="1085850"/>
                  </a:lnTo>
                  <a:lnTo>
                    <a:pt x="2641599" y="1211580"/>
                  </a:lnTo>
                  <a:lnTo>
                    <a:pt x="2654299" y="1223772"/>
                  </a:lnTo>
                  <a:close/>
                </a:path>
                <a:path w="2717800" h="2157729">
                  <a:moveTo>
                    <a:pt x="2654300" y="1700022"/>
                  </a:moveTo>
                  <a:lnTo>
                    <a:pt x="2654299" y="1223772"/>
                  </a:lnTo>
                  <a:lnTo>
                    <a:pt x="2641599" y="1211580"/>
                  </a:lnTo>
                  <a:lnTo>
                    <a:pt x="2641600" y="1731264"/>
                  </a:lnTo>
                  <a:lnTo>
                    <a:pt x="2654300" y="1700022"/>
                  </a:lnTo>
                  <a:close/>
                </a:path>
                <a:path w="2717800" h="2157729">
                  <a:moveTo>
                    <a:pt x="2666999" y="1075182"/>
                  </a:moveTo>
                  <a:lnTo>
                    <a:pt x="2666999" y="1069086"/>
                  </a:lnTo>
                  <a:lnTo>
                    <a:pt x="2654299" y="1063752"/>
                  </a:lnTo>
                  <a:lnTo>
                    <a:pt x="2666999" y="1075182"/>
                  </a:lnTo>
                  <a:close/>
                </a:path>
                <a:path w="2717800" h="2157729">
                  <a:moveTo>
                    <a:pt x="2666999" y="1104900"/>
                  </a:moveTo>
                  <a:lnTo>
                    <a:pt x="2666999" y="1075182"/>
                  </a:lnTo>
                  <a:lnTo>
                    <a:pt x="2654299" y="1063752"/>
                  </a:lnTo>
                  <a:lnTo>
                    <a:pt x="2654299" y="1117092"/>
                  </a:lnTo>
                  <a:lnTo>
                    <a:pt x="2666999" y="1104900"/>
                  </a:lnTo>
                  <a:close/>
                </a:path>
                <a:path w="2717800" h="2157729">
                  <a:moveTo>
                    <a:pt x="2666999" y="1289304"/>
                  </a:moveTo>
                  <a:lnTo>
                    <a:pt x="2666999" y="1104900"/>
                  </a:lnTo>
                  <a:lnTo>
                    <a:pt x="2654299" y="1117092"/>
                  </a:lnTo>
                  <a:lnTo>
                    <a:pt x="2654299" y="1298448"/>
                  </a:lnTo>
                  <a:lnTo>
                    <a:pt x="2666999" y="1289304"/>
                  </a:lnTo>
                  <a:close/>
                </a:path>
                <a:path w="2717800" h="2157729">
                  <a:moveTo>
                    <a:pt x="2679699" y="1318260"/>
                  </a:moveTo>
                  <a:lnTo>
                    <a:pt x="2679699" y="1306068"/>
                  </a:lnTo>
                  <a:lnTo>
                    <a:pt x="2666999" y="1294638"/>
                  </a:lnTo>
                  <a:lnTo>
                    <a:pt x="2666999" y="1289304"/>
                  </a:lnTo>
                  <a:lnTo>
                    <a:pt x="2654299" y="1298448"/>
                  </a:lnTo>
                  <a:lnTo>
                    <a:pt x="2654299" y="1311402"/>
                  </a:lnTo>
                  <a:lnTo>
                    <a:pt x="2662464" y="1318260"/>
                  </a:lnTo>
                  <a:lnTo>
                    <a:pt x="2679699" y="1318260"/>
                  </a:lnTo>
                  <a:close/>
                </a:path>
                <a:path w="2717800" h="2157729">
                  <a:moveTo>
                    <a:pt x="2662464" y="1318260"/>
                  </a:moveTo>
                  <a:lnTo>
                    <a:pt x="2654299" y="1311402"/>
                  </a:lnTo>
                  <a:lnTo>
                    <a:pt x="2654299" y="1317498"/>
                  </a:lnTo>
                  <a:lnTo>
                    <a:pt x="2656416" y="1318260"/>
                  </a:lnTo>
                  <a:lnTo>
                    <a:pt x="2662464" y="1318260"/>
                  </a:lnTo>
                  <a:close/>
                </a:path>
                <a:path w="2717800" h="2157729">
                  <a:moveTo>
                    <a:pt x="2656416" y="1318260"/>
                  </a:moveTo>
                  <a:lnTo>
                    <a:pt x="2654299" y="1317498"/>
                  </a:lnTo>
                  <a:lnTo>
                    <a:pt x="2654299" y="1318260"/>
                  </a:lnTo>
                  <a:lnTo>
                    <a:pt x="2656416" y="1318260"/>
                  </a:lnTo>
                  <a:close/>
                </a:path>
                <a:path w="2717800" h="2157729">
                  <a:moveTo>
                    <a:pt x="2666999" y="1331976"/>
                  </a:moveTo>
                  <a:lnTo>
                    <a:pt x="2666999" y="1322070"/>
                  </a:lnTo>
                  <a:lnTo>
                    <a:pt x="2656416" y="1318260"/>
                  </a:lnTo>
                  <a:lnTo>
                    <a:pt x="2654299" y="1318260"/>
                  </a:lnTo>
                  <a:lnTo>
                    <a:pt x="2654299" y="1325880"/>
                  </a:lnTo>
                  <a:lnTo>
                    <a:pt x="2666999" y="1331976"/>
                  </a:lnTo>
                  <a:close/>
                </a:path>
                <a:path w="2717800" h="2157729">
                  <a:moveTo>
                    <a:pt x="2666999" y="1322070"/>
                  </a:moveTo>
                  <a:lnTo>
                    <a:pt x="2662464" y="1318260"/>
                  </a:lnTo>
                  <a:lnTo>
                    <a:pt x="2656416" y="1318260"/>
                  </a:lnTo>
                  <a:lnTo>
                    <a:pt x="2666999" y="1322070"/>
                  </a:lnTo>
                  <a:close/>
                </a:path>
                <a:path w="2717800" h="2157729">
                  <a:moveTo>
                    <a:pt x="2679699" y="1331976"/>
                  </a:moveTo>
                  <a:lnTo>
                    <a:pt x="2679699" y="1318260"/>
                  </a:lnTo>
                  <a:lnTo>
                    <a:pt x="2662464" y="1318260"/>
                  </a:lnTo>
                  <a:lnTo>
                    <a:pt x="2666999" y="1322070"/>
                  </a:lnTo>
                  <a:lnTo>
                    <a:pt x="2666999" y="1331976"/>
                  </a:lnTo>
                  <a:lnTo>
                    <a:pt x="2679699" y="1331976"/>
                  </a:lnTo>
                  <a:close/>
                </a:path>
                <a:path w="2717800" h="2157729">
                  <a:moveTo>
                    <a:pt x="2679699" y="1267206"/>
                  </a:moveTo>
                  <a:lnTo>
                    <a:pt x="2679699" y="1213104"/>
                  </a:lnTo>
                  <a:lnTo>
                    <a:pt x="2666999" y="1200912"/>
                  </a:lnTo>
                  <a:lnTo>
                    <a:pt x="2666999" y="1271778"/>
                  </a:lnTo>
                  <a:lnTo>
                    <a:pt x="2679699" y="1267206"/>
                  </a:lnTo>
                  <a:close/>
                </a:path>
                <a:path w="2717800" h="2157729">
                  <a:moveTo>
                    <a:pt x="2692399" y="1291590"/>
                  </a:moveTo>
                  <a:lnTo>
                    <a:pt x="2692399" y="1271016"/>
                  </a:lnTo>
                  <a:lnTo>
                    <a:pt x="2679699" y="1266444"/>
                  </a:lnTo>
                  <a:lnTo>
                    <a:pt x="2679699" y="1267206"/>
                  </a:lnTo>
                  <a:lnTo>
                    <a:pt x="2666999" y="1271778"/>
                  </a:lnTo>
                  <a:lnTo>
                    <a:pt x="2666999" y="1281684"/>
                  </a:lnTo>
                  <a:lnTo>
                    <a:pt x="2692399" y="1291590"/>
                  </a:lnTo>
                  <a:close/>
                </a:path>
                <a:path w="2717800" h="2157729">
                  <a:moveTo>
                    <a:pt x="2692399" y="1306068"/>
                  </a:moveTo>
                  <a:lnTo>
                    <a:pt x="2692399" y="1291590"/>
                  </a:lnTo>
                  <a:lnTo>
                    <a:pt x="2666999" y="1281684"/>
                  </a:lnTo>
                  <a:lnTo>
                    <a:pt x="2666999" y="1294638"/>
                  </a:lnTo>
                  <a:lnTo>
                    <a:pt x="2679699" y="1299972"/>
                  </a:lnTo>
                  <a:lnTo>
                    <a:pt x="2679699" y="1315974"/>
                  </a:lnTo>
                  <a:lnTo>
                    <a:pt x="2692399" y="1306068"/>
                  </a:lnTo>
                  <a:close/>
                </a:path>
                <a:path w="2717800" h="2157729">
                  <a:moveTo>
                    <a:pt x="2679699" y="1306068"/>
                  </a:moveTo>
                  <a:lnTo>
                    <a:pt x="2679699" y="1299972"/>
                  </a:lnTo>
                  <a:lnTo>
                    <a:pt x="2666999" y="1294638"/>
                  </a:lnTo>
                  <a:lnTo>
                    <a:pt x="2679699" y="1306068"/>
                  </a:lnTo>
                  <a:close/>
                </a:path>
                <a:path w="2717800" h="2157729">
                  <a:moveTo>
                    <a:pt x="2679699" y="1368552"/>
                  </a:moveTo>
                  <a:lnTo>
                    <a:pt x="2679699" y="1331976"/>
                  </a:lnTo>
                  <a:lnTo>
                    <a:pt x="2666999" y="1331976"/>
                  </a:lnTo>
                  <a:lnTo>
                    <a:pt x="2666999" y="1356360"/>
                  </a:lnTo>
                  <a:lnTo>
                    <a:pt x="2679699" y="1368552"/>
                  </a:lnTo>
                  <a:close/>
                </a:path>
                <a:path w="2717800" h="2157729">
                  <a:moveTo>
                    <a:pt x="2692399" y="1485900"/>
                  </a:moveTo>
                  <a:lnTo>
                    <a:pt x="2692399" y="1306068"/>
                  </a:lnTo>
                  <a:lnTo>
                    <a:pt x="2679699" y="1315974"/>
                  </a:lnTo>
                  <a:lnTo>
                    <a:pt x="2679699" y="1498092"/>
                  </a:lnTo>
                  <a:lnTo>
                    <a:pt x="2692399" y="1485900"/>
                  </a:lnTo>
                  <a:close/>
                </a:path>
                <a:path w="2717800" h="2157729">
                  <a:moveTo>
                    <a:pt x="2705100" y="1524762"/>
                  </a:moveTo>
                  <a:lnTo>
                    <a:pt x="2705099" y="1354836"/>
                  </a:lnTo>
                  <a:lnTo>
                    <a:pt x="2692399" y="1342644"/>
                  </a:lnTo>
                  <a:lnTo>
                    <a:pt x="2692399" y="1485900"/>
                  </a:lnTo>
                  <a:lnTo>
                    <a:pt x="2679699" y="1498092"/>
                  </a:lnTo>
                  <a:lnTo>
                    <a:pt x="2679700" y="1524762"/>
                  </a:lnTo>
                  <a:lnTo>
                    <a:pt x="2705100" y="1524762"/>
                  </a:lnTo>
                  <a:close/>
                </a:path>
                <a:path w="2717800" h="2157729">
                  <a:moveTo>
                    <a:pt x="2705100" y="1538478"/>
                  </a:moveTo>
                  <a:lnTo>
                    <a:pt x="2705100" y="1524762"/>
                  </a:lnTo>
                  <a:lnTo>
                    <a:pt x="2679700" y="1524762"/>
                  </a:lnTo>
                  <a:lnTo>
                    <a:pt x="2679700" y="1532382"/>
                  </a:lnTo>
                  <a:lnTo>
                    <a:pt x="2692400" y="1538478"/>
                  </a:lnTo>
                  <a:lnTo>
                    <a:pt x="2705100" y="1538478"/>
                  </a:lnTo>
                  <a:close/>
                </a:path>
                <a:path w="2717800" h="2157729">
                  <a:moveTo>
                    <a:pt x="2717799" y="1500378"/>
                  </a:moveTo>
                  <a:lnTo>
                    <a:pt x="2717799" y="1080516"/>
                  </a:lnTo>
                  <a:lnTo>
                    <a:pt x="2692399" y="1080516"/>
                  </a:lnTo>
                  <a:lnTo>
                    <a:pt x="2692399" y="1342644"/>
                  </a:lnTo>
                  <a:lnTo>
                    <a:pt x="2705099" y="1354836"/>
                  </a:lnTo>
                  <a:lnTo>
                    <a:pt x="2705100" y="1512570"/>
                  </a:lnTo>
                  <a:lnTo>
                    <a:pt x="2717799" y="150037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2059819" y="6543547"/>
            <a:ext cx="909319" cy="3136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83820">
              <a:lnSpc>
                <a:spcPts val="735"/>
              </a:lnSpc>
              <a:spcBef>
                <a:spcPts val="110"/>
              </a:spcBef>
              <a:tabLst>
                <a:tab pos="426720" algn="l"/>
                <a:tab pos="764540" algn="l"/>
              </a:tabLst>
            </a:pPr>
            <a:r>
              <a:rPr dirty="0" sz="650" spc="-25">
                <a:latin typeface="Arial MT"/>
                <a:cs typeface="Arial MT"/>
              </a:rPr>
              <a:t>30</a:t>
            </a:r>
            <a:r>
              <a:rPr dirty="0" sz="650">
                <a:latin typeface="Arial MT"/>
                <a:cs typeface="Arial MT"/>
              </a:rPr>
              <a:t>	</a:t>
            </a:r>
            <a:r>
              <a:rPr dirty="0" sz="650" spc="-25">
                <a:latin typeface="Arial MT"/>
                <a:cs typeface="Arial MT"/>
              </a:rPr>
              <a:t>40</a:t>
            </a:r>
            <a:r>
              <a:rPr dirty="0" sz="650">
                <a:latin typeface="Arial MT"/>
                <a:cs typeface="Arial MT"/>
              </a:rPr>
              <a:t>	</a:t>
            </a:r>
            <a:r>
              <a:rPr dirty="0" sz="650" spc="-25">
                <a:latin typeface="Arial MT"/>
                <a:cs typeface="Arial MT"/>
              </a:rPr>
              <a:t>50</a:t>
            </a:r>
            <a:endParaRPr sz="650">
              <a:latin typeface="Arial MT"/>
              <a:cs typeface="Arial MT"/>
            </a:endParaRPr>
          </a:p>
          <a:p>
            <a:pPr marL="12700">
              <a:lnSpc>
                <a:spcPts val="1515"/>
              </a:lnSpc>
            </a:pPr>
            <a:r>
              <a:rPr dirty="0" sz="1300">
                <a:latin typeface="Arial MT"/>
                <a:cs typeface="Arial MT"/>
              </a:rPr>
              <a:t>tiempo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-20">
                <a:latin typeface="Arial MT"/>
                <a:cs typeface="Arial MT"/>
              </a:rPr>
              <a:t>(ms)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28483" y="5290286"/>
            <a:ext cx="212725" cy="6578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55"/>
              </a:lnSpc>
            </a:pPr>
            <a:r>
              <a:rPr dirty="0" sz="1300" spc="-10">
                <a:latin typeface="Arial MT"/>
                <a:cs typeface="Arial MT"/>
              </a:rPr>
              <a:t>amplitud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1648091" y="3870959"/>
            <a:ext cx="8225790" cy="3043555"/>
            <a:chOff x="1648091" y="3870959"/>
            <a:chExt cx="8225790" cy="3043555"/>
          </a:xfrm>
        </p:grpSpPr>
        <p:pic>
          <p:nvPicPr>
            <p:cNvPr id="35" name="object 3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52663" y="4485131"/>
              <a:ext cx="336042" cy="2014727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1648091" y="3871733"/>
              <a:ext cx="2357755" cy="2633980"/>
            </a:xfrm>
            <a:custGeom>
              <a:avLst/>
              <a:gdLst/>
              <a:ahLst/>
              <a:cxnLst/>
              <a:rect l="l" t="t" r="r" b="b"/>
              <a:pathLst>
                <a:path w="2357754" h="2633979">
                  <a:moveTo>
                    <a:pt x="2357628" y="9906"/>
                  </a:moveTo>
                  <a:lnTo>
                    <a:pt x="2353818" y="0"/>
                  </a:lnTo>
                  <a:lnTo>
                    <a:pt x="345948" y="694588"/>
                  </a:lnTo>
                  <a:lnTo>
                    <a:pt x="345948" y="608076"/>
                  </a:lnTo>
                  <a:lnTo>
                    <a:pt x="335280" y="608076"/>
                  </a:lnTo>
                  <a:lnTo>
                    <a:pt x="335280" y="618744"/>
                  </a:lnTo>
                  <a:lnTo>
                    <a:pt x="335280" y="698271"/>
                  </a:lnTo>
                  <a:lnTo>
                    <a:pt x="250355" y="727646"/>
                  </a:lnTo>
                  <a:lnTo>
                    <a:pt x="238506" y="693420"/>
                  </a:lnTo>
                  <a:lnTo>
                    <a:pt x="172974" y="760476"/>
                  </a:lnTo>
                  <a:lnTo>
                    <a:pt x="236982" y="768870"/>
                  </a:lnTo>
                  <a:lnTo>
                    <a:pt x="265938" y="772668"/>
                  </a:lnTo>
                  <a:lnTo>
                    <a:pt x="253822" y="737666"/>
                  </a:lnTo>
                  <a:lnTo>
                    <a:pt x="335280" y="709498"/>
                  </a:lnTo>
                  <a:lnTo>
                    <a:pt x="335280" y="2623566"/>
                  </a:lnTo>
                  <a:lnTo>
                    <a:pt x="9906" y="2623566"/>
                  </a:lnTo>
                  <a:lnTo>
                    <a:pt x="9906" y="618744"/>
                  </a:lnTo>
                  <a:lnTo>
                    <a:pt x="335280" y="618744"/>
                  </a:lnTo>
                  <a:lnTo>
                    <a:pt x="335280" y="608076"/>
                  </a:lnTo>
                  <a:lnTo>
                    <a:pt x="0" y="608076"/>
                  </a:lnTo>
                  <a:lnTo>
                    <a:pt x="0" y="2633472"/>
                  </a:lnTo>
                  <a:lnTo>
                    <a:pt x="4572" y="2633472"/>
                  </a:lnTo>
                  <a:lnTo>
                    <a:pt x="9906" y="2633472"/>
                  </a:lnTo>
                  <a:lnTo>
                    <a:pt x="335280" y="2633472"/>
                  </a:lnTo>
                  <a:lnTo>
                    <a:pt x="340614" y="2633472"/>
                  </a:lnTo>
                  <a:lnTo>
                    <a:pt x="345948" y="2633472"/>
                  </a:lnTo>
                  <a:lnTo>
                    <a:pt x="345948" y="705802"/>
                  </a:lnTo>
                  <a:lnTo>
                    <a:pt x="2357628" y="99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71133" y="4212335"/>
              <a:ext cx="3602735" cy="2702051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62329" y="4504181"/>
              <a:ext cx="336042" cy="2099310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4170311" y="3870971"/>
              <a:ext cx="3533775" cy="2738120"/>
            </a:xfrm>
            <a:custGeom>
              <a:avLst/>
              <a:gdLst/>
              <a:ahLst/>
              <a:cxnLst/>
              <a:rect l="l" t="t" r="r" b="b"/>
              <a:pathLst>
                <a:path w="3533775" h="2738120">
                  <a:moveTo>
                    <a:pt x="3533394" y="627888"/>
                  </a:moveTo>
                  <a:lnTo>
                    <a:pt x="3522713" y="627888"/>
                  </a:lnTo>
                  <a:lnTo>
                    <a:pt x="3522713" y="638556"/>
                  </a:lnTo>
                  <a:lnTo>
                    <a:pt x="3522713" y="2727198"/>
                  </a:lnTo>
                  <a:lnTo>
                    <a:pt x="3197339" y="2727198"/>
                  </a:lnTo>
                  <a:lnTo>
                    <a:pt x="3197339" y="790333"/>
                  </a:lnTo>
                  <a:lnTo>
                    <a:pt x="3360966" y="830224"/>
                  </a:lnTo>
                  <a:lnTo>
                    <a:pt x="3352038" y="865632"/>
                  </a:lnTo>
                  <a:lnTo>
                    <a:pt x="3377184" y="860018"/>
                  </a:lnTo>
                  <a:lnTo>
                    <a:pt x="3444240" y="845058"/>
                  </a:lnTo>
                  <a:lnTo>
                    <a:pt x="3372612" y="784098"/>
                  </a:lnTo>
                  <a:lnTo>
                    <a:pt x="3363455" y="820369"/>
                  </a:lnTo>
                  <a:lnTo>
                    <a:pt x="3197339" y="779818"/>
                  </a:lnTo>
                  <a:lnTo>
                    <a:pt x="3197339" y="638556"/>
                  </a:lnTo>
                  <a:lnTo>
                    <a:pt x="3522713" y="638556"/>
                  </a:lnTo>
                  <a:lnTo>
                    <a:pt x="3522713" y="627888"/>
                  </a:lnTo>
                  <a:lnTo>
                    <a:pt x="3186684" y="627888"/>
                  </a:lnTo>
                  <a:lnTo>
                    <a:pt x="3186684" y="777214"/>
                  </a:lnTo>
                  <a:lnTo>
                    <a:pt x="3048" y="0"/>
                  </a:lnTo>
                  <a:lnTo>
                    <a:pt x="0" y="10668"/>
                  </a:lnTo>
                  <a:lnTo>
                    <a:pt x="3186684" y="787730"/>
                  </a:lnTo>
                  <a:lnTo>
                    <a:pt x="3186684" y="2737866"/>
                  </a:lnTo>
                  <a:lnTo>
                    <a:pt x="3533394" y="2737866"/>
                  </a:lnTo>
                  <a:lnTo>
                    <a:pt x="3533394" y="6278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985399" y="1781048"/>
            <a:ext cx="8247380" cy="2056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0525" marR="5080" indent="-37846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D.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Gabor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(1946)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adaptó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TF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para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analizar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pequeños </a:t>
            </a:r>
            <a:r>
              <a:rPr dirty="0" sz="2200">
                <a:latin typeface="Verdana"/>
                <a:cs typeface="Verdana"/>
              </a:rPr>
              <a:t>intervalos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tiempo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utilizando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una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técnica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ventanas deslizantes.</a:t>
            </a:r>
            <a:endParaRPr sz="2200">
              <a:latin typeface="Verdana"/>
              <a:cs typeface="Verdana"/>
            </a:endParaRPr>
          </a:p>
          <a:p>
            <a:pPr marL="390525" indent="-377825">
              <a:lnSpc>
                <a:spcPct val="100000"/>
              </a:lnSpc>
              <a:spcBef>
                <a:spcPts val="1330"/>
              </a:spcBef>
              <a:buFont typeface="Wingdings"/>
              <a:buChar char="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precisión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depende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del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tipo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-1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tamaño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ventana.</a:t>
            </a:r>
            <a:endParaRPr sz="2200">
              <a:latin typeface="Verdana"/>
              <a:cs typeface="Verdana"/>
            </a:endParaRPr>
          </a:p>
          <a:p>
            <a:pPr algn="ctr" marR="1871345">
              <a:lnSpc>
                <a:spcPct val="100000"/>
              </a:lnSpc>
              <a:spcBef>
                <a:spcPts val="2235"/>
              </a:spcBef>
            </a:pPr>
            <a:r>
              <a:rPr dirty="0" sz="1550" spc="-10">
                <a:latin typeface="Verdana"/>
                <a:cs typeface="Verdana"/>
              </a:rPr>
              <a:t>Ventana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7698371" y="6730745"/>
            <a:ext cx="885190" cy="201295"/>
          </a:xfrm>
          <a:prstGeom prst="rect">
            <a:avLst/>
          </a:prstGeom>
          <a:solidFill>
            <a:srgbClr val="CC99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50"/>
              </a:lnSpc>
            </a:pPr>
            <a:r>
              <a:rPr dirty="0" sz="1300">
                <a:latin typeface="Arial MT"/>
                <a:cs typeface="Arial MT"/>
              </a:rPr>
              <a:t>tiempo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-20">
                <a:latin typeface="Arial MT"/>
                <a:cs typeface="Arial MT"/>
              </a:rPr>
              <a:t>(ms)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6271133" y="5135879"/>
            <a:ext cx="201295" cy="771525"/>
          </a:xfrm>
          <a:custGeom>
            <a:avLst/>
            <a:gdLst/>
            <a:ahLst/>
            <a:cxnLst/>
            <a:rect l="l" t="t" r="r" b="b"/>
            <a:pathLst>
              <a:path w="201295" h="771525">
                <a:moveTo>
                  <a:pt x="201168" y="771144"/>
                </a:moveTo>
                <a:lnTo>
                  <a:pt x="201167" y="0"/>
                </a:lnTo>
                <a:lnTo>
                  <a:pt x="0" y="0"/>
                </a:lnTo>
                <a:lnTo>
                  <a:pt x="0" y="771144"/>
                </a:lnTo>
                <a:lnTo>
                  <a:pt x="201168" y="771144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 txBox="1"/>
          <p:nvPr/>
        </p:nvSpPr>
        <p:spPr>
          <a:xfrm>
            <a:off x="6269747" y="5122300"/>
            <a:ext cx="212725" cy="7975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55"/>
              </a:lnSpc>
            </a:pPr>
            <a:r>
              <a:rPr dirty="0" sz="1300" spc="-10">
                <a:latin typeface="Arial MT"/>
                <a:cs typeface="Arial MT"/>
              </a:rPr>
              <a:t>frecuencia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45" name="object 4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159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921" rIns="0" bIns="0" rtlCol="0" vert="horz">
            <a:spAutoFit/>
          </a:bodyPr>
          <a:lstStyle/>
          <a:p>
            <a:pPr marL="1006475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812177" y="1437893"/>
            <a:ext cx="9526905" cy="5761990"/>
            <a:chOff x="812177" y="1437893"/>
            <a:chExt cx="9526905" cy="576199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177" y="1437893"/>
              <a:ext cx="9526523" cy="576148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610753" y="4556759"/>
              <a:ext cx="7878445" cy="2411095"/>
            </a:xfrm>
            <a:custGeom>
              <a:avLst/>
              <a:gdLst/>
              <a:ahLst/>
              <a:cxnLst/>
              <a:rect l="l" t="t" r="r" b="b"/>
              <a:pathLst>
                <a:path w="7878445" h="2411095">
                  <a:moveTo>
                    <a:pt x="43434" y="1115568"/>
                  </a:moveTo>
                  <a:lnTo>
                    <a:pt x="12954" y="1107186"/>
                  </a:lnTo>
                  <a:lnTo>
                    <a:pt x="12192" y="1110233"/>
                  </a:lnTo>
                  <a:lnTo>
                    <a:pt x="5334" y="1141476"/>
                  </a:lnTo>
                  <a:lnTo>
                    <a:pt x="1524" y="1173480"/>
                  </a:lnTo>
                  <a:lnTo>
                    <a:pt x="0" y="1205484"/>
                  </a:lnTo>
                  <a:lnTo>
                    <a:pt x="1524" y="1236726"/>
                  </a:lnTo>
                  <a:lnTo>
                    <a:pt x="22352" y="1235705"/>
                  </a:lnTo>
                  <a:lnTo>
                    <a:pt x="32004" y="1234531"/>
                  </a:lnTo>
                  <a:lnTo>
                    <a:pt x="32004" y="1206245"/>
                  </a:lnTo>
                  <a:lnTo>
                    <a:pt x="32719" y="1176897"/>
                  </a:lnTo>
                  <a:lnTo>
                    <a:pt x="36576" y="1146048"/>
                  </a:lnTo>
                  <a:lnTo>
                    <a:pt x="36576" y="1147572"/>
                  </a:lnTo>
                  <a:lnTo>
                    <a:pt x="42672" y="1117092"/>
                  </a:lnTo>
                  <a:lnTo>
                    <a:pt x="42672" y="1118616"/>
                  </a:lnTo>
                  <a:lnTo>
                    <a:pt x="43434" y="1115568"/>
                  </a:lnTo>
                  <a:close/>
                </a:path>
                <a:path w="7878445" h="2411095">
                  <a:moveTo>
                    <a:pt x="39624" y="1276350"/>
                  </a:moveTo>
                  <a:lnTo>
                    <a:pt x="36576" y="1263395"/>
                  </a:lnTo>
                  <a:lnTo>
                    <a:pt x="36576" y="1264920"/>
                  </a:lnTo>
                  <a:lnTo>
                    <a:pt x="32719" y="1234224"/>
                  </a:lnTo>
                  <a:lnTo>
                    <a:pt x="32719" y="1235197"/>
                  </a:lnTo>
                  <a:lnTo>
                    <a:pt x="22352" y="1235710"/>
                  </a:lnTo>
                  <a:lnTo>
                    <a:pt x="1524" y="1238250"/>
                  </a:lnTo>
                  <a:lnTo>
                    <a:pt x="5334" y="1269492"/>
                  </a:lnTo>
                  <a:lnTo>
                    <a:pt x="8382" y="1283208"/>
                  </a:lnTo>
                  <a:lnTo>
                    <a:pt x="39624" y="1276350"/>
                  </a:lnTo>
                  <a:close/>
                </a:path>
                <a:path w="7878445" h="2411095">
                  <a:moveTo>
                    <a:pt x="32719" y="1235197"/>
                  </a:moveTo>
                  <a:lnTo>
                    <a:pt x="32719" y="1234443"/>
                  </a:lnTo>
                  <a:lnTo>
                    <a:pt x="22352" y="1235710"/>
                  </a:lnTo>
                  <a:lnTo>
                    <a:pt x="32004" y="1235232"/>
                  </a:lnTo>
                  <a:lnTo>
                    <a:pt x="32719" y="1235197"/>
                  </a:lnTo>
                  <a:close/>
                </a:path>
                <a:path w="7878445" h="2411095">
                  <a:moveTo>
                    <a:pt x="32719" y="1234443"/>
                  </a:moveTo>
                  <a:lnTo>
                    <a:pt x="32719" y="1233354"/>
                  </a:lnTo>
                  <a:lnTo>
                    <a:pt x="32004" y="1204722"/>
                  </a:lnTo>
                  <a:lnTo>
                    <a:pt x="32004" y="1234531"/>
                  </a:lnTo>
                  <a:lnTo>
                    <a:pt x="32719" y="1234443"/>
                  </a:lnTo>
                  <a:close/>
                </a:path>
                <a:path w="7878445" h="2411095">
                  <a:moveTo>
                    <a:pt x="143256" y="928116"/>
                  </a:moveTo>
                  <a:lnTo>
                    <a:pt x="118872" y="908304"/>
                  </a:lnTo>
                  <a:lnTo>
                    <a:pt x="103632" y="927354"/>
                  </a:lnTo>
                  <a:lnTo>
                    <a:pt x="82296" y="957072"/>
                  </a:lnTo>
                  <a:lnTo>
                    <a:pt x="64008" y="986789"/>
                  </a:lnTo>
                  <a:lnTo>
                    <a:pt x="48006" y="1015745"/>
                  </a:lnTo>
                  <a:lnTo>
                    <a:pt x="75438" y="1030985"/>
                  </a:lnTo>
                  <a:lnTo>
                    <a:pt x="91440" y="1002029"/>
                  </a:lnTo>
                  <a:lnTo>
                    <a:pt x="91440" y="1002315"/>
                  </a:lnTo>
                  <a:lnTo>
                    <a:pt x="108204" y="975074"/>
                  </a:lnTo>
                  <a:lnTo>
                    <a:pt x="108204" y="974597"/>
                  </a:lnTo>
                  <a:lnTo>
                    <a:pt x="128778" y="946676"/>
                  </a:lnTo>
                  <a:lnTo>
                    <a:pt x="128778" y="946404"/>
                  </a:lnTo>
                  <a:lnTo>
                    <a:pt x="143256" y="928116"/>
                  </a:lnTo>
                  <a:close/>
                </a:path>
                <a:path w="7878445" h="2411095">
                  <a:moveTo>
                    <a:pt x="91440" y="1002315"/>
                  </a:moveTo>
                  <a:lnTo>
                    <a:pt x="91440" y="1002029"/>
                  </a:lnTo>
                  <a:lnTo>
                    <a:pt x="89891" y="1004832"/>
                  </a:lnTo>
                  <a:lnTo>
                    <a:pt x="91440" y="1002315"/>
                  </a:lnTo>
                  <a:close/>
                </a:path>
                <a:path w="7878445" h="2411095">
                  <a:moveTo>
                    <a:pt x="108966" y="973835"/>
                  </a:moveTo>
                  <a:lnTo>
                    <a:pt x="108204" y="974597"/>
                  </a:lnTo>
                  <a:lnTo>
                    <a:pt x="108204" y="975074"/>
                  </a:lnTo>
                  <a:lnTo>
                    <a:pt x="108966" y="973835"/>
                  </a:lnTo>
                  <a:close/>
                </a:path>
                <a:path w="7878445" h="2411095">
                  <a:moveTo>
                    <a:pt x="131673" y="942746"/>
                  </a:moveTo>
                  <a:lnTo>
                    <a:pt x="129442" y="945564"/>
                  </a:lnTo>
                  <a:lnTo>
                    <a:pt x="128966" y="946215"/>
                  </a:lnTo>
                  <a:lnTo>
                    <a:pt x="128778" y="946404"/>
                  </a:lnTo>
                  <a:lnTo>
                    <a:pt x="128778" y="946676"/>
                  </a:lnTo>
                  <a:lnTo>
                    <a:pt x="131673" y="942746"/>
                  </a:lnTo>
                  <a:close/>
                </a:path>
                <a:path w="7878445" h="2411095">
                  <a:moveTo>
                    <a:pt x="300228" y="779526"/>
                  </a:moveTo>
                  <a:lnTo>
                    <a:pt x="281178" y="754380"/>
                  </a:lnTo>
                  <a:lnTo>
                    <a:pt x="278892" y="756666"/>
                  </a:lnTo>
                  <a:lnTo>
                    <a:pt x="243840" y="784097"/>
                  </a:lnTo>
                  <a:lnTo>
                    <a:pt x="211836" y="812291"/>
                  </a:lnTo>
                  <a:lnTo>
                    <a:pt x="184404" y="837438"/>
                  </a:lnTo>
                  <a:lnTo>
                    <a:pt x="205740" y="860297"/>
                  </a:lnTo>
                  <a:lnTo>
                    <a:pt x="231343" y="836828"/>
                  </a:lnTo>
                  <a:lnTo>
                    <a:pt x="231892" y="836357"/>
                  </a:lnTo>
                  <a:lnTo>
                    <a:pt x="232378" y="835879"/>
                  </a:lnTo>
                  <a:lnTo>
                    <a:pt x="233167" y="835156"/>
                  </a:lnTo>
                  <a:lnTo>
                    <a:pt x="243840" y="826116"/>
                  </a:lnTo>
                  <a:lnTo>
                    <a:pt x="263652" y="809135"/>
                  </a:lnTo>
                  <a:lnTo>
                    <a:pt x="263652" y="808482"/>
                  </a:lnTo>
                  <a:lnTo>
                    <a:pt x="297926" y="781065"/>
                  </a:lnTo>
                  <a:lnTo>
                    <a:pt x="297926" y="781251"/>
                  </a:lnTo>
                  <a:lnTo>
                    <a:pt x="300228" y="779526"/>
                  </a:lnTo>
                  <a:close/>
                </a:path>
                <a:path w="7878445" h="2411095">
                  <a:moveTo>
                    <a:pt x="264414" y="808482"/>
                  </a:moveTo>
                  <a:lnTo>
                    <a:pt x="263652" y="808482"/>
                  </a:lnTo>
                  <a:lnTo>
                    <a:pt x="263652" y="809135"/>
                  </a:lnTo>
                  <a:lnTo>
                    <a:pt x="264414" y="808482"/>
                  </a:lnTo>
                  <a:close/>
                </a:path>
                <a:path w="7878445" h="2411095">
                  <a:moveTo>
                    <a:pt x="297926" y="781065"/>
                  </a:moveTo>
                  <a:lnTo>
                    <a:pt x="294131" y="784098"/>
                  </a:lnTo>
                  <a:lnTo>
                    <a:pt x="296996" y="781949"/>
                  </a:lnTo>
                  <a:lnTo>
                    <a:pt x="297926" y="781065"/>
                  </a:lnTo>
                  <a:close/>
                </a:path>
                <a:path w="7878445" h="2411095">
                  <a:moveTo>
                    <a:pt x="297926" y="781251"/>
                  </a:moveTo>
                  <a:lnTo>
                    <a:pt x="297926" y="781065"/>
                  </a:lnTo>
                  <a:lnTo>
                    <a:pt x="296996" y="781995"/>
                  </a:lnTo>
                  <a:lnTo>
                    <a:pt x="297926" y="781251"/>
                  </a:lnTo>
                  <a:close/>
                </a:path>
                <a:path w="7878445" h="2411095">
                  <a:moveTo>
                    <a:pt x="483108" y="659891"/>
                  </a:moveTo>
                  <a:lnTo>
                    <a:pt x="467106" y="632460"/>
                  </a:lnTo>
                  <a:lnTo>
                    <a:pt x="437388" y="649985"/>
                  </a:lnTo>
                  <a:lnTo>
                    <a:pt x="394716" y="675894"/>
                  </a:lnTo>
                  <a:lnTo>
                    <a:pt x="358902" y="698754"/>
                  </a:lnTo>
                  <a:lnTo>
                    <a:pt x="376428" y="725424"/>
                  </a:lnTo>
                  <a:lnTo>
                    <a:pt x="410718" y="703060"/>
                  </a:lnTo>
                  <a:lnTo>
                    <a:pt x="410718" y="702563"/>
                  </a:lnTo>
                  <a:lnTo>
                    <a:pt x="483108" y="659891"/>
                  </a:lnTo>
                  <a:close/>
                </a:path>
                <a:path w="7878445" h="2411095">
                  <a:moveTo>
                    <a:pt x="411480" y="702563"/>
                  </a:moveTo>
                  <a:lnTo>
                    <a:pt x="410718" y="702563"/>
                  </a:lnTo>
                  <a:lnTo>
                    <a:pt x="410718" y="703060"/>
                  </a:lnTo>
                  <a:lnTo>
                    <a:pt x="411480" y="702563"/>
                  </a:lnTo>
                  <a:close/>
                </a:path>
                <a:path w="7878445" h="2411095">
                  <a:moveTo>
                    <a:pt x="678180" y="560832"/>
                  </a:moveTo>
                  <a:lnTo>
                    <a:pt x="665226" y="532638"/>
                  </a:lnTo>
                  <a:lnTo>
                    <a:pt x="627126" y="549402"/>
                  </a:lnTo>
                  <a:lnTo>
                    <a:pt x="550926" y="587502"/>
                  </a:lnTo>
                  <a:lnTo>
                    <a:pt x="565404" y="615696"/>
                  </a:lnTo>
                  <a:lnTo>
                    <a:pt x="591312" y="601980"/>
                  </a:lnTo>
                  <a:lnTo>
                    <a:pt x="591312" y="602372"/>
                  </a:lnTo>
                  <a:lnTo>
                    <a:pt x="640842" y="578357"/>
                  </a:lnTo>
                  <a:lnTo>
                    <a:pt x="678180" y="560832"/>
                  </a:lnTo>
                  <a:close/>
                </a:path>
                <a:path w="7878445" h="2411095">
                  <a:moveTo>
                    <a:pt x="591312" y="602372"/>
                  </a:moveTo>
                  <a:lnTo>
                    <a:pt x="591312" y="601980"/>
                  </a:lnTo>
                  <a:lnTo>
                    <a:pt x="590550" y="602741"/>
                  </a:lnTo>
                  <a:lnTo>
                    <a:pt x="591312" y="602372"/>
                  </a:lnTo>
                  <a:close/>
                </a:path>
                <a:path w="7878445" h="2411095">
                  <a:moveTo>
                    <a:pt x="880872" y="477011"/>
                  </a:moveTo>
                  <a:lnTo>
                    <a:pt x="869442" y="447293"/>
                  </a:lnTo>
                  <a:lnTo>
                    <a:pt x="847344" y="455675"/>
                  </a:lnTo>
                  <a:lnTo>
                    <a:pt x="789432" y="478535"/>
                  </a:lnTo>
                  <a:lnTo>
                    <a:pt x="752094" y="494537"/>
                  </a:lnTo>
                  <a:lnTo>
                    <a:pt x="764286" y="523493"/>
                  </a:lnTo>
                  <a:lnTo>
                    <a:pt x="800862" y="508565"/>
                  </a:lnTo>
                  <a:lnTo>
                    <a:pt x="800862" y="508253"/>
                  </a:lnTo>
                  <a:lnTo>
                    <a:pt x="858012" y="485694"/>
                  </a:lnTo>
                  <a:lnTo>
                    <a:pt x="858012" y="485393"/>
                  </a:lnTo>
                  <a:lnTo>
                    <a:pt x="880872" y="477011"/>
                  </a:lnTo>
                  <a:close/>
                </a:path>
                <a:path w="7878445" h="2411095">
                  <a:moveTo>
                    <a:pt x="801624" y="508253"/>
                  </a:moveTo>
                  <a:lnTo>
                    <a:pt x="800862" y="508253"/>
                  </a:lnTo>
                  <a:lnTo>
                    <a:pt x="800862" y="508565"/>
                  </a:lnTo>
                  <a:lnTo>
                    <a:pt x="801624" y="508253"/>
                  </a:lnTo>
                  <a:close/>
                </a:path>
                <a:path w="7878445" h="2411095">
                  <a:moveTo>
                    <a:pt x="858774" y="485393"/>
                  </a:moveTo>
                  <a:lnTo>
                    <a:pt x="858012" y="485393"/>
                  </a:lnTo>
                  <a:lnTo>
                    <a:pt x="858012" y="485694"/>
                  </a:lnTo>
                  <a:lnTo>
                    <a:pt x="858774" y="485393"/>
                  </a:lnTo>
                  <a:close/>
                </a:path>
                <a:path w="7878445" h="2411095">
                  <a:moveTo>
                    <a:pt x="1088136" y="404622"/>
                  </a:moveTo>
                  <a:lnTo>
                    <a:pt x="1078230" y="374903"/>
                  </a:lnTo>
                  <a:lnTo>
                    <a:pt x="1030224" y="390144"/>
                  </a:lnTo>
                  <a:lnTo>
                    <a:pt x="967740" y="411479"/>
                  </a:lnTo>
                  <a:lnTo>
                    <a:pt x="958596" y="415289"/>
                  </a:lnTo>
                  <a:lnTo>
                    <a:pt x="969264" y="444245"/>
                  </a:lnTo>
                  <a:lnTo>
                    <a:pt x="977646" y="441197"/>
                  </a:lnTo>
                  <a:lnTo>
                    <a:pt x="1040130" y="419862"/>
                  </a:lnTo>
                  <a:lnTo>
                    <a:pt x="1088136" y="404622"/>
                  </a:lnTo>
                  <a:close/>
                </a:path>
                <a:path w="7878445" h="2411095">
                  <a:moveTo>
                    <a:pt x="1298448" y="341375"/>
                  </a:moveTo>
                  <a:lnTo>
                    <a:pt x="1290066" y="311657"/>
                  </a:lnTo>
                  <a:lnTo>
                    <a:pt x="1228344" y="329184"/>
                  </a:lnTo>
                  <a:lnTo>
                    <a:pt x="1168908" y="346709"/>
                  </a:lnTo>
                  <a:lnTo>
                    <a:pt x="1178052" y="376428"/>
                  </a:lnTo>
                  <a:lnTo>
                    <a:pt x="1236726" y="358901"/>
                  </a:lnTo>
                  <a:lnTo>
                    <a:pt x="1298448" y="341375"/>
                  </a:lnTo>
                  <a:close/>
                </a:path>
                <a:path w="7878445" h="2411095">
                  <a:moveTo>
                    <a:pt x="1511046" y="286511"/>
                  </a:moveTo>
                  <a:lnTo>
                    <a:pt x="1504188" y="256031"/>
                  </a:lnTo>
                  <a:lnTo>
                    <a:pt x="1440180" y="272034"/>
                  </a:lnTo>
                  <a:lnTo>
                    <a:pt x="1381506" y="286512"/>
                  </a:lnTo>
                  <a:lnTo>
                    <a:pt x="1389126" y="316991"/>
                  </a:lnTo>
                  <a:lnTo>
                    <a:pt x="1447800" y="302513"/>
                  </a:lnTo>
                  <a:lnTo>
                    <a:pt x="1511046" y="286511"/>
                  </a:lnTo>
                  <a:close/>
                </a:path>
                <a:path w="7878445" h="2411095">
                  <a:moveTo>
                    <a:pt x="1725930" y="238505"/>
                  </a:moveTo>
                  <a:lnTo>
                    <a:pt x="1719072" y="208025"/>
                  </a:lnTo>
                  <a:lnTo>
                    <a:pt x="1664970" y="219455"/>
                  </a:lnTo>
                  <a:lnTo>
                    <a:pt x="1596390" y="234695"/>
                  </a:lnTo>
                  <a:lnTo>
                    <a:pt x="1603248" y="265175"/>
                  </a:lnTo>
                  <a:lnTo>
                    <a:pt x="1671066" y="250105"/>
                  </a:lnTo>
                  <a:lnTo>
                    <a:pt x="1671066" y="249935"/>
                  </a:lnTo>
                  <a:lnTo>
                    <a:pt x="1725930" y="238505"/>
                  </a:lnTo>
                  <a:close/>
                </a:path>
                <a:path w="7878445" h="2411095">
                  <a:moveTo>
                    <a:pt x="1671828" y="249935"/>
                  </a:moveTo>
                  <a:lnTo>
                    <a:pt x="1671066" y="249935"/>
                  </a:lnTo>
                  <a:lnTo>
                    <a:pt x="1671066" y="250105"/>
                  </a:lnTo>
                  <a:lnTo>
                    <a:pt x="1671828" y="249935"/>
                  </a:lnTo>
                  <a:close/>
                </a:path>
                <a:path w="7878445" h="2411095">
                  <a:moveTo>
                    <a:pt x="1941576" y="196595"/>
                  </a:moveTo>
                  <a:lnTo>
                    <a:pt x="1936242" y="166115"/>
                  </a:lnTo>
                  <a:lnTo>
                    <a:pt x="1901952" y="172211"/>
                  </a:lnTo>
                  <a:lnTo>
                    <a:pt x="1821942" y="187451"/>
                  </a:lnTo>
                  <a:lnTo>
                    <a:pt x="1812036" y="188975"/>
                  </a:lnTo>
                  <a:lnTo>
                    <a:pt x="1818132" y="220217"/>
                  </a:lnTo>
                  <a:lnTo>
                    <a:pt x="1827276" y="218107"/>
                  </a:lnTo>
                  <a:lnTo>
                    <a:pt x="1827276" y="217931"/>
                  </a:lnTo>
                  <a:lnTo>
                    <a:pt x="1908048" y="202691"/>
                  </a:lnTo>
                  <a:lnTo>
                    <a:pt x="1941576" y="196595"/>
                  </a:lnTo>
                  <a:close/>
                </a:path>
                <a:path w="7878445" h="2411095">
                  <a:moveTo>
                    <a:pt x="1828038" y="217931"/>
                  </a:moveTo>
                  <a:lnTo>
                    <a:pt x="1827276" y="217931"/>
                  </a:lnTo>
                  <a:lnTo>
                    <a:pt x="1827276" y="218107"/>
                  </a:lnTo>
                  <a:lnTo>
                    <a:pt x="1828038" y="217931"/>
                  </a:lnTo>
                  <a:close/>
                </a:path>
                <a:path w="7878445" h="2411095">
                  <a:moveTo>
                    <a:pt x="2158746" y="160781"/>
                  </a:moveTo>
                  <a:lnTo>
                    <a:pt x="2154174" y="129539"/>
                  </a:lnTo>
                  <a:lnTo>
                    <a:pt x="2151126" y="129539"/>
                  </a:lnTo>
                  <a:lnTo>
                    <a:pt x="2066544" y="143255"/>
                  </a:lnTo>
                  <a:lnTo>
                    <a:pt x="2029206" y="149351"/>
                  </a:lnTo>
                  <a:lnTo>
                    <a:pt x="2034540" y="180593"/>
                  </a:lnTo>
                  <a:lnTo>
                    <a:pt x="2155698" y="160781"/>
                  </a:lnTo>
                  <a:lnTo>
                    <a:pt x="2158746" y="160781"/>
                  </a:lnTo>
                  <a:close/>
                </a:path>
                <a:path w="7878445" h="2411095">
                  <a:moveTo>
                    <a:pt x="2376678" y="129539"/>
                  </a:moveTo>
                  <a:lnTo>
                    <a:pt x="2372868" y="98297"/>
                  </a:lnTo>
                  <a:lnTo>
                    <a:pt x="2322576" y="105155"/>
                  </a:lnTo>
                  <a:lnTo>
                    <a:pt x="2247900" y="115061"/>
                  </a:lnTo>
                  <a:lnTo>
                    <a:pt x="2251710" y="146303"/>
                  </a:lnTo>
                  <a:lnTo>
                    <a:pt x="2326386" y="135743"/>
                  </a:lnTo>
                  <a:lnTo>
                    <a:pt x="2327148" y="135635"/>
                  </a:lnTo>
                  <a:lnTo>
                    <a:pt x="2327148" y="136294"/>
                  </a:lnTo>
                  <a:lnTo>
                    <a:pt x="2376678" y="129539"/>
                  </a:lnTo>
                  <a:close/>
                </a:path>
                <a:path w="7878445" h="2411095">
                  <a:moveTo>
                    <a:pt x="2327148" y="136294"/>
                  </a:moveTo>
                  <a:lnTo>
                    <a:pt x="2327148" y="135635"/>
                  </a:lnTo>
                  <a:lnTo>
                    <a:pt x="2326386" y="136397"/>
                  </a:lnTo>
                  <a:lnTo>
                    <a:pt x="2327148" y="136294"/>
                  </a:lnTo>
                  <a:close/>
                </a:path>
                <a:path w="7878445" h="2411095">
                  <a:moveTo>
                    <a:pt x="2595372" y="102869"/>
                  </a:moveTo>
                  <a:lnTo>
                    <a:pt x="2591562" y="71627"/>
                  </a:lnTo>
                  <a:lnTo>
                    <a:pt x="2588514" y="71627"/>
                  </a:lnTo>
                  <a:lnTo>
                    <a:pt x="2466594" y="86105"/>
                  </a:lnTo>
                  <a:lnTo>
                    <a:pt x="2470404" y="117347"/>
                  </a:lnTo>
                  <a:lnTo>
                    <a:pt x="2591562" y="102960"/>
                  </a:lnTo>
                  <a:lnTo>
                    <a:pt x="2595372" y="102869"/>
                  </a:lnTo>
                  <a:close/>
                </a:path>
                <a:path w="7878445" h="2411095">
                  <a:moveTo>
                    <a:pt x="2814066" y="80771"/>
                  </a:moveTo>
                  <a:lnTo>
                    <a:pt x="2811018" y="49529"/>
                  </a:lnTo>
                  <a:lnTo>
                    <a:pt x="2771394" y="53339"/>
                  </a:lnTo>
                  <a:lnTo>
                    <a:pt x="2686050" y="61721"/>
                  </a:lnTo>
                  <a:lnTo>
                    <a:pt x="2689098" y="92963"/>
                  </a:lnTo>
                  <a:lnTo>
                    <a:pt x="2773687" y="84584"/>
                  </a:lnTo>
                  <a:lnTo>
                    <a:pt x="2814066" y="80771"/>
                  </a:lnTo>
                  <a:close/>
                </a:path>
                <a:path w="7878445" h="2411095">
                  <a:moveTo>
                    <a:pt x="3033522" y="63245"/>
                  </a:moveTo>
                  <a:lnTo>
                    <a:pt x="3031236" y="31241"/>
                  </a:lnTo>
                  <a:lnTo>
                    <a:pt x="2957322" y="37337"/>
                  </a:lnTo>
                  <a:lnTo>
                    <a:pt x="2905506" y="41147"/>
                  </a:lnTo>
                  <a:lnTo>
                    <a:pt x="2907792" y="72389"/>
                  </a:lnTo>
                  <a:lnTo>
                    <a:pt x="2959608" y="68635"/>
                  </a:lnTo>
                  <a:lnTo>
                    <a:pt x="2960370" y="68525"/>
                  </a:lnTo>
                  <a:lnTo>
                    <a:pt x="3033522" y="63245"/>
                  </a:lnTo>
                  <a:close/>
                </a:path>
                <a:path w="7878445" h="2411095">
                  <a:moveTo>
                    <a:pt x="3252978" y="49529"/>
                  </a:moveTo>
                  <a:lnTo>
                    <a:pt x="3251454" y="17525"/>
                  </a:lnTo>
                  <a:lnTo>
                    <a:pt x="3243834" y="18287"/>
                  </a:lnTo>
                  <a:lnTo>
                    <a:pt x="3149346" y="23537"/>
                  </a:lnTo>
                  <a:lnTo>
                    <a:pt x="3147822" y="23621"/>
                  </a:lnTo>
                  <a:lnTo>
                    <a:pt x="3127248" y="25040"/>
                  </a:lnTo>
                  <a:lnTo>
                    <a:pt x="3125724" y="25145"/>
                  </a:lnTo>
                  <a:lnTo>
                    <a:pt x="3127248" y="56387"/>
                  </a:lnTo>
                  <a:lnTo>
                    <a:pt x="3147822" y="54969"/>
                  </a:lnTo>
                  <a:lnTo>
                    <a:pt x="3149346" y="54863"/>
                  </a:lnTo>
                  <a:lnTo>
                    <a:pt x="3243834" y="49614"/>
                  </a:lnTo>
                  <a:lnTo>
                    <a:pt x="3252978" y="49529"/>
                  </a:lnTo>
                  <a:close/>
                </a:path>
                <a:path w="7878445" h="2411095">
                  <a:moveTo>
                    <a:pt x="3473196" y="39623"/>
                  </a:moveTo>
                  <a:lnTo>
                    <a:pt x="3471672" y="7619"/>
                  </a:lnTo>
                  <a:lnTo>
                    <a:pt x="3440429" y="9073"/>
                  </a:lnTo>
                  <a:lnTo>
                    <a:pt x="3347466" y="12891"/>
                  </a:lnTo>
                  <a:lnTo>
                    <a:pt x="3345941" y="12953"/>
                  </a:lnTo>
                  <a:lnTo>
                    <a:pt x="3347466" y="44195"/>
                  </a:lnTo>
                  <a:lnTo>
                    <a:pt x="3438906" y="40448"/>
                  </a:lnTo>
                  <a:lnTo>
                    <a:pt x="3440429" y="40385"/>
                  </a:lnTo>
                  <a:lnTo>
                    <a:pt x="3471672" y="39659"/>
                  </a:lnTo>
                  <a:lnTo>
                    <a:pt x="3473196" y="39623"/>
                  </a:lnTo>
                  <a:close/>
                </a:path>
                <a:path w="7878445" h="2411095">
                  <a:moveTo>
                    <a:pt x="3693414" y="33527"/>
                  </a:moveTo>
                  <a:lnTo>
                    <a:pt x="3692652" y="2285"/>
                  </a:lnTo>
                  <a:lnTo>
                    <a:pt x="3566922" y="5315"/>
                  </a:lnTo>
                  <a:lnTo>
                    <a:pt x="3566160" y="5333"/>
                  </a:lnTo>
                  <a:lnTo>
                    <a:pt x="3566922" y="36575"/>
                  </a:lnTo>
                  <a:lnTo>
                    <a:pt x="3692652" y="33546"/>
                  </a:lnTo>
                  <a:lnTo>
                    <a:pt x="3693414" y="33527"/>
                  </a:lnTo>
                  <a:close/>
                </a:path>
                <a:path w="7878445" h="2411095">
                  <a:moveTo>
                    <a:pt x="3912870" y="31241"/>
                  </a:moveTo>
                  <a:lnTo>
                    <a:pt x="3912870" y="0"/>
                  </a:lnTo>
                  <a:lnTo>
                    <a:pt x="3838194" y="0"/>
                  </a:lnTo>
                  <a:lnTo>
                    <a:pt x="3787140" y="761"/>
                  </a:lnTo>
                  <a:lnTo>
                    <a:pt x="3787140" y="32003"/>
                  </a:lnTo>
                  <a:lnTo>
                    <a:pt x="3838194" y="31241"/>
                  </a:lnTo>
                  <a:lnTo>
                    <a:pt x="3912870" y="31241"/>
                  </a:lnTo>
                  <a:close/>
                </a:path>
                <a:path w="7878445" h="2411095">
                  <a:moveTo>
                    <a:pt x="4133850" y="761"/>
                  </a:moveTo>
                  <a:lnTo>
                    <a:pt x="4040886" y="0"/>
                  </a:lnTo>
                  <a:lnTo>
                    <a:pt x="4007358" y="0"/>
                  </a:lnTo>
                  <a:lnTo>
                    <a:pt x="4007358" y="31241"/>
                  </a:lnTo>
                  <a:lnTo>
                    <a:pt x="4040886" y="31254"/>
                  </a:lnTo>
                  <a:lnTo>
                    <a:pt x="4133088" y="32765"/>
                  </a:lnTo>
                  <a:lnTo>
                    <a:pt x="4133850" y="761"/>
                  </a:lnTo>
                  <a:close/>
                </a:path>
                <a:path w="7878445" h="2411095">
                  <a:moveTo>
                    <a:pt x="4354068" y="6095"/>
                  </a:moveTo>
                  <a:lnTo>
                    <a:pt x="4341114" y="5333"/>
                  </a:lnTo>
                  <a:lnTo>
                    <a:pt x="4228338" y="3047"/>
                  </a:lnTo>
                  <a:lnTo>
                    <a:pt x="4227576" y="34289"/>
                  </a:lnTo>
                  <a:lnTo>
                    <a:pt x="4339590" y="37317"/>
                  </a:lnTo>
                  <a:lnTo>
                    <a:pt x="4353306" y="37337"/>
                  </a:lnTo>
                  <a:lnTo>
                    <a:pt x="4354068" y="6095"/>
                  </a:lnTo>
                  <a:close/>
                </a:path>
                <a:path w="7878445" h="2411095">
                  <a:moveTo>
                    <a:pt x="4575048" y="15239"/>
                  </a:moveTo>
                  <a:lnTo>
                    <a:pt x="4537710" y="12953"/>
                  </a:lnTo>
                  <a:lnTo>
                    <a:pt x="4448556" y="9143"/>
                  </a:lnTo>
                  <a:lnTo>
                    <a:pt x="4447794" y="41147"/>
                  </a:lnTo>
                  <a:lnTo>
                    <a:pt x="4536186" y="44957"/>
                  </a:lnTo>
                  <a:lnTo>
                    <a:pt x="4573524" y="46481"/>
                  </a:lnTo>
                  <a:lnTo>
                    <a:pt x="4575048" y="15239"/>
                  </a:lnTo>
                  <a:close/>
                </a:path>
                <a:path w="7878445" h="2411095">
                  <a:moveTo>
                    <a:pt x="4795266" y="28193"/>
                  </a:moveTo>
                  <a:lnTo>
                    <a:pt x="4730496" y="23621"/>
                  </a:lnTo>
                  <a:lnTo>
                    <a:pt x="4669536" y="19811"/>
                  </a:lnTo>
                  <a:lnTo>
                    <a:pt x="4667250" y="51815"/>
                  </a:lnTo>
                  <a:lnTo>
                    <a:pt x="4728972" y="54863"/>
                  </a:lnTo>
                  <a:lnTo>
                    <a:pt x="4792980" y="59435"/>
                  </a:lnTo>
                  <a:lnTo>
                    <a:pt x="4795266" y="28193"/>
                  </a:lnTo>
                  <a:close/>
                </a:path>
                <a:path w="7878445" h="2411095">
                  <a:moveTo>
                    <a:pt x="5015484" y="44957"/>
                  </a:moveTo>
                  <a:lnTo>
                    <a:pt x="5014722" y="44957"/>
                  </a:lnTo>
                  <a:lnTo>
                    <a:pt x="4920996" y="37337"/>
                  </a:lnTo>
                  <a:lnTo>
                    <a:pt x="4889754" y="35051"/>
                  </a:lnTo>
                  <a:lnTo>
                    <a:pt x="4887468" y="66293"/>
                  </a:lnTo>
                  <a:lnTo>
                    <a:pt x="4918710" y="68579"/>
                  </a:lnTo>
                  <a:lnTo>
                    <a:pt x="5011674" y="76199"/>
                  </a:lnTo>
                  <a:lnTo>
                    <a:pt x="5012436" y="76199"/>
                  </a:lnTo>
                  <a:lnTo>
                    <a:pt x="5015484" y="44957"/>
                  </a:lnTo>
                  <a:close/>
                </a:path>
                <a:path w="7878445" h="2411095">
                  <a:moveTo>
                    <a:pt x="5234940" y="66293"/>
                  </a:moveTo>
                  <a:lnTo>
                    <a:pt x="5199126" y="62483"/>
                  </a:lnTo>
                  <a:lnTo>
                    <a:pt x="5109210" y="53339"/>
                  </a:lnTo>
                  <a:lnTo>
                    <a:pt x="5106162" y="84581"/>
                  </a:lnTo>
                  <a:lnTo>
                    <a:pt x="5196078" y="93725"/>
                  </a:lnTo>
                  <a:lnTo>
                    <a:pt x="5231892" y="97535"/>
                  </a:lnTo>
                  <a:lnTo>
                    <a:pt x="5234940" y="66293"/>
                  </a:lnTo>
                  <a:close/>
                </a:path>
                <a:path w="7878445" h="2411095">
                  <a:moveTo>
                    <a:pt x="5454396" y="91439"/>
                  </a:moveTo>
                  <a:lnTo>
                    <a:pt x="5379720" y="82295"/>
                  </a:lnTo>
                  <a:lnTo>
                    <a:pt x="5328666" y="76199"/>
                  </a:lnTo>
                  <a:lnTo>
                    <a:pt x="5325618" y="107441"/>
                  </a:lnTo>
                  <a:lnTo>
                    <a:pt x="5375910" y="113537"/>
                  </a:lnTo>
                  <a:lnTo>
                    <a:pt x="5450586" y="122681"/>
                  </a:lnTo>
                  <a:lnTo>
                    <a:pt x="5454396" y="91439"/>
                  </a:lnTo>
                  <a:close/>
                </a:path>
                <a:path w="7878445" h="2411095">
                  <a:moveTo>
                    <a:pt x="5673090" y="121919"/>
                  </a:moveTo>
                  <a:lnTo>
                    <a:pt x="5642610" y="117347"/>
                  </a:lnTo>
                  <a:lnTo>
                    <a:pt x="5555742" y="105155"/>
                  </a:lnTo>
                  <a:lnTo>
                    <a:pt x="5548122" y="103631"/>
                  </a:lnTo>
                  <a:lnTo>
                    <a:pt x="5543550" y="134873"/>
                  </a:lnTo>
                  <a:lnTo>
                    <a:pt x="5551170" y="136259"/>
                  </a:lnTo>
                  <a:lnTo>
                    <a:pt x="5551170" y="135635"/>
                  </a:lnTo>
                  <a:lnTo>
                    <a:pt x="5638038" y="147827"/>
                  </a:lnTo>
                  <a:lnTo>
                    <a:pt x="5667756" y="152399"/>
                  </a:lnTo>
                  <a:lnTo>
                    <a:pt x="5673090" y="121919"/>
                  </a:lnTo>
                  <a:close/>
                </a:path>
                <a:path w="7878445" h="2411095">
                  <a:moveTo>
                    <a:pt x="5551932" y="136397"/>
                  </a:moveTo>
                  <a:lnTo>
                    <a:pt x="5551170" y="135635"/>
                  </a:lnTo>
                  <a:lnTo>
                    <a:pt x="5551170" y="136259"/>
                  </a:lnTo>
                  <a:lnTo>
                    <a:pt x="5551932" y="136397"/>
                  </a:lnTo>
                  <a:close/>
                </a:path>
                <a:path w="7878445" h="2411095">
                  <a:moveTo>
                    <a:pt x="5891022" y="156971"/>
                  </a:moveTo>
                  <a:lnTo>
                    <a:pt x="5811774" y="143255"/>
                  </a:lnTo>
                  <a:lnTo>
                    <a:pt x="5766054" y="136397"/>
                  </a:lnTo>
                  <a:lnTo>
                    <a:pt x="5761482" y="166877"/>
                  </a:lnTo>
                  <a:lnTo>
                    <a:pt x="5806440" y="174497"/>
                  </a:lnTo>
                  <a:lnTo>
                    <a:pt x="5885688" y="187451"/>
                  </a:lnTo>
                  <a:lnTo>
                    <a:pt x="5891022" y="156971"/>
                  </a:lnTo>
                  <a:close/>
                </a:path>
                <a:path w="7878445" h="2411095">
                  <a:moveTo>
                    <a:pt x="6107430" y="197357"/>
                  </a:moveTo>
                  <a:lnTo>
                    <a:pt x="6057138" y="187451"/>
                  </a:lnTo>
                  <a:lnTo>
                    <a:pt x="5983986" y="173735"/>
                  </a:lnTo>
                  <a:lnTo>
                    <a:pt x="5977890" y="204215"/>
                  </a:lnTo>
                  <a:lnTo>
                    <a:pt x="6051042" y="217931"/>
                  </a:lnTo>
                  <a:lnTo>
                    <a:pt x="6101334" y="228599"/>
                  </a:lnTo>
                  <a:lnTo>
                    <a:pt x="6107430" y="197357"/>
                  </a:lnTo>
                  <a:close/>
                </a:path>
                <a:path w="7878445" h="2411095">
                  <a:moveTo>
                    <a:pt x="6323838" y="243839"/>
                  </a:moveTo>
                  <a:lnTo>
                    <a:pt x="6290310" y="236219"/>
                  </a:lnTo>
                  <a:lnTo>
                    <a:pt x="6213348" y="219455"/>
                  </a:lnTo>
                  <a:lnTo>
                    <a:pt x="6200394" y="216407"/>
                  </a:lnTo>
                  <a:lnTo>
                    <a:pt x="6193536" y="247649"/>
                  </a:lnTo>
                  <a:lnTo>
                    <a:pt x="6207252" y="249935"/>
                  </a:lnTo>
                  <a:lnTo>
                    <a:pt x="6282690" y="267286"/>
                  </a:lnTo>
                  <a:lnTo>
                    <a:pt x="6282690" y="266699"/>
                  </a:lnTo>
                  <a:lnTo>
                    <a:pt x="6316218" y="275081"/>
                  </a:lnTo>
                  <a:lnTo>
                    <a:pt x="6323838" y="243839"/>
                  </a:lnTo>
                  <a:close/>
                </a:path>
                <a:path w="7878445" h="2411095">
                  <a:moveTo>
                    <a:pt x="6283452" y="267461"/>
                  </a:moveTo>
                  <a:lnTo>
                    <a:pt x="6282690" y="266699"/>
                  </a:lnTo>
                  <a:lnTo>
                    <a:pt x="6282690" y="267286"/>
                  </a:lnTo>
                  <a:lnTo>
                    <a:pt x="6283452" y="267461"/>
                  </a:lnTo>
                  <a:close/>
                </a:path>
                <a:path w="7878445" h="2411095">
                  <a:moveTo>
                    <a:pt x="6537959" y="297941"/>
                  </a:moveTo>
                  <a:lnTo>
                    <a:pt x="6510528" y="290321"/>
                  </a:lnTo>
                  <a:lnTo>
                    <a:pt x="6438900" y="272033"/>
                  </a:lnTo>
                  <a:lnTo>
                    <a:pt x="6416040" y="265937"/>
                  </a:lnTo>
                  <a:lnTo>
                    <a:pt x="6408420" y="296417"/>
                  </a:lnTo>
                  <a:lnTo>
                    <a:pt x="6431280" y="302513"/>
                  </a:lnTo>
                  <a:lnTo>
                    <a:pt x="6431280" y="302706"/>
                  </a:lnTo>
                  <a:lnTo>
                    <a:pt x="6502908" y="320801"/>
                  </a:lnTo>
                  <a:lnTo>
                    <a:pt x="6529578" y="327659"/>
                  </a:lnTo>
                  <a:lnTo>
                    <a:pt x="6537959" y="297941"/>
                  </a:lnTo>
                  <a:close/>
                </a:path>
                <a:path w="7878445" h="2411095">
                  <a:moveTo>
                    <a:pt x="6431280" y="302706"/>
                  </a:moveTo>
                  <a:lnTo>
                    <a:pt x="6431280" y="302513"/>
                  </a:lnTo>
                  <a:lnTo>
                    <a:pt x="6430518" y="302513"/>
                  </a:lnTo>
                  <a:lnTo>
                    <a:pt x="6431280" y="302706"/>
                  </a:lnTo>
                  <a:close/>
                </a:path>
                <a:path w="7878445" h="2411095">
                  <a:moveTo>
                    <a:pt x="6750558" y="358901"/>
                  </a:moveTo>
                  <a:lnTo>
                    <a:pt x="6717792" y="348995"/>
                  </a:lnTo>
                  <a:lnTo>
                    <a:pt x="6649974" y="329183"/>
                  </a:lnTo>
                  <a:lnTo>
                    <a:pt x="6629400" y="323087"/>
                  </a:lnTo>
                  <a:lnTo>
                    <a:pt x="6621018" y="352805"/>
                  </a:lnTo>
                  <a:lnTo>
                    <a:pt x="6708648" y="378713"/>
                  </a:lnTo>
                  <a:lnTo>
                    <a:pt x="6740652" y="388619"/>
                  </a:lnTo>
                  <a:lnTo>
                    <a:pt x="6750558" y="358901"/>
                  </a:lnTo>
                  <a:close/>
                </a:path>
                <a:path w="7878445" h="2411095">
                  <a:moveTo>
                    <a:pt x="6960108" y="429005"/>
                  </a:moveTo>
                  <a:lnTo>
                    <a:pt x="6910578" y="411479"/>
                  </a:lnTo>
                  <a:lnTo>
                    <a:pt x="6848094" y="390143"/>
                  </a:lnTo>
                  <a:lnTo>
                    <a:pt x="6840474" y="387857"/>
                  </a:lnTo>
                  <a:lnTo>
                    <a:pt x="6830568" y="417575"/>
                  </a:lnTo>
                  <a:lnTo>
                    <a:pt x="6838188" y="419861"/>
                  </a:lnTo>
                  <a:lnTo>
                    <a:pt x="6900672" y="441197"/>
                  </a:lnTo>
                  <a:lnTo>
                    <a:pt x="6949440" y="458723"/>
                  </a:lnTo>
                  <a:lnTo>
                    <a:pt x="6960108" y="429005"/>
                  </a:lnTo>
                  <a:close/>
                </a:path>
                <a:path w="7878445" h="2411095">
                  <a:moveTo>
                    <a:pt x="7165848" y="511301"/>
                  </a:moveTo>
                  <a:lnTo>
                    <a:pt x="7144512" y="502157"/>
                  </a:lnTo>
                  <a:lnTo>
                    <a:pt x="7088885" y="478535"/>
                  </a:lnTo>
                  <a:lnTo>
                    <a:pt x="7048500" y="462533"/>
                  </a:lnTo>
                  <a:lnTo>
                    <a:pt x="7037070" y="492251"/>
                  </a:lnTo>
                  <a:lnTo>
                    <a:pt x="7077456" y="508253"/>
                  </a:lnTo>
                  <a:lnTo>
                    <a:pt x="7077456" y="508567"/>
                  </a:lnTo>
                  <a:lnTo>
                    <a:pt x="7132320" y="531113"/>
                  </a:lnTo>
                  <a:lnTo>
                    <a:pt x="7152894" y="540257"/>
                  </a:lnTo>
                  <a:lnTo>
                    <a:pt x="7165848" y="511301"/>
                  </a:lnTo>
                  <a:close/>
                </a:path>
                <a:path w="7878445" h="2411095">
                  <a:moveTo>
                    <a:pt x="7077456" y="508567"/>
                  </a:moveTo>
                  <a:lnTo>
                    <a:pt x="7077456" y="508253"/>
                  </a:lnTo>
                  <a:lnTo>
                    <a:pt x="7076694" y="508253"/>
                  </a:lnTo>
                  <a:lnTo>
                    <a:pt x="7077456" y="508567"/>
                  </a:lnTo>
                  <a:close/>
                </a:path>
                <a:path w="7878445" h="2411095">
                  <a:moveTo>
                    <a:pt x="7365492" y="607313"/>
                  </a:moveTo>
                  <a:lnTo>
                    <a:pt x="7350252" y="598931"/>
                  </a:lnTo>
                  <a:lnTo>
                    <a:pt x="7301483" y="574547"/>
                  </a:lnTo>
                  <a:lnTo>
                    <a:pt x="7251954" y="550163"/>
                  </a:lnTo>
                  <a:lnTo>
                    <a:pt x="7238238" y="578357"/>
                  </a:lnTo>
                  <a:lnTo>
                    <a:pt x="7287006" y="602366"/>
                  </a:lnTo>
                  <a:lnTo>
                    <a:pt x="7287006" y="601979"/>
                  </a:lnTo>
                  <a:lnTo>
                    <a:pt x="7335012" y="627125"/>
                  </a:lnTo>
                  <a:lnTo>
                    <a:pt x="7350252" y="634745"/>
                  </a:lnTo>
                  <a:lnTo>
                    <a:pt x="7365492" y="607313"/>
                  </a:lnTo>
                  <a:close/>
                </a:path>
                <a:path w="7878445" h="2411095">
                  <a:moveTo>
                    <a:pt x="7287768" y="602741"/>
                  </a:moveTo>
                  <a:lnTo>
                    <a:pt x="7287006" y="601979"/>
                  </a:lnTo>
                  <a:lnTo>
                    <a:pt x="7287006" y="602366"/>
                  </a:lnTo>
                  <a:lnTo>
                    <a:pt x="7287768" y="602741"/>
                  </a:lnTo>
                  <a:close/>
                </a:path>
                <a:path w="7878445" h="2411095">
                  <a:moveTo>
                    <a:pt x="7554468" y="723137"/>
                  </a:moveTo>
                  <a:lnTo>
                    <a:pt x="7524750" y="702563"/>
                  </a:lnTo>
                  <a:lnTo>
                    <a:pt x="7483602" y="675893"/>
                  </a:lnTo>
                  <a:lnTo>
                    <a:pt x="7447788" y="654557"/>
                  </a:lnTo>
                  <a:lnTo>
                    <a:pt x="7431785" y="681227"/>
                  </a:lnTo>
                  <a:lnTo>
                    <a:pt x="7467600" y="702563"/>
                  </a:lnTo>
                  <a:lnTo>
                    <a:pt x="7467600" y="703052"/>
                  </a:lnTo>
                  <a:lnTo>
                    <a:pt x="7507224" y="728471"/>
                  </a:lnTo>
                  <a:lnTo>
                    <a:pt x="7507224" y="728986"/>
                  </a:lnTo>
                  <a:lnTo>
                    <a:pt x="7536942" y="749045"/>
                  </a:lnTo>
                  <a:lnTo>
                    <a:pt x="7554468" y="723137"/>
                  </a:lnTo>
                  <a:close/>
                </a:path>
                <a:path w="7878445" h="2411095">
                  <a:moveTo>
                    <a:pt x="7467600" y="703052"/>
                  </a:moveTo>
                  <a:lnTo>
                    <a:pt x="7467600" y="702563"/>
                  </a:lnTo>
                  <a:lnTo>
                    <a:pt x="7466838" y="702563"/>
                  </a:lnTo>
                  <a:lnTo>
                    <a:pt x="7467600" y="703052"/>
                  </a:lnTo>
                  <a:close/>
                </a:path>
                <a:path w="7878445" h="2411095">
                  <a:moveTo>
                    <a:pt x="7507224" y="728986"/>
                  </a:moveTo>
                  <a:lnTo>
                    <a:pt x="7507224" y="728471"/>
                  </a:lnTo>
                  <a:lnTo>
                    <a:pt x="7506462" y="728471"/>
                  </a:lnTo>
                  <a:lnTo>
                    <a:pt x="7507224" y="728986"/>
                  </a:lnTo>
                  <a:close/>
                </a:path>
                <a:path w="7878445" h="2411095">
                  <a:moveTo>
                    <a:pt x="7724394" y="867917"/>
                  </a:moveTo>
                  <a:lnTo>
                    <a:pt x="7696962" y="840485"/>
                  </a:lnTo>
                  <a:lnTo>
                    <a:pt x="7666482" y="812291"/>
                  </a:lnTo>
                  <a:lnTo>
                    <a:pt x="7634478" y="784097"/>
                  </a:lnTo>
                  <a:lnTo>
                    <a:pt x="7630668" y="781049"/>
                  </a:lnTo>
                  <a:lnTo>
                    <a:pt x="7610856" y="805433"/>
                  </a:lnTo>
                  <a:lnTo>
                    <a:pt x="7614666" y="808481"/>
                  </a:lnTo>
                  <a:lnTo>
                    <a:pt x="7614666" y="809133"/>
                  </a:lnTo>
                  <a:lnTo>
                    <a:pt x="7645148" y="835208"/>
                  </a:lnTo>
                  <a:lnTo>
                    <a:pt x="7645526" y="835503"/>
                  </a:lnTo>
                  <a:lnTo>
                    <a:pt x="7675626" y="863345"/>
                  </a:lnTo>
                  <a:lnTo>
                    <a:pt x="7701533" y="890015"/>
                  </a:lnTo>
                  <a:lnTo>
                    <a:pt x="7724394" y="867917"/>
                  </a:lnTo>
                  <a:close/>
                </a:path>
                <a:path w="7878445" h="2411095">
                  <a:moveTo>
                    <a:pt x="7614666" y="809133"/>
                  </a:moveTo>
                  <a:lnTo>
                    <a:pt x="7614666" y="808481"/>
                  </a:lnTo>
                  <a:lnTo>
                    <a:pt x="7613904" y="808481"/>
                  </a:lnTo>
                  <a:lnTo>
                    <a:pt x="7614666" y="809133"/>
                  </a:lnTo>
                  <a:close/>
                </a:path>
                <a:path w="7878445" h="2411095">
                  <a:moveTo>
                    <a:pt x="7848600" y="1056131"/>
                  </a:moveTo>
                  <a:lnTo>
                    <a:pt x="7831074" y="1017269"/>
                  </a:lnTo>
                  <a:lnTo>
                    <a:pt x="7796022" y="957071"/>
                  </a:lnTo>
                  <a:lnTo>
                    <a:pt x="7785354" y="942593"/>
                  </a:lnTo>
                  <a:lnTo>
                    <a:pt x="7760208" y="960881"/>
                  </a:lnTo>
                  <a:lnTo>
                    <a:pt x="7770114" y="974597"/>
                  </a:lnTo>
                  <a:lnTo>
                    <a:pt x="7770114" y="975074"/>
                  </a:lnTo>
                  <a:lnTo>
                    <a:pt x="7786878" y="1002315"/>
                  </a:lnTo>
                  <a:lnTo>
                    <a:pt x="7786878" y="1002029"/>
                  </a:lnTo>
                  <a:lnTo>
                    <a:pt x="7803642" y="1031747"/>
                  </a:lnTo>
                  <a:lnTo>
                    <a:pt x="7803642" y="1032637"/>
                  </a:lnTo>
                  <a:lnTo>
                    <a:pt x="7816596" y="1060703"/>
                  </a:lnTo>
                  <a:lnTo>
                    <a:pt x="7816596" y="1061275"/>
                  </a:lnTo>
                  <a:lnTo>
                    <a:pt x="7818882" y="1067561"/>
                  </a:lnTo>
                  <a:lnTo>
                    <a:pt x="7848600" y="1056131"/>
                  </a:lnTo>
                  <a:close/>
                </a:path>
                <a:path w="7878445" h="2411095">
                  <a:moveTo>
                    <a:pt x="7770114" y="975074"/>
                  </a:moveTo>
                  <a:lnTo>
                    <a:pt x="7770114" y="974597"/>
                  </a:lnTo>
                  <a:lnTo>
                    <a:pt x="7769352" y="973835"/>
                  </a:lnTo>
                  <a:lnTo>
                    <a:pt x="7770114" y="975074"/>
                  </a:lnTo>
                  <a:close/>
                </a:path>
                <a:path w="7878445" h="2411095">
                  <a:moveTo>
                    <a:pt x="7788812" y="1005458"/>
                  </a:moveTo>
                  <a:lnTo>
                    <a:pt x="7787714" y="1003512"/>
                  </a:lnTo>
                  <a:lnTo>
                    <a:pt x="7787219" y="1002712"/>
                  </a:lnTo>
                  <a:lnTo>
                    <a:pt x="7786878" y="1002029"/>
                  </a:lnTo>
                  <a:lnTo>
                    <a:pt x="7786878" y="1002315"/>
                  </a:lnTo>
                  <a:lnTo>
                    <a:pt x="7788812" y="1005458"/>
                  </a:lnTo>
                  <a:close/>
                </a:path>
                <a:path w="7878445" h="2411095">
                  <a:moveTo>
                    <a:pt x="7803642" y="1032637"/>
                  </a:moveTo>
                  <a:lnTo>
                    <a:pt x="7803642" y="1031747"/>
                  </a:lnTo>
                  <a:lnTo>
                    <a:pt x="7802880" y="1030985"/>
                  </a:lnTo>
                  <a:lnTo>
                    <a:pt x="7803642" y="1032637"/>
                  </a:lnTo>
                  <a:close/>
                </a:path>
                <a:path w="7878445" h="2411095">
                  <a:moveTo>
                    <a:pt x="7816596" y="1061275"/>
                  </a:moveTo>
                  <a:lnTo>
                    <a:pt x="7816596" y="1060703"/>
                  </a:lnTo>
                  <a:lnTo>
                    <a:pt x="7815616" y="1058581"/>
                  </a:lnTo>
                  <a:lnTo>
                    <a:pt x="7816596" y="1061275"/>
                  </a:lnTo>
                  <a:close/>
                </a:path>
                <a:path w="7878445" h="2411095">
                  <a:moveTo>
                    <a:pt x="7846294" y="1276193"/>
                  </a:moveTo>
                  <a:lnTo>
                    <a:pt x="7846294" y="1205430"/>
                  </a:lnTo>
                  <a:lnTo>
                    <a:pt x="7845458" y="1238967"/>
                  </a:lnTo>
                  <a:lnTo>
                    <a:pt x="7845458" y="1235190"/>
                  </a:lnTo>
                  <a:lnTo>
                    <a:pt x="7841742" y="1264919"/>
                  </a:lnTo>
                  <a:lnTo>
                    <a:pt x="7841742" y="1263395"/>
                  </a:lnTo>
                  <a:lnTo>
                    <a:pt x="7839456" y="1274825"/>
                  </a:lnTo>
                  <a:lnTo>
                    <a:pt x="7846294" y="1276193"/>
                  </a:lnTo>
                  <a:close/>
                </a:path>
                <a:path w="7878445" h="2411095">
                  <a:moveTo>
                    <a:pt x="7878318" y="1205483"/>
                  </a:moveTo>
                  <a:lnTo>
                    <a:pt x="7876794" y="1173479"/>
                  </a:lnTo>
                  <a:lnTo>
                    <a:pt x="7873746" y="1150619"/>
                  </a:lnTo>
                  <a:lnTo>
                    <a:pt x="7842504" y="1154429"/>
                  </a:lnTo>
                  <a:lnTo>
                    <a:pt x="7845458" y="1175848"/>
                  </a:lnTo>
                  <a:lnTo>
                    <a:pt x="7845458" y="1171158"/>
                  </a:lnTo>
                  <a:lnTo>
                    <a:pt x="7846294" y="1205430"/>
                  </a:lnTo>
                  <a:lnTo>
                    <a:pt x="7846294" y="1276193"/>
                  </a:lnTo>
                  <a:lnTo>
                    <a:pt x="7869935" y="1280921"/>
                  </a:lnTo>
                  <a:lnTo>
                    <a:pt x="7872983" y="1269491"/>
                  </a:lnTo>
                  <a:lnTo>
                    <a:pt x="7876794" y="1237487"/>
                  </a:lnTo>
                  <a:lnTo>
                    <a:pt x="7878318" y="1205483"/>
                  </a:lnTo>
                  <a:close/>
                </a:path>
                <a:path w="7878445" h="2411095">
                  <a:moveTo>
                    <a:pt x="7770114" y="1482661"/>
                  </a:moveTo>
                  <a:lnTo>
                    <a:pt x="7770114" y="1436369"/>
                  </a:lnTo>
                  <a:lnTo>
                    <a:pt x="7748778" y="1465325"/>
                  </a:lnTo>
                  <a:lnTo>
                    <a:pt x="7749540" y="1464563"/>
                  </a:lnTo>
                  <a:lnTo>
                    <a:pt x="7749540" y="1465945"/>
                  </a:lnTo>
                  <a:lnTo>
                    <a:pt x="7770114" y="1482661"/>
                  </a:lnTo>
                  <a:close/>
                </a:path>
                <a:path w="7878445" h="2411095">
                  <a:moveTo>
                    <a:pt x="7749540" y="1465945"/>
                  </a:moveTo>
                  <a:lnTo>
                    <a:pt x="7749540" y="1464563"/>
                  </a:lnTo>
                  <a:lnTo>
                    <a:pt x="7748778" y="1465325"/>
                  </a:lnTo>
                  <a:lnTo>
                    <a:pt x="7749540" y="1465945"/>
                  </a:lnTo>
                  <a:close/>
                </a:path>
                <a:path w="7878445" h="2411095">
                  <a:moveTo>
                    <a:pt x="7787640" y="1465570"/>
                  </a:moveTo>
                  <a:lnTo>
                    <a:pt x="7787640" y="1407413"/>
                  </a:lnTo>
                  <a:lnTo>
                    <a:pt x="7769352" y="1437131"/>
                  </a:lnTo>
                  <a:lnTo>
                    <a:pt x="7770114" y="1436369"/>
                  </a:lnTo>
                  <a:lnTo>
                    <a:pt x="7770114" y="1482661"/>
                  </a:lnTo>
                  <a:lnTo>
                    <a:pt x="7773162" y="1485137"/>
                  </a:lnTo>
                  <a:lnTo>
                    <a:pt x="7774685" y="1483613"/>
                  </a:lnTo>
                  <a:lnTo>
                    <a:pt x="7787640" y="1465570"/>
                  </a:lnTo>
                  <a:close/>
                </a:path>
                <a:path w="7878445" h="2411095">
                  <a:moveTo>
                    <a:pt x="7803642" y="1441513"/>
                  </a:moveTo>
                  <a:lnTo>
                    <a:pt x="7803642" y="1379219"/>
                  </a:lnTo>
                  <a:lnTo>
                    <a:pt x="7786878" y="1408175"/>
                  </a:lnTo>
                  <a:lnTo>
                    <a:pt x="7787640" y="1407413"/>
                  </a:lnTo>
                  <a:lnTo>
                    <a:pt x="7787640" y="1465570"/>
                  </a:lnTo>
                  <a:lnTo>
                    <a:pt x="7796022" y="1453895"/>
                  </a:lnTo>
                  <a:lnTo>
                    <a:pt x="7803642" y="1441513"/>
                  </a:lnTo>
                  <a:close/>
                </a:path>
                <a:path w="7878445" h="2411095">
                  <a:moveTo>
                    <a:pt x="7840218" y="1373885"/>
                  </a:moveTo>
                  <a:lnTo>
                    <a:pt x="7811262" y="1360931"/>
                  </a:lnTo>
                  <a:lnTo>
                    <a:pt x="7802880" y="1379981"/>
                  </a:lnTo>
                  <a:lnTo>
                    <a:pt x="7803642" y="1379219"/>
                  </a:lnTo>
                  <a:lnTo>
                    <a:pt x="7803642" y="1441513"/>
                  </a:lnTo>
                  <a:lnTo>
                    <a:pt x="7814309" y="1424177"/>
                  </a:lnTo>
                  <a:lnTo>
                    <a:pt x="7831074" y="1393697"/>
                  </a:lnTo>
                  <a:lnTo>
                    <a:pt x="7840218" y="1373885"/>
                  </a:lnTo>
                  <a:close/>
                </a:path>
                <a:path w="7878445" h="2411095">
                  <a:moveTo>
                    <a:pt x="7614666" y="1642109"/>
                  </a:moveTo>
                  <a:lnTo>
                    <a:pt x="7614666" y="1602485"/>
                  </a:lnTo>
                  <a:lnTo>
                    <a:pt x="7594854" y="1617725"/>
                  </a:lnTo>
                  <a:lnTo>
                    <a:pt x="7614666" y="1642109"/>
                  </a:lnTo>
                  <a:close/>
                </a:path>
                <a:path w="7878445" h="2411095">
                  <a:moveTo>
                    <a:pt x="7709916" y="1557527"/>
                  </a:moveTo>
                  <a:lnTo>
                    <a:pt x="7687818" y="1535429"/>
                  </a:lnTo>
                  <a:lnTo>
                    <a:pt x="7675626" y="1547622"/>
                  </a:lnTo>
                  <a:lnTo>
                    <a:pt x="7646573" y="1574495"/>
                  </a:lnTo>
                  <a:lnTo>
                    <a:pt x="7613904" y="1602485"/>
                  </a:lnTo>
                  <a:lnTo>
                    <a:pt x="7614666" y="1602485"/>
                  </a:lnTo>
                  <a:lnTo>
                    <a:pt x="7614666" y="1642109"/>
                  </a:lnTo>
                  <a:lnTo>
                    <a:pt x="7634478" y="1626869"/>
                  </a:lnTo>
                  <a:lnTo>
                    <a:pt x="7666482" y="1598675"/>
                  </a:lnTo>
                  <a:lnTo>
                    <a:pt x="7696962" y="1570481"/>
                  </a:lnTo>
                  <a:lnTo>
                    <a:pt x="7709916" y="1557527"/>
                  </a:lnTo>
                  <a:close/>
                </a:path>
                <a:path w="7878445" h="2411095">
                  <a:moveTo>
                    <a:pt x="7425690" y="1758848"/>
                  </a:moveTo>
                  <a:lnTo>
                    <a:pt x="7425690" y="1733549"/>
                  </a:lnTo>
                  <a:lnTo>
                    <a:pt x="7415022" y="1739645"/>
                  </a:lnTo>
                  <a:lnTo>
                    <a:pt x="7425690" y="1758848"/>
                  </a:lnTo>
                  <a:close/>
                </a:path>
                <a:path w="7878445" h="2411095">
                  <a:moveTo>
                    <a:pt x="7467600" y="1707641"/>
                  </a:moveTo>
                  <a:lnTo>
                    <a:pt x="7424928" y="1733549"/>
                  </a:lnTo>
                  <a:lnTo>
                    <a:pt x="7425690" y="1733549"/>
                  </a:lnTo>
                  <a:lnTo>
                    <a:pt x="7425690" y="1758848"/>
                  </a:lnTo>
                  <a:lnTo>
                    <a:pt x="7430262" y="1767077"/>
                  </a:lnTo>
                  <a:lnTo>
                    <a:pt x="7440930" y="1760981"/>
                  </a:lnTo>
                  <a:lnTo>
                    <a:pt x="7466838" y="1745252"/>
                  </a:lnTo>
                  <a:lnTo>
                    <a:pt x="7466838" y="1708403"/>
                  </a:lnTo>
                  <a:lnTo>
                    <a:pt x="7467600" y="1707641"/>
                  </a:lnTo>
                  <a:close/>
                </a:path>
                <a:path w="7878445" h="2411095">
                  <a:moveTo>
                    <a:pt x="7507224" y="1681733"/>
                  </a:moveTo>
                  <a:lnTo>
                    <a:pt x="7466838" y="1708403"/>
                  </a:lnTo>
                  <a:lnTo>
                    <a:pt x="7466838" y="1745252"/>
                  </a:lnTo>
                  <a:lnTo>
                    <a:pt x="7483602" y="1735073"/>
                  </a:lnTo>
                  <a:lnTo>
                    <a:pt x="7506462" y="1720257"/>
                  </a:lnTo>
                  <a:lnTo>
                    <a:pt x="7506462" y="1682495"/>
                  </a:lnTo>
                  <a:lnTo>
                    <a:pt x="7507224" y="1681733"/>
                  </a:lnTo>
                  <a:close/>
                </a:path>
                <a:path w="7878445" h="2411095">
                  <a:moveTo>
                    <a:pt x="7537704" y="1699259"/>
                  </a:moveTo>
                  <a:lnTo>
                    <a:pt x="7520178" y="1673351"/>
                  </a:lnTo>
                  <a:lnTo>
                    <a:pt x="7506462" y="1682495"/>
                  </a:lnTo>
                  <a:lnTo>
                    <a:pt x="7506462" y="1720257"/>
                  </a:lnTo>
                  <a:lnTo>
                    <a:pt x="7524750" y="1708403"/>
                  </a:lnTo>
                  <a:lnTo>
                    <a:pt x="7537704" y="1699259"/>
                  </a:lnTo>
                  <a:close/>
                </a:path>
                <a:path w="7878445" h="2411095">
                  <a:moveTo>
                    <a:pt x="7287768" y="1843070"/>
                  </a:moveTo>
                  <a:lnTo>
                    <a:pt x="7287768" y="1808225"/>
                  </a:lnTo>
                  <a:lnTo>
                    <a:pt x="7237476" y="1832609"/>
                  </a:lnTo>
                  <a:lnTo>
                    <a:pt x="7220712" y="1840991"/>
                  </a:lnTo>
                  <a:lnTo>
                    <a:pt x="7233666" y="1869185"/>
                  </a:lnTo>
                  <a:lnTo>
                    <a:pt x="7251192" y="1860803"/>
                  </a:lnTo>
                  <a:lnTo>
                    <a:pt x="7287768" y="1843070"/>
                  </a:lnTo>
                  <a:close/>
                </a:path>
                <a:path w="7878445" h="2411095">
                  <a:moveTo>
                    <a:pt x="7347204" y="1813559"/>
                  </a:moveTo>
                  <a:lnTo>
                    <a:pt x="7332726" y="1785365"/>
                  </a:lnTo>
                  <a:lnTo>
                    <a:pt x="7287006" y="1808225"/>
                  </a:lnTo>
                  <a:lnTo>
                    <a:pt x="7287768" y="1808225"/>
                  </a:lnTo>
                  <a:lnTo>
                    <a:pt x="7287768" y="1843070"/>
                  </a:lnTo>
                  <a:lnTo>
                    <a:pt x="7301483" y="1836419"/>
                  </a:lnTo>
                  <a:lnTo>
                    <a:pt x="7347204" y="1813559"/>
                  </a:lnTo>
                  <a:close/>
                </a:path>
                <a:path w="7878445" h="2411095">
                  <a:moveTo>
                    <a:pt x="7020306" y="1930472"/>
                  </a:moveTo>
                  <a:lnTo>
                    <a:pt x="7020306" y="1925573"/>
                  </a:lnTo>
                  <a:lnTo>
                    <a:pt x="7018782" y="1926335"/>
                  </a:lnTo>
                  <a:lnTo>
                    <a:pt x="7020306" y="1930472"/>
                  </a:lnTo>
                  <a:close/>
                </a:path>
                <a:path w="7878445" h="2411095">
                  <a:moveTo>
                    <a:pt x="7077456" y="1936793"/>
                  </a:moveTo>
                  <a:lnTo>
                    <a:pt x="7077456" y="1902713"/>
                  </a:lnTo>
                  <a:lnTo>
                    <a:pt x="7019544" y="1925573"/>
                  </a:lnTo>
                  <a:lnTo>
                    <a:pt x="7020306" y="1925573"/>
                  </a:lnTo>
                  <a:lnTo>
                    <a:pt x="7020306" y="1930472"/>
                  </a:lnTo>
                  <a:lnTo>
                    <a:pt x="7029450" y="1955291"/>
                  </a:lnTo>
                  <a:lnTo>
                    <a:pt x="7030974" y="1954529"/>
                  </a:lnTo>
                  <a:lnTo>
                    <a:pt x="7077456" y="1936793"/>
                  </a:lnTo>
                  <a:close/>
                </a:path>
                <a:path w="7878445" h="2411095">
                  <a:moveTo>
                    <a:pt x="7146798" y="1908047"/>
                  </a:moveTo>
                  <a:lnTo>
                    <a:pt x="7134606" y="1879091"/>
                  </a:lnTo>
                  <a:lnTo>
                    <a:pt x="7132320" y="1879853"/>
                  </a:lnTo>
                  <a:lnTo>
                    <a:pt x="7076694" y="1902713"/>
                  </a:lnTo>
                  <a:lnTo>
                    <a:pt x="7077456" y="1902713"/>
                  </a:lnTo>
                  <a:lnTo>
                    <a:pt x="7077456" y="1936793"/>
                  </a:lnTo>
                  <a:lnTo>
                    <a:pt x="7088885" y="1932431"/>
                  </a:lnTo>
                  <a:lnTo>
                    <a:pt x="7144512" y="1908809"/>
                  </a:lnTo>
                  <a:lnTo>
                    <a:pt x="7146798" y="1908047"/>
                  </a:lnTo>
                  <a:close/>
                </a:path>
                <a:path w="7878445" h="2411095">
                  <a:moveTo>
                    <a:pt x="6941058" y="1988057"/>
                  </a:moveTo>
                  <a:lnTo>
                    <a:pt x="6930390" y="1959101"/>
                  </a:lnTo>
                  <a:lnTo>
                    <a:pt x="6900672" y="1969769"/>
                  </a:lnTo>
                  <a:lnTo>
                    <a:pt x="6838188" y="1991105"/>
                  </a:lnTo>
                  <a:lnTo>
                    <a:pt x="6838188" y="1990343"/>
                  </a:lnTo>
                  <a:lnTo>
                    <a:pt x="6811518" y="1999487"/>
                  </a:lnTo>
                  <a:lnTo>
                    <a:pt x="6821424" y="2029205"/>
                  </a:lnTo>
                  <a:lnTo>
                    <a:pt x="6848094" y="2020823"/>
                  </a:lnTo>
                  <a:lnTo>
                    <a:pt x="6910578" y="1999487"/>
                  </a:lnTo>
                  <a:lnTo>
                    <a:pt x="6941058" y="1988057"/>
                  </a:lnTo>
                  <a:close/>
                </a:path>
                <a:path w="7878445" h="2411095">
                  <a:moveTo>
                    <a:pt x="6730746" y="2058161"/>
                  </a:moveTo>
                  <a:lnTo>
                    <a:pt x="6721602" y="2027681"/>
                  </a:lnTo>
                  <a:lnTo>
                    <a:pt x="6708648" y="2032253"/>
                  </a:lnTo>
                  <a:lnTo>
                    <a:pt x="6641592" y="2052065"/>
                  </a:lnTo>
                  <a:lnTo>
                    <a:pt x="6601206" y="2063495"/>
                  </a:lnTo>
                  <a:lnTo>
                    <a:pt x="6609588" y="2093213"/>
                  </a:lnTo>
                  <a:lnTo>
                    <a:pt x="6649974" y="2081783"/>
                  </a:lnTo>
                  <a:lnTo>
                    <a:pt x="6717792" y="2061971"/>
                  </a:lnTo>
                  <a:lnTo>
                    <a:pt x="6730746" y="2058161"/>
                  </a:lnTo>
                  <a:close/>
                </a:path>
                <a:path w="7878445" h="2411095">
                  <a:moveTo>
                    <a:pt x="6431280" y="2140839"/>
                  </a:moveTo>
                  <a:lnTo>
                    <a:pt x="6431280" y="2108454"/>
                  </a:lnTo>
                  <a:lnTo>
                    <a:pt x="6388608" y="2119121"/>
                  </a:lnTo>
                  <a:lnTo>
                    <a:pt x="6396228" y="2149601"/>
                  </a:lnTo>
                  <a:lnTo>
                    <a:pt x="6431280" y="2140839"/>
                  </a:lnTo>
                  <a:close/>
                </a:path>
                <a:path w="7878445" h="2411095">
                  <a:moveTo>
                    <a:pt x="6518148" y="2118359"/>
                  </a:moveTo>
                  <a:lnTo>
                    <a:pt x="6510528" y="2087879"/>
                  </a:lnTo>
                  <a:lnTo>
                    <a:pt x="6502908" y="2090165"/>
                  </a:lnTo>
                  <a:lnTo>
                    <a:pt x="6430518" y="2108454"/>
                  </a:lnTo>
                  <a:lnTo>
                    <a:pt x="6431280" y="2108454"/>
                  </a:lnTo>
                  <a:lnTo>
                    <a:pt x="6431280" y="2140839"/>
                  </a:lnTo>
                  <a:lnTo>
                    <a:pt x="6438900" y="2138933"/>
                  </a:lnTo>
                  <a:lnTo>
                    <a:pt x="6510528" y="2120645"/>
                  </a:lnTo>
                  <a:lnTo>
                    <a:pt x="6518148" y="2118359"/>
                  </a:lnTo>
                  <a:close/>
                </a:path>
                <a:path w="7878445" h="2411095">
                  <a:moveTo>
                    <a:pt x="6283452" y="2176241"/>
                  </a:moveTo>
                  <a:lnTo>
                    <a:pt x="6283452" y="2143505"/>
                  </a:lnTo>
                  <a:lnTo>
                    <a:pt x="6207252" y="2160269"/>
                  </a:lnTo>
                  <a:lnTo>
                    <a:pt x="6174486" y="2167889"/>
                  </a:lnTo>
                  <a:lnTo>
                    <a:pt x="6180582" y="2198369"/>
                  </a:lnTo>
                  <a:lnTo>
                    <a:pt x="6213348" y="2191511"/>
                  </a:lnTo>
                  <a:lnTo>
                    <a:pt x="6283452" y="2176241"/>
                  </a:lnTo>
                  <a:close/>
                </a:path>
                <a:path w="7878445" h="2411095">
                  <a:moveTo>
                    <a:pt x="6304026" y="2170937"/>
                  </a:moveTo>
                  <a:lnTo>
                    <a:pt x="6296406" y="2140457"/>
                  </a:lnTo>
                  <a:lnTo>
                    <a:pt x="6282690" y="2143505"/>
                  </a:lnTo>
                  <a:lnTo>
                    <a:pt x="6283452" y="2143505"/>
                  </a:lnTo>
                  <a:lnTo>
                    <a:pt x="6283452" y="2176241"/>
                  </a:lnTo>
                  <a:lnTo>
                    <a:pt x="6290310" y="2174747"/>
                  </a:lnTo>
                  <a:lnTo>
                    <a:pt x="6304026" y="2170937"/>
                  </a:lnTo>
                  <a:close/>
                </a:path>
                <a:path w="7878445" h="2411095">
                  <a:moveTo>
                    <a:pt x="5971032" y="2239749"/>
                  </a:moveTo>
                  <a:lnTo>
                    <a:pt x="5971032" y="2207513"/>
                  </a:lnTo>
                  <a:lnTo>
                    <a:pt x="5958078" y="2209799"/>
                  </a:lnTo>
                  <a:lnTo>
                    <a:pt x="5964174" y="2241041"/>
                  </a:lnTo>
                  <a:lnTo>
                    <a:pt x="5971032" y="2239749"/>
                  </a:lnTo>
                  <a:close/>
                </a:path>
                <a:path w="7878445" h="2411095">
                  <a:moveTo>
                    <a:pt x="6087618" y="2217419"/>
                  </a:moveTo>
                  <a:lnTo>
                    <a:pt x="6081522" y="2186178"/>
                  </a:lnTo>
                  <a:lnTo>
                    <a:pt x="6051042" y="2192273"/>
                  </a:lnTo>
                  <a:lnTo>
                    <a:pt x="5970270" y="2207513"/>
                  </a:lnTo>
                  <a:lnTo>
                    <a:pt x="5971032" y="2207513"/>
                  </a:lnTo>
                  <a:lnTo>
                    <a:pt x="5971032" y="2239749"/>
                  </a:lnTo>
                  <a:lnTo>
                    <a:pt x="6057138" y="2223516"/>
                  </a:lnTo>
                  <a:lnTo>
                    <a:pt x="6087618" y="2217419"/>
                  </a:lnTo>
                  <a:close/>
                </a:path>
                <a:path w="7878445" h="2411095">
                  <a:moveTo>
                    <a:pt x="5870448" y="2257805"/>
                  </a:moveTo>
                  <a:lnTo>
                    <a:pt x="5865114" y="2226563"/>
                  </a:lnTo>
                  <a:lnTo>
                    <a:pt x="5806440" y="2236469"/>
                  </a:lnTo>
                  <a:lnTo>
                    <a:pt x="5741670" y="2247137"/>
                  </a:lnTo>
                  <a:lnTo>
                    <a:pt x="5746242" y="2277617"/>
                  </a:lnTo>
                  <a:lnTo>
                    <a:pt x="5811774" y="2267711"/>
                  </a:lnTo>
                  <a:lnTo>
                    <a:pt x="5870448" y="2257805"/>
                  </a:lnTo>
                  <a:close/>
                </a:path>
                <a:path w="7878445" h="2411095">
                  <a:moveTo>
                    <a:pt x="5652516" y="2292095"/>
                  </a:moveTo>
                  <a:lnTo>
                    <a:pt x="5647944" y="2260854"/>
                  </a:lnTo>
                  <a:lnTo>
                    <a:pt x="5638038" y="2262378"/>
                  </a:lnTo>
                  <a:lnTo>
                    <a:pt x="5555742" y="2274025"/>
                  </a:lnTo>
                  <a:lnTo>
                    <a:pt x="5551898" y="2274470"/>
                  </a:lnTo>
                  <a:lnTo>
                    <a:pt x="5551183" y="2274666"/>
                  </a:lnTo>
                  <a:lnTo>
                    <a:pt x="5523738" y="2278379"/>
                  </a:lnTo>
                  <a:lnTo>
                    <a:pt x="5527548" y="2309621"/>
                  </a:lnTo>
                  <a:lnTo>
                    <a:pt x="5555742" y="2305811"/>
                  </a:lnTo>
                  <a:lnTo>
                    <a:pt x="5642610" y="2293619"/>
                  </a:lnTo>
                  <a:lnTo>
                    <a:pt x="5652516" y="2292095"/>
                  </a:lnTo>
                  <a:close/>
                </a:path>
                <a:path w="7878445" h="2411095">
                  <a:moveTo>
                    <a:pt x="5433822" y="2321813"/>
                  </a:moveTo>
                  <a:lnTo>
                    <a:pt x="5430012" y="2290571"/>
                  </a:lnTo>
                  <a:lnTo>
                    <a:pt x="5375910" y="2297429"/>
                  </a:lnTo>
                  <a:lnTo>
                    <a:pt x="5305044" y="2305811"/>
                  </a:lnTo>
                  <a:lnTo>
                    <a:pt x="5308854" y="2337054"/>
                  </a:lnTo>
                  <a:lnTo>
                    <a:pt x="5379720" y="2328671"/>
                  </a:lnTo>
                  <a:lnTo>
                    <a:pt x="5433822" y="2321813"/>
                  </a:lnTo>
                  <a:close/>
                </a:path>
                <a:path w="7878445" h="2411095">
                  <a:moveTo>
                    <a:pt x="5215128" y="2346959"/>
                  </a:moveTo>
                  <a:lnTo>
                    <a:pt x="5211318" y="2315717"/>
                  </a:lnTo>
                  <a:lnTo>
                    <a:pt x="5104638" y="2326385"/>
                  </a:lnTo>
                  <a:lnTo>
                    <a:pt x="5086350" y="2327909"/>
                  </a:lnTo>
                  <a:lnTo>
                    <a:pt x="5089398" y="2359151"/>
                  </a:lnTo>
                  <a:lnTo>
                    <a:pt x="5107686" y="2357628"/>
                  </a:lnTo>
                  <a:lnTo>
                    <a:pt x="5199126" y="2348483"/>
                  </a:lnTo>
                  <a:lnTo>
                    <a:pt x="5215128" y="2346959"/>
                  </a:lnTo>
                  <a:close/>
                </a:path>
                <a:path w="7878445" h="2411095">
                  <a:moveTo>
                    <a:pt x="4994910" y="2367533"/>
                  </a:moveTo>
                  <a:lnTo>
                    <a:pt x="4992624" y="2336291"/>
                  </a:lnTo>
                  <a:lnTo>
                    <a:pt x="4918710" y="2342387"/>
                  </a:lnTo>
                  <a:lnTo>
                    <a:pt x="4866894" y="2346197"/>
                  </a:lnTo>
                  <a:lnTo>
                    <a:pt x="4869180" y="2377439"/>
                  </a:lnTo>
                  <a:lnTo>
                    <a:pt x="4920996" y="2373629"/>
                  </a:lnTo>
                  <a:lnTo>
                    <a:pt x="4994910" y="2367533"/>
                  </a:lnTo>
                  <a:close/>
                </a:path>
                <a:path w="7878445" h="2411095">
                  <a:moveTo>
                    <a:pt x="4774692" y="2384297"/>
                  </a:moveTo>
                  <a:lnTo>
                    <a:pt x="4773168" y="2353055"/>
                  </a:lnTo>
                  <a:lnTo>
                    <a:pt x="4730496" y="2355263"/>
                  </a:lnTo>
                  <a:lnTo>
                    <a:pt x="4728972" y="2355341"/>
                  </a:lnTo>
                  <a:lnTo>
                    <a:pt x="4648962" y="2360576"/>
                  </a:lnTo>
                  <a:lnTo>
                    <a:pt x="4647438" y="2360675"/>
                  </a:lnTo>
                  <a:lnTo>
                    <a:pt x="4648962" y="2391917"/>
                  </a:lnTo>
                  <a:lnTo>
                    <a:pt x="4728972" y="2387431"/>
                  </a:lnTo>
                  <a:lnTo>
                    <a:pt x="4730496" y="2387345"/>
                  </a:lnTo>
                  <a:lnTo>
                    <a:pt x="4773168" y="2384403"/>
                  </a:lnTo>
                  <a:lnTo>
                    <a:pt x="4774692" y="2384297"/>
                  </a:lnTo>
                  <a:close/>
                </a:path>
                <a:path w="7878445" h="2411095">
                  <a:moveTo>
                    <a:pt x="4554474" y="2396489"/>
                  </a:moveTo>
                  <a:lnTo>
                    <a:pt x="4552950" y="2365247"/>
                  </a:lnTo>
                  <a:lnTo>
                    <a:pt x="4537710" y="2365940"/>
                  </a:lnTo>
                  <a:lnTo>
                    <a:pt x="4439412" y="2370511"/>
                  </a:lnTo>
                  <a:lnTo>
                    <a:pt x="4427220" y="2370581"/>
                  </a:lnTo>
                  <a:lnTo>
                    <a:pt x="4428744" y="2401823"/>
                  </a:lnTo>
                  <a:lnTo>
                    <a:pt x="4439412" y="2401823"/>
                  </a:lnTo>
                  <a:lnTo>
                    <a:pt x="4536186" y="2397322"/>
                  </a:lnTo>
                  <a:lnTo>
                    <a:pt x="4552950" y="2396559"/>
                  </a:lnTo>
                  <a:lnTo>
                    <a:pt x="4554474" y="2396489"/>
                  </a:lnTo>
                  <a:close/>
                </a:path>
                <a:path w="7878445" h="2411095">
                  <a:moveTo>
                    <a:pt x="4334256" y="2405634"/>
                  </a:moveTo>
                  <a:lnTo>
                    <a:pt x="4333494" y="2373629"/>
                  </a:lnTo>
                  <a:lnTo>
                    <a:pt x="4207764" y="2376659"/>
                  </a:lnTo>
                  <a:lnTo>
                    <a:pt x="4207002" y="2376678"/>
                  </a:lnTo>
                  <a:lnTo>
                    <a:pt x="4207764" y="2407919"/>
                  </a:lnTo>
                  <a:lnTo>
                    <a:pt x="4333494" y="2405647"/>
                  </a:lnTo>
                  <a:lnTo>
                    <a:pt x="4334256" y="2405634"/>
                  </a:lnTo>
                  <a:close/>
                </a:path>
                <a:path w="7878445" h="2411095">
                  <a:moveTo>
                    <a:pt x="4113276" y="2410205"/>
                  </a:moveTo>
                  <a:lnTo>
                    <a:pt x="4113276" y="2378202"/>
                  </a:lnTo>
                  <a:lnTo>
                    <a:pt x="4040886" y="2379710"/>
                  </a:lnTo>
                  <a:lnTo>
                    <a:pt x="3987546" y="2379726"/>
                  </a:lnTo>
                  <a:lnTo>
                    <a:pt x="3987546" y="2410967"/>
                  </a:lnTo>
                  <a:lnTo>
                    <a:pt x="4040886" y="2410967"/>
                  </a:lnTo>
                  <a:lnTo>
                    <a:pt x="4113276" y="2410205"/>
                  </a:lnTo>
                  <a:close/>
                </a:path>
                <a:path w="7878445" h="2411095">
                  <a:moveTo>
                    <a:pt x="3893058" y="2410967"/>
                  </a:moveTo>
                  <a:lnTo>
                    <a:pt x="3893058" y="2379726"/>
                  </a:lnTo>
                  <a:lnTo>
                    <a:pt x="3838194" y="2379726"/>
                  </a:lnTo>
                  <a:lnTo>
                    <a:pt x="3767328" y="2378964"/>
                  </a:lnTo>
                  <a:lnTo>
                    <a:pt x="3766566" y="2410205"/>
                  </a:lnTo>
                  <a:lnTo>
                    <a:pt x="3838194" y="2410967"/>
                  </a:lnTo>
                  <a:lnTo>
                    <a:pt x="3893058" y="2410967"/>
                  </a:lnTo>
                  <a:close/>
                </a:path>
                <a:path w="7878445" h="2411095">
                  <a:moveTo>
                    <a:pt x="3672840" y="2376678"/>
                  </a:moveTo>
                  <a:lnTo>
                    <a:pt x="3547110" y="2373629"/>
                  </a:lnTo>
                  <a:lnTo>
                    <a:pt x="3546348" y="2405634"/>
                  </a:lnTo>
                  <a:lnTo>
                    <a:pt x="3672078" y="2407919"/>
                  </a:lnTo>
                  <a:lnTo>
                    <a:pt x="3672840" y="2376678"/>
                  </a:lnTo>
                  <a:close/>
                </a:path>
                <a:path w="7878445" h="2411095">
                  <a:moveTo>
                    <a:pt x="3452622" y="2370581"/>
                  </a:moveTo>
                  <a:lnTo>
                    <a:pt x="3438906" y="2370511"/>
                  </a:lnTo>
                  <a:lnTo>
                    <a:pt x="3374898" y="2367534"/>
                  </a:lnTo>
                  <a:lnTo>
                    <a:pt x="3326891" y="2365247"/>
                  </a:lnTo>
                  <a:lnTo>
                    <a:pt x="3325368" y="2396490"/>
                  </a:lnTo>
                  <a:lnTo>
                    <a:pt x="3438906" y="2401823"/>
                  </a:lnTo>
                  <a:lnTo>
                    <a:pt x="3451860" y="2401823"/>
                  </a:lnTo>
                  <a:lnTo>
                    <a:pt x="3452622" y="2370581"/>
                  </a:lnTo>
                  <a:close/>
                </a:path>
                <a:path w="7878445" h="2411095">
                  <a:moveTo>
                    <a:pt x="3233166" y="2360676"/>
                  </a:moveTo>
                  <a:lnTo>
                    <a:pt x="3149346" y="2355341"/>
                  </a:lnTo>
                  <a:lnTo>
                    <a:pt x="3107436" y="2353055"/>
                  </a:lnTo>
                  <a:lnTo>
                    <a:pt x="3105150" y="2384297"/>
                  </a:lnTo>
                  <a:lnTo>
                    <a:pt x="3147822" y="2387345"/>
                  </a:lnTo>
                  <a:lnTo>
                    <a:pt x="3230880" y="2391917"/>
                  </a:lnTo>
                  <a:lnTo>
                    <a:pt x="3233166" y="2360676"/>
                  </a:lnTo>
                  <a:close/>
                </a:path>
                <a:path w="7878445" h="2411095">
                  <a:moveTo>
                    <a:pt x="3012948" y="2346197"/>
                  </a:moveTo>
                  <a:lnTo>
                    <a:pt x="2964628" y="2342746"/>
                  </a:lnTo>
                  <a:lnTo>
                    <a:pt x="2887980" y="2336291"/>
                  </a:lnTo>
                  <a:lnTo>
                    <a:pt x="2884932" y="2367534"/>
                  </a:lnTo>
                  <a:lnTo>
                    <a:pt x="2957322" y="2373629"/>
                  </a:lnTo>
                  <a:lnTo>
                    <a:pt x="3010662" y="2377440"/>
                  </a:lnTo>
                  <a:lnTo>
                    <a:pt x="3012948" y="2346197"/>
                  </a:lnTo>
                  <a:close/>
                </a:path>
                <a:path w="7878445" h="2411095">
                  <a:moveTo>
                    <a:pt x="2794254" y="2327910"/>
                  </a:moveTo>
                  <a:lnTo>
                    <a:pt x="2776690" y="2326609"/>
                  </a:lnTo>
                  <a:lnTo>
                    <a:pt x="2682240" y="2317241"/>
                  </a:lnTo>
                  <a:lnTo>
                    <a:pt x="2668524" y="2315717"/>
                  </a:lnTo>
                  <a:lnTo>
                    <a:pt x="2665476" y="2346960"/>
                  </a:lnTo>
                  <a:lnTo>
                    <a:pt x="2679192" y="2348484"/>
                  </a:lnTo>
                  <a:lnTo>
                    <a:pt x="2771394" y="2357628"/>
                  </a:lnTo>
                  <a:lnTo>
                    <a:pt x="2791206" y="2359914"/>
                  </a:lnTo>
                  <a:lnTo>
                    <a:pt x="2794254" y="2327910"/>
                  </a:lnTo>
                  <a:close/>
                </a:path>
                <a:path w="7878445" h="2411095">
                  <a:moveTo>
                    <a:pt x="2574798" y="2305812"/>
                  </a:moveTo>
                  <a:lnTo>
                    <a:pt x="2502408" y="2297429"/>
                  </a:lnTo>
                  <a:lnTo>
                    <a:pt x="2449830" y="2290572"/>
                  </a:lnTo>
                  <a:lnTo>
                    <a:pt x="2446020" y="2321814"/>
                  </a:lnTo>
                  <a:lnTo>
                    <a:pt x="2498598" y="2328672"/>
                  </a:lnTo>
                  <a:lnTo>
                    <a:pt x="2571750" y="2337054"/>
                  </a:lnTo>
                  <a:lnTo>
                    <a:pt x="2574798" y="2305812"/>
                  </a:lnTo>
                  <a:close/>
                </a:path>
                <a:path w="7878445" h="2411095">
                  <a:moveTo>
                    <a:pt x="2356866" y="2279141"/>
                  </a:moveTo>
                  <a:lnTo>
                    <a:pt x="2352294" y="2278440"/>
                  </a:lnTo>
                  <a:lnTo>
                    <a:pt x="2327083" y="2274674"/>
                  </a:lnTo>
                  <a:lnTo>
                    <a:pt x="2322576" y="2273933"/>
                  </a:lnTo>
                  <a:lnTo>
                    <a:pt x="2314326" y="2272761"/>
                  </a:lnTo>
                  <a:lnTo>
                    <a:pt x="2241027" y="2262482"/>
                  </a:lnTo>
                  <a:lnTo>
                    <a:pt x="2240732" y="2262441"/>
                  </a:lnTo>
                  <a:lnTo>
                    <a:pt x="2240285" y="2262333"/>
                  </a:lnTo>
                  <a:lnTo>
                    <a:pt x="2239166" y="2262221"/>
                  </a:lnTo>
                  <a:lnTo>
                    <a:pt x="2231898" y="2261616"/>
                  </a:lnTo>
                  <a:lnTo>
                    <a:pt x="2227326" y="2292857"/>
                  </a:lnTo>
                  <a:lnTo>
                    <a:pt x="2235708" y="2293619"/>
                  </a:lnTo>
                  <a:lnTo>
                    <a:pt x="2322576" y="2305812"/>
                  </a:lnTo>
                  <a:lnTo>
                    <a:pt x="2352294" y="2310384"/>
                  </a:lnTo>
                  <a:lnTo>
                    <a:pt x="2356866" y="2279141"/>
                  </a:lnTo>
                  <a:close/>
                </a:path>
                <a:path w="7878445" h="2411095">
                  <a:moveTo>
                    <a:pt x="2138934" y="2247138"/>
                  </a:moveTo>
                  <a:lnTo>
                    <a:pt x="2071878" y="2236469"/>
                  </a:lnTo>
                  <a:lnTo>
                    <a:pt x="2014728" y="2226564"/>
                  </a:lnTo>
                  <a:lnTo>
                    <a:pt x="2009394" y="2257805"/>
                  </a:lnTo>
                  <a:lnTo>
                    <a:pt x="2066544" y="2267712"/>
                  </a:lnTo>
                  <a:lnTo>
                    <a:pt x="2133600" y="2278379"/>
                  </a:lnTo>
                  <a:lnTo>
                    <a:pt x="2138934" y="2247138"/>
                  </a:lnTo>
                  <a:close/>
                </a:path>
                <a:path w="7878445" h="2411095">
                  <a:moveTo>
                    <a:pt x="1828038" y="2192273"/>
                  </a:moveTo>
                  <a:lnTo>
                    <a:pt x="1798320" y="2186940"/>
                  </a:lnTo>
                  <a:lnTo>
                    <a:pt x="1792224" y="2217419"/>
                  </a:lnTo>
                  <a:lnTo>
                    <a:pt x="1821942" y="2223516"/>
                  </a:lnTo>
                  <a:lnTo>
                    <a:pt x="1827276" y="2224531"/>
                  </a:lnTo>
                  <a:lnTo>
                    <a:pt x="1827276" y="2192273"/>
                  </a:lnTo>
                  <a:lnTo>
                    <a:pt x="1828038" y="2192273"/>
                  </a:lnTo>
                  <a:close/>
                </a:path>
                <a:path w="7878445" h="2411095">
                  <a:moveTo>
                    <a:pt x="1921764" y="2210562"/>
                  </a:moveTo>
                  <a:lnTo>
                    <a:pt x="1908048" y="2207514"/>
                  </a:lnTo>
                  <a:lnTo>
                    <a:pt x="1827276" y="2192273"/>
                  </a:lnTo>
                  <a:lnTo>
                    <a:pt x="1827276" y="2224531"/>
                  </a:lnTo>
                  <a:lnTo>
                    <a:pt x="1901952" y="2238755"/>
                  </a:lnTo>
                  <a:lnTo>
                    <a:pt x="1916430" y="2241041"/>
                  </a:lnTo>
                  <a:lnTo>
                    <a:pt x="1921764" y="2210562"/>
                  </a:lnTo>
                  <a:close/>
                </a:path>
                <a:path w="7878445" h="2411095">
                  <a:moveTo>
                    <a:pt x="1671828" y="2160269"/>
                  </a:moveTo>
                  <a:lnTo>
                    <a:pt x="1595628" y="2143505"/>
                  </a:lnTo>
                  <a:lnTo>
                    <a:pt x="1583436" y="2141219"/>
                  </a:lnTo>
                  <a:lnTo>
                    <a:pt x="1576578" y="2171700"/>
                  </a:lnTo>
                  <a:lnTo>
                    <a:pt x="1588770" y="2174747"/>
                  </a:lnTo>
                  <a:lnTo>
                    <a:pt x="1664970" y="2191512"/>
                  </a:lnTo>
                  <a:lnTo>
                    <a:pt x="1671066" y="2192731"/>
                  </a:lnTo>
                  <a:lnTo>
                    <a:pt x="1671066" y="2160269"/>
                  </a:lnTo>
                  <a:lnTo>
                    <a:pt x="1671828" y="2160269"/>
                  </a:lnTo>
                  <a:close/>
                </a:path>
                <a:path w="7878445" h="2411095">
                  <a:moveTo>
                    <a:pt x="1706118" y="2167890"/>
                  </a:moveTo>
                  <a:lnTo>
                    <a:pt x="1671066" y="2160269"/>
                  </a:lnTo>
                  <a:lnTo>
                    <a:pt x="1671066" y="2192731"/>
                  </a:lnTo>
                  <a:lnTo>
                    <a:pt x="1699260" y="2198369"/>
                  </a:lnTo>
                  <a:lnTo>
                    <a:pt x="1706118" y="2167890"/>
                  </a:lnTo>
                  <a:close/>
                </a:path>
                <a:path w="7878445" h="2411095">
                  <a:moveTo>
                    <a:pt x="1376172" y="2090165"/>
                  </a:moveTo>
                  <a:lnTo>
                    <a:pt x="1370076" y="2088641"/>
                  </a:lnTo>
                  <a:lnTo>
                    <a:pt x="1361694" y="2119122"/>
                  </a:lnTo>
                  <a:lnTo>
                    <a:pt x="1375410" y="2122571"/>
                  </a:lnTo>
                  <a:lnTo>
                    <a:pt x="1375410" y="2090165"/>
                  </a:lnTo>
                  <a:lnTo>
                    <a:pt x="1376172" y="2090165"/>
                  </a:lnTo>
                  <a:close/>
                </a:path>
                <a:path w="7878445" h="2411095">
                  <a:moveTo>
                    <a:pt x="1491996" y="2119122"/>
                  </a:moveTo>
                  <a:lnTo>
                    <a:pt x="1447800" y="2108454"/>
                  </a:lnTo>
                  <a:lnTo>
                    <a:pt x="1375410" y="2090165"/>
                  </a:lnTo>
                  <a:lnTo>
                    <a:pt x="1375410" y="2122571"/>
                  </a:lnTo>
                  <a:lnTo>
                    <a:pt x="1440180" y="2138934"/>
                  </a:lnTo>
                  <a:lnTo>
                    <a:pt x="1484376" y="2149602"/>
                  </a:lnTo>
                  <a:lnTo>
                    <a:pt x="1491996" y="2119122"/>
                  </a:lnTo>
                  <a:close/>
                </a:path>
                <a:path w="7878445" h="2411095">
                  <a:moveTo>
                    <a:pt x="1278636" y="2063495"/>
                  </a:moveTo>
                  <a:lnTo>
                    <a:pt x="1236726" y="2052065"/>
                  </a:lnTo>
                  <a:lnTo>
                    <a:pt x="1169670" y="2032253"/>
                  </a:lnTo>
                  <a:lnTo>
                    <a:pt x="1158240" y="2028444"/>
                  </a:lnTo>
                  <a:lnTo>
                    <a:pt x="1149096" y="2058162"/>
                  </a:lnTo>
                  <a:lnTo>
                    <a:pt x="1160526" y="2061972"/>
                  </a:lnTo>
                  <a:lnTo>
                    <a:pt x="1228344" y="2081784"/>
                  </a:lnTo>
                  <a:lnTo>
                    <a:pt x="1270254" y="2093976"/>
                  </a:lnTo>
                  <a:lnTo>
                    <a:pt x="1278636" y="2063495"/>
                  </a:lnTo>
                  <a:close/>
                </a:path>
                <a:path w="7878445" h="2411095">
                  <a:moveTo>
                    <a:pt x="1068324" y="2000250"/>
                  </a:moveTo>
                  <a:lnTo>
                    <a:pt x="1040130" y="1990344"/>
                  </a:lnTo>
                  <a:lnTo>
                    <a:pt x="1040130" y="1991105"/>
                  </a:lnTo>
                  <a:lnTo>
                    <a:pt x="977646" y="1969770"/>
                  </a:lnTo>
                  <a:lnTo>
                    <a:pt x="950214" y="1959102"/>
                  </a:lnTo>
                  <a:lnTo>
                    <a:pt x="939546" y="1988820"/>
                  </a:lnTo>
                  <a:lnTo>
                    <a:pt x="967740" y="1999488"/>
                  </a:lnTo>
                  <a:lnTo>
                    <a:pt x="1030224" y="2020824"/>
                  </a:lnTo>
                  <a:lnTo>
                    <a:pt x="1059180" y="2029967"/>
                  </a:lnTo>
                  <a:lnTo>
                    <a:pt x="1068324" y="2000250"/>
                  </a:lnTo>
                  <a:close/>
                </a:path>
                <a:path w="7878445" h="2411095">
                  <a:moveTo>
                    <a:pt x="801624" y="1902714"/>
                  </a:moveTo>
                  <a:lnTo>
                    <a:pt x="745998" y="1879853"/>
                  </a:lnTo>
                  <a:lnTo>
                    <a:pt x="733044" y="1908810"/>
                  </a:lnTo>
                  <a:lnTo>
                    <a:pt x="733806" y="1908810"/>
                  </a:lnTo>
                  <a:lnTo>
                    <a:pt x="789432" y="1932432"/>
                  </a:lnTo>
                  <a:lnTo>
                    <a:pt x="800862" y="1936793"/>
                  </a:lnTo>
                  <a:lnTo>
                    <a:pt x="800862" y="1902714"/>
                  </a:lnTo>
                  <a:lnTo>
                    <a:pt x="801624" y="1902714"/>
                  </a:lnTo>
                  <a:close/>
                </a:path>
                <a:path w="7878445" h="2411095">
                  <a:moveTo>
                    <a:pt x="858774" y="1925574"/>
                  </a:moveTo>
                  <a:lnTo>
                    <a:pt x="800862" y="1902714"/>
                  </a:lnTo>
                  <a:lnTo>
                    <a:pt x="800862" y="1936793"/>
                  </a:lnTo>
                  <a:lnTo>
                    <a:pt x="847344" y="1954529"/>
                  </a:lnTo>
                  <a:lnTo>
                    <a:pt x="850392" y="1956053"/>
                  </a:lnTo>
                  <a:lnTo>
                    <a:pt x="858012" y="1936241"/>
                  </a:lnTo>
                  <a:lnTo>
                    <a:pt x="858012" y="1925574"/>
                  </a:lnTo>
                  <a:lnTo>
                    <a:pt x="858774" y="1925574"/>
                  </a:lnTo>
                  <a:close/>
                </a:path>
                <a:path w="7878445" h="2411095">
                  <a:moveTo>
                    <a:pt x="861822" y="1926335"/>
                  </a:moveTo>
                  <a:lnTo>
                    <a:pt x="858012" y="1925574"/>
                  </a:lnTo>
                  <a:lnTo>
                    <a:pt x="858012" y="1936241"/>
                  </a:lnTo>
                  <a:lnTo>
                    <a:pt x="861822" y="1926335"/>
                  </a:lnTo>
                  <a:close/>
                </a:path>
                <a:path w="7878445" h="2411095">
                  <a:moveTo>
                    <a:pt x="591312" y="1808226"/>
                  </a:moveTo>
                  <a:lnTo>
                    <a:pt x="547116" y="1786127"/>
                  </a:lnTo>
                  <a:lnTo>
                    <a:pt x="532638" y="1814321"/>
                  </a:lnTo>
                  <a:lnTo>
                    <a:pt x="576834" y="1836420"/>
                  </a:lnTo>
                  <a:lnTo>
                    <a:pt x="590550" y="1843070"/>
                  </a:lnTo>
                  <a:lnTo>
                    <a:pt x="590550" y="1808226"/>
                  </a:lnTo>
                  <a:lnTo>
                    <a:pt x="591312" y="1808226"/>
                  </a:lnTo>
                  <a:close/>
                </a:path>
                <a:path w="7878445" h="2411095">
                  <a:moveTo>
                    <a:pt x="659892" y="1841753"/>
                  </a:moveTo>
                  <a:lnTo>
                    <a:pt x="640842" y="1832610"/>
                  </a:lnTo>
                  <a:lnTo>
                    <a:pt x="590550" y="1808226"/>
                  </a:lnTo>
                  <a:lnTo>
                    <a:pt x="590550" y="1843070"/>
                  </a:lnTo>
                  <a:lnTo>
                    <a:pt x="627126" y="1860803"/>
                  </a:lnTo>
                  <a:lnTo>
                    <a:pt x="646176" y="1869948"/>
                  </a:lnTo>
                  <a:lnTo>
                    <a:pt x="659892" y="1841753"/>
                  </a:lnTo>
                  <a:close/>
                </a:path>
                <a:path w="7878445" h="2411095">
                  <a:moveTo>
                    <a:pt x="371856" y="1720257"/>
                  </a:moveTo>
                  <a:lnTo>
                    <a:pt x="371856" y="1682495"/>
                  </a:lnTo>
                  <a:lnTo>
                    <a:pt x="359664" y="1674114"/>
                  </a:lnTo>
                  <a:lnTo>
                    <a:pt x="342138" y="1700021"/>
                  </a:lnTo>
                  <a:lnTo>
                    <a:pt x="353568" y="1708403"/>
                  </a:lnTo>
                  <a:lnTo>
                    <a:pt x="371856" y="1720257"/>
                  </a:lnTo>
                  <a:close/>
                </a:path>
                <a:path w="7878445" h="2411095">
                  <a:moveTo>
                    <a:pt x="411480" y="1745252"/>
                  </a:moveTo>
                  <a:lnTo>
                    <a:pt x="411480" y="1708403"/>
                  </a:lnTo>
                  <a:lnTo>
                    <a:pt x="371094" y="1681733"/>
                  </a:lnTo>
                  <a:lnTo>
                    <a:pt x="371856" y="1682495"/>
                  </a:lnTo>
                  <a:lnTo>
                    <a:pt x="371856" y="1720257"/>
                  </a:lnTo>
                  <a:lnTo>
                    <a:pt x="394716" y="1735074"/>
                  </a:lnTo>
                  <a:lnTo>
                    <a:pt x="411480" y="1745252"/>
                  </a:lnTo>
                  <a:close/>
                </a:path>
                <a:path w="7878445" h="2411095">
                  <a:moveTo>
                    <a:pt x="465582" y="1740408"/>
                  </a:moveTo>
                  <a:lnTo>
                    <a:pt x="453390" y="1733550"/>
                  </a:lnTo>
                  <a:lnTo>
                    <a:pt x="410718" y="1707641"/>
                  </a:lnTo>
                  <a:lnTo>
                    <a:pt x="411480" y="1708403"/>
                  </a:lnTo>
                  <a:lnTo>
                    <a:pt x="411480" y="1745252"/>
                  </a:lnTo>
                  <a:lnTo>
                    <a:pt x="437388" y="1760982"/>
                  </a:lnTo>
                  <a:lnTo>
                    <a:pt x="449580" y="1767839"/>
                  </a:lnTo>
                  <a:lnTo>
                    <a:pt x="465582" y="1740408"/>
                  </a:lnTo>
                  <a:close/>
                </a:path>
                <a:path w="7878445" h="2411095">
                  <a:moveTo>
                    <a:pt x="264414" y="1602486"/>
                  </a:moveTo>
                  <a:lnTo>
                    <a:pt x="233168" y="1575813"/>
                  </a:lnTo>
                  <a:lnTo>
                    <a:pt x="203454" y="1547622"/>
                  </a:lnTo>
                  <a:lnTo>
                    <a:pt x="203454" y="1548383"/>
                  </a:lnTo>
                  <a:lnTo>
                    <a:pt x="192024" y="1536954"/>
                  </a:lnTo>
                  <a:lnTo>
                    <a:pt x="169926" y="1558289"/>
                  </a:lnTo>
                  <a:lnTo>
                    <a:pt x="181356" y="1570482"/>
                  </a:lnTo>
                  <a:lnTo>
                    <a:pt x="211836" y="1598676"/>
                  </a:lnTo>
                  <a:lnTo>
                    <a:pt x="243840" y="1626870"/>
                  </a:lnTo>
                  <a:lnTo>
                    <a:pt x="263652" y="1642436"/>
                  </a:lnTo>
                  <a:lnTo>
                    <a:pt x="263652" y="1602486"/>
                  </a:lnTo>
                  <a:lnTo>
                    <a:pt x="264414" y="1602486"/>
                  </a:lnTo>
                  <a:close/>
                </a:path>
                <a:path w="7878445" h="2411095">
                  <a:moveTo>
                    <a:pt x="284988" y="1619250"/>
                  </a:moveTo>
                  <a:lnTo>
                    <a:pt x="263652" y="1602486"/>
                  </a:lnTo>
                  <a:lnTo>
                    <a:pt x="263652" y="1642436"/>
                  </a:lnTo>
                  <a:lnTo>
                    <a:pt x="265176" y="1643633"/>
                  </a:lnTo>
                  <a:lnTo>
                    <a:pt x="284988" y="1619250"/>
                  </a:lnTo>
                  <a:close/>
                </a:path>
                <a:path w="7878445" h="2411095">
                  <a:moveTo>
                    <a:pt x="75438" y="1379982"/>
                  </a:moveTo>
                  <a:lnTo>
                    <a:pt x="67818" y="1362456"/>
                  </a:lnTo>
                  <a:lnTo>
                    <a:pt x="38862" y="1376172"/>
                  </a:lnTo>
                  <a:lnTo>
                    <a:pt x="47244" y="1393698"/>
                  </a:lnTo>
                  <a:lnTo>
                    <a:pt x="64008" y="1424178"/>
                  </a:lnTo>
                  <a:lnTo>
                    <a:pt x="74676" y="1441513"/>
                  </a:lnTo>
                  <a:lnTo>
                    <a:pt x="74676" y="1379220"/>
                  </a:lnTo>
                  <a:lnTo>
                    <a:pt x="75438" y="1379982"/>
                  </a:lnTo>
                  <a:close/>
                </a:path>
                <a:path w="7878445" h="2411095">
                  <a:moveTo>
                    <a:pt x="91440" y="1408176"/>
                  </a:moveTo>
                  <a:lnTo>
                    <a:pt x="74676" y="1379220"/>
                  </a:lnTo>
                  <a:lnTo>
                    <a:pt x="74676" y="1441513"/>
                  </a:lnTo>
                  <a:lnTo>
                    <a:pt x="82296" y="1453895"/>
                  </a:lnTo>
                  <a:lnTo>
                    <a:pt x="90678" y="1465570"/>
                  </a:lnTo>
                  <a:lnTo>
                    <a:pt x="90678" y="1407414"/>
                  </a:lnTo>
                  <a:lnTo>
                    <a:pt x="91440" y="1408176"/>
                  </a:lnTo>
                  <a:close/>
                </a:path>
                <a:path w="7878445" h="2411095">
                  <a:moveTo>
                    <a:pt x="108966" y="1437132"/>
                  </a:moveTo>
                  <a:lnTo>
                    <a:pt x="90678" y="1407414"/>
                  </a:lnTo>
                  <a:lnTo>
                    <a:pt x="90678" y="1465570"/>
                  </a:lnTo>
                  <a:lnTo>
                    <a:pt x="103632" y="1483614"/>
                  </a:lnTo>
                  <a:lnTo>
                    <a:pt x="105918" y="1486662"/>
                  </a:lnTo>
                  <a:lnTo>
                    <a:pt x="108204" y="1484860"/>
                  </a:lnTo>
                  <a:lnTo>
                    <a:pt x="108204" y="1436370"/>
                  </a:lnTo>
                  <a:lnTo>
                    <a:pt x="108966" y="1437132"/>
                  </a:lnTo>
                  <a:close/>
                </a:path>
                <a:path w="7878445" h="2411095">
                  <a:moveTo>
                    <a:pt x="129540" y="1465326"/>
                  </a:moveTo>
                  <a:lnTo>
                    <a:pt x="108204" y="1436370"/>
                  </a:lnTo>
                  <a:lnTo>
                    <a:pt x="108204" y="1484860"/>
                  </a:lnTo>
                  <a:lnTo>
                    <a:pt x="128778" y="1468651"/>
                  </a:lnTo>
                  <a:lnTo>
                    <a:pt x="128778" y="1464564"/>
                  </a:lnTo>
                  <a:lnTo>
                    <a:pt x="129540" y="1465326"/>
                  </a:lnTo>
                  <a:close/>
                </a:path>
                <a:path w="7878445" h="2411095">
                  <a:moveTo>
                    <a:pt x="131064" y="1466850"/>
                  </a:moveTo>
                  <a:lnTo>
                    <a:pt x="128778" y="1464564"/>
                  </a:lnTo>
                  <a:lnTo>
                    <a:pt x="128778" y="1468651"/>
                  </a:lnTo>
                  <a:lnTo>
                    <a:pt x="131064" y="14668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59897" y="1577896"/>
            <a:ext cx="8832850" cy="3959225"/>
          </a:xfrm>
          <a:prstGeom prst="rect">
            <a:avLst/>
          </a:prstGeom>
        </p:spPr>
        <p:txBody>
          <a:bodyPr wrap="square" lIns="0" tIns="18097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425"/>
              </a:spcBef>
            </a:pP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Teorema</a:t>
            </a:r>
            <a:r>
              <a:rPr dirty="0" sz="2200" spc="-60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200" spc="-70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Nyquist</a:t>
            </a:r>
            <a:r>
              <a:rPr dirty="0" sz="2200" spc="-55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o</a:t>
            </a:r>
            <a:r>
              <a:rPr dirty="0" sz="2200" spc="-60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dirty="0" sz="2200" spc="-70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spc="-10" b="1" i="1">
                <a:solidFill>
                  <a:srgbClr val="000065"/>
                </a:solidFill>
                <a:latin typeface="Arial"/>
                <a:cs typeface="Arial"/>
              </a:rPr>
              <a:t>Muestreo</a:t>
            </a:r>
            <a:endParaRPr sz="22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1325"/>
              </a:spcBef>
            </a:pP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“La</a:t>
            </a:r>
            <a:r>
              <a:rPr dirty="0" sz="2200" spc="13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frecuencia</a:t>
            </a:r>
            <a:r>
              <a:rPr dirty="0" sz="2200" spc="14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13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muestreo</a:t>
            </a:r>
            <a:r>
              <a:rPr dirty="0" sz="2200" spc="13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mínima</a:t>
            </a:r>
            <a:r>
              <a:rPr dirty="0" sz="2200" spc="14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requerida</a:t>
            </a:r>
            <a:r>
              <a:rPr dirty="0" sz="2200" spc="14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200" spc="13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realizar</a:t>
            </a:r>
            <a:r>
              <a:rPr dirty="0" sz="2200" spc="14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una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grabación</a:t>
            </a:r>
            <a:r>
              <a:rPr dirty="0" sz="22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digital,</a:t>
            </a:r>
            <a:r>
              <a:rPr dirty="0" sz="2200" spc="1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debe</a:t>
            </a:r>
            <a:r>
              <a:rPr dirty="0" sz="22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ser</a:t>
            </a:r>
            <a:r>
              <a:rPr dirty="0" sz="2200" spc="1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igual</a:t>
            </a:r>
            <a:r>
              <a:rPr dirty="0" sz="2200" spc="1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al</a:t>
            </a:r>
            <a:r>
              <a:rPr dirty="0" sz="2200" spc="18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doble</a:t>
            </a:r>
            <a:r>
              <a:rPr dirty="0" sz="22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1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200" spc="1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frecuencia</a:t>
            </a:r>
            <a:r>
              <a:rPr dirty="0" sz="22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200" spc="1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señal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analógica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2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2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pretenda</a:t>
            </a:r>
            <a:r>
              <a:rPr dirty="0" sz="22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digitalizar”.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2200">
              <a:latin typeface="Arial MT"/>
              <a:cs typeface="Arial MT"/>
            </a:endParaRPr>
          </a:p>
          <a:p>
            <a:pPr marL="1019810">
              <a:lnSpc>
                <a:spcPct val="100000"/>
              </a:lnSpc>
            </a:pPr>
            <a:r>
              <a:rPr dirty="0" sz="2200" spc="-25" i="1">
                <a:solidFill>
                  <a:srgbClr val="C00000"/>
                </a:solidFill>
                <a:latin typeface="Arial"/>
                <a:cs typeface="Arial"/>
              </a:rPr>
              <a:t>Tasa/Frec</a:t>
            </a:r>
            <a:r>
              <a:rPr dirty="0" sz="2200" spc="-5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Muestreo</a:t>
            </a:r>
            <a:r>
              <a:rPr dirty="0" sz="2200" spc="-6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(Fm)</a:t>
            </a:r>
            <a:r>
              <a:rPr dirty="0" sz="2200" spc="-55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&gt;</a:t>
            </a:r>
            <a:r>
              <a:rPr dirty="0" sz="2200" spc="-6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dirty="0" sz="2200" spc="-55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x</a:t>
            </a:r>
            <a:r>
              <a:rPr dirty="0" sz="2200" spc="-5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(Ancho</a:t>
            </a:r>
            <a:r>
              <a:rPr dirty="0" sz="2200" spc="-5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dirty="0" sz="2200" spc="-55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Banda</a:t>
            </a:r>
            <a:r>
              <a:rPr dirty="0" sz="2200" spc="-4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spc="-10" i="1">
                <a:solidFill>
                  <a:srgbClr val="C00000"/>
                </a:solidFill>
                <a:latin typeface="Arial"/>
                <a:cs typeface="Arial"/>
              </a:rPr>
              <a:t>Señal)</a:t>
            </a:r>
            <a:endParaRPr sz="2200">
              <a:latin typeface="Arial"/>
              <a:cs typeface="Arial"/>
            </a:endParaRPr>
          </a:p>
          <a:p>
            <a:pPr algn="just" marL="12700" marR="5715">
              <a:lnSpc>
                <a:spcPct val="100000"/>
              </a:lnSpc>
              <a:spcBef>
                <a:spcPts val="2014"/>
              </a:spcBef>
            </a:pP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Es</a:t>
            </a:r>
            <a:r>
              <a:rPr dirty="0" sz="2200" spc="5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decir,</a:t>
            </a:r>
            <a:r>
              <a:rPr dirty="0" sz="2200" spc="4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que</a:t>
            </a:r>
            <a:r>
              <a:rPr dirty="0" sz="2200" spc="5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la</a:t>
            </a:r>
            <a:r>
              <a:rPr dirty="0" sz="2200" spc="4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tasa</a:t>
            </a:r>
            <a:r>
              <a:rPr dirty="0" sz="2200" spc="5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200" spc="4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muestreo</a:t>
            </a:r>
            <a:r>
              <a:rPr dirty="0" sz="2200" spc="4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se</a:t>
            </a:r>
            <a:r>
              <a:rPr dirty="0" sz="2200" spc="4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debe</a:t>
            </a:r>
            <a:r>
              <a:rPr dirty="0" sz="2200" spc="5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realizar,</a:t>
            </a:r>
            <a:r>
              <a:rPr dirty="0" sz="2200" spc="4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al</a:t>
            </a:r>
            <a:r>
              <a:rPr dirty="0" sz="2200" spc="5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menos,</a:t>
            </a:r>
            <a:r>
              <a:rPr dirty="0" sz="2200" spc="3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al</a:t>
            </a:r>
            <a:r>
              <a:rPr dirty="0" sz="2200" spc="5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spc="-10" i="1">
                <a:solidFill>
                  <a:srgbClr val="000065"/>
                </a:solidFill>
                <a:latin typeface="Arial"/>
                <a:cs typeface="Arial"/>
              </a:rPr>
              <a:t>doble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200" spc="-4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la</a:t>
            </a:r>
            <a:r>
              <a:rPr dirty="0" sz="2200" spc="-4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frecuencia</a:t>
            </a:r>
            <a:r>
              <a:rPr dirty="0" sz="2200" spc="-3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200" spc="-4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señal</a:t>
            </a:r>
            <a:r>
              <a:rPr dirty="0" sz="2200" spc="-3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spc="-10" i="1">
                <a:solidFill>
                  <a:srgbClr val="000065"/>
                </a:solidFill>
                <a:latin typeface="Arial"/>
                <a:cs typeface="Arial"/>
              </a:rPr>
              <a:t>analógica.</a:t>
            </a:r>
            <a:endParaRPr sz="2200">
              <a:latin typeface="Arial"/>
              <a:cs typeface="Arial"/>
            </a:endParaRPr>
          </a:p>
          <a:p>
            <a:pPr marL="1019810">
              <a:lnSpc>
                <a:spcPct val="100000"/>
              </a:lnSpc>
              <a:spcBef>
                <a:spcPts val="2160"/>
              </a:spcBef>
            </a:pP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Muestras</a:t>
            </a:r>
            <a:r>
              <a:rPr dirty="0" sz="2200" spc="-7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en</a:t>
            </a:r>
            <a:r>
              <a:rPr dirty="0" sz="2200" spc="-65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dirty="0" sz="2200" spc="-6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periodo</a:t>
            </a:r>
            <a:r>
              <a:rPr dirty="0" sz="2200" spc="-6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(Nper)</a:t>
            </a:r>
            <a:r>
              <a:rPr dirty="0" sz="2200" spc="-6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dirty="0" sz="2200" spc="-7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Fm</a:t>
            </a:r>
            <a:r>
              <a:rPr dirty="0" sz="2200" spc="-55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dirty="0" sz="2200" spc="-7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Frec</a:t>
            </a:r>
            <a:r>
              <a:rPr dirty="0" sz="2200" spc="-6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C00000"/>
                </a:solidFill>
                <a:latin typeface="Arial"/>
                <a:cs typeface="Arial"/>
              </a:rPr>
              <a:t>(Onda</a:t>
            </a:r>
            <a:r>
              <a:rPr dirty="0" sz="2200" spc="-75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200" spc="-10" i="1">
                <a:solidFill>
                  <a:srgbClr val="C00000"/>
                </a:solidFill>
                <a:latin typeface="Arial"/>
                <a:cs typeface="Arial"/>
              </a:rPr>
              <a:t>fund.)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159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59897" y="1577896"/>
            <a:ext cx="8832215" cy="2543810"/>
          </a:xfrm>
          <a:prstGeom prst="rect">
            <a:avLst/>
          </a:prstGeom>
        </p:spPr>
        <p:txBody>
          <a:bodyPr wrap="square" lIns="0" tIns="180975" rIns="0" bIns="0" rtlCol="0" vert="horz">
            <a:spAutoFit/>
          </a:bodyPr>
          <a:lstStyle/>
          <a:p>
            <a:pPr algn="r" marR="3198495">
              <a:lnSpc>
                <a:spcPct val="100000"/>
              </a:lnSpc>
              <a:spcBef>
                <a:spcPts val="1425"/>
              </a:spcBef>
            </a:pP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Teorema</a:t>
            </a:r>
            <a:r>
              <a:rPr dirty="0" sz="2200" spc="-75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200" spc="-75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Nyquist</a:t>
            </a:r>
            <a:r>
              <a:rPr dirty="0" sz="2200" spc="-70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o</a:t>
            </a:r>
            <a:r>
              <a:rPr dirty="0" sz="2200" spc="-75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dirty="0" sz="2200" spc="-75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Muestreo</a:t>
            </a:r>
            <a:r>
              <a:rPr dirty="0" sz="2200" spc="-75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spc="-10" b="1" i="1">
                <a:solidFill>
                  <a:srgbClr val="000065"/>
                </a:solidFill>
                <a:latin typeface="Arial"/>
                <a:cs typeface="Arial"/>
              </a:rPr>
              <a:t>(Cont)</a:t>
            </a:r>
            <a:endParaRPr sz="22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1325"/>
              </a:spcBef>
            </a:pP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200" spc="5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ejemplo,</a:t>
            </a:r>
            <a:r>
              <a:rPr dirty="0" sz="2200" spc="5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los</a:t>
            </a:r>
            <a:r>
              <a:rPr dirty="0" sz="2200" spc="5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sonidos</a:t>
            </a:r>
            <a:r>
              <a:rPr dirty="0" sz="2200" spc="5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más</a:t>
            </a:r>
            <a:r>
              <a:rPr dirty="0" sz="2200" spc="5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agudos</a:t>
            </a:r>
            <a:r>
              <a:rPr dirty="0" sz="2200" spc="5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200" spc="5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puede</a:t>
            </a:r>
            <a:r>
              <a:rPr dirty="0" sz="2200" spc="5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captar</a:t>
            </a:r>
            <a:r>
              <a:rPr dirty="0" sz="2200" spc="5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200" spc="6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 spc="-20">
                <a:solidFill>
                  <a:srgbClr val="000065"/>
                </a:solidFill>
                <a:latin typeface="Arial MT"/>
                <a:cs typeface="Arial MT"/>
              </a:rPr>
              <a:t>oído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humano</a:t>
            </a:r>
            <a:r>
              <a:rPr dirty="0" sz="2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son</a:t>
            </a:r>
            <a:r>
              <a:rPr dirty="0" sz="2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20</a:t>
            </a:r>
            <a:r>
              <a:rPr dirty="0" sz="2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kHz (ancho</a:t>
            </a:r>
            <a:r>
              <a:rPr dirty="0" sz="2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banda</a:t>
            </a:r>
            <a:r>
              <a:rPr dirty="0" sz="2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 la</a:t>
            </a:r>
            <a:r>
              <a:rPr dirty="0" sz="2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señal),</a:t>
            </a:r>
            <a:r>
              <a:rPr dirty="0" sz="2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lo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tanto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tasa 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de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muestreo</a:t>
            </a:r>
            <a:r>
              <a:rPr dirty="0" sz="22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2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obtener</a:t>
            </a:r>
            <a:r>
              <a:rPr dirty="0" sz="22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“calidad</a:t>
            </a:r>
            <a:r>
              <a:rPr dirty="0" sz="22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CD”</a:t>
            </a:r>
            <a:r>
              <a:rPr dirty="0" sz="22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es</a:t>
            </a:r>
            <a:r>
              <a:rPr dirty="0" sz="22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44,1 kHz</a:t>
            </a:r>
            <a:r>
              <a:rPr dirty="0" sz="2200" spc="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como,</a:t>
            </a:r>
            <a:r>
              <a:rPr dirty="0" sz="2200" spc="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un</a:t>
            </a:r>
            <a:r>
              <a:rPr dirty="0" sz="2200" spc="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20">
                <a:solidFill>
                  <a:srgbClr val="000065"/>
                </a:solidFill>
                <a:latin typeface="Arial MT"/>
                <a:cs typeface="Arial MT"/>
              </a:rPr>
              <a:t>poco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más</a:t>
            </a:r>
            <a:r>
              <a:rPr dirty="0" sz="22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del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doble</a:t>
            </a:r>
            <a:r>
              <a:rPr dirty="0" sz="22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20</a:t>
            </a:r>
            <a:r>
              <a:rPr dirty="0" sz="22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20">
                <a:solidFill>
                  <a:srgbClr val="000065"/>
                </a:solidFill>
                <a:latin typeface="Arial MT"/>
                <a:cs typeface="Arial MT"/>
              </a:rPr>
              <a:t>kHz.</a:t>
            </a:r>
            <a:endParaRPr sz="2200">
              <a:latin typeface="Arial MT"/>
              <a:cs typeface="Arial MT"/>
            </a:endParaRPr>
          </a:p>
          <a:p>
            <a:pPr algn="r" marR="3136900">
              <a:lnSpc>
                <a:spcPct val="100000"/>
              </a:lnSpc>
              <a:spcBef>
                <a:spcPts val="1340"/>
              </a:spcBef>
            </a:pPr>
            <a:r>
              <a:rPr dirty="0" sz="2200" b="1">
                <a:solidFill>
                  <a:srgbClr val="000065"/>
                </a:solidFill>
                <a:latin typeface="Arial"/>
                <a:cs typeface="Arial"/>
              </a:rPr>
              <a:t>Fm</a:t>
            </a:r>
            <a:r>
              <a:rPr dirty="0" sz="22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65"/>
                </a:solidFill>
                <a:latin typeface="Arial"/>
                <a:cs typeface="Arial"/>
              </a:rPr>
              <a:t>&gt;</a:t>
            </a:r>
            <a:r>
              <a:rPr dirty="0" sz="22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65"/>
                </a:solidFill>
                <a:latin typeface="Arial"/>
                <a:cs typeface="Arial"/>
              </a:rPr>
              <a:t>2</a:t>
            </a:r>
            <a:r>
              <a:rPr dirty="0" sz="22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65"/>
                </a:solidFill>
                <a:latin typeface="Arial"/>
                <a:cs typeface="Arial"/>
              </a:rPr>
              <a:t>x</a:t>
            </a:r>
            <a:r>
              <a:rPr dirty="0" sz="22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65"/>
                </a:solidFill>
                <a:latin typeface="Arial"/>
                <a:cs typeface="Arial"/>
              </a:rPr>
              <a:t>20</a:t>
            </a:r>
            <a:r>
              <a:rPr dirty="0" sz="2200" spc="-3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0065"/>
                </a:solidFill>
                <a:latin typeface="Arial"/>
                <a:cs typeface="Arial"/>
              </a:rPr>
              <a:t>kHz</a:t>
            </a:r>
            <a:r>
              <a:rPr dirty="0" sz="2200" spc="-1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000065"/>
                </a:solidFill>
                <a:latin typeface="Wingdings"/>
                <a:cs typeface="Wingdings"/>
              </a:rPr>
              <a:t></a:t>
            </a:r>
            <a:r>
              <a:rPr dirty="0" sz="2200" spc="4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200" b="1">
                <a:solidFill>
                  <a:srgbClr val="000065"/>
                </a:solidFill>
                <a:latin typeface="Arial"/>
                <a:cs typeface="Arial"/>
              </a:rPr>
              <a:t>44.1</a:t>
            </a:r>
            <a:r>
              <a:rPr dirty="0" sz="2200" spc="-3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spc="-25" b="1">
                <a:solidFill>
                  <a:srgbClr val="000065"/>
                </a:solidFill>
                <a:latin typeface="Arial"/>
                <a:cs typeface="Arial"/>
              </a:rPr>
              <a:t>kHz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159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478" y="4366297"/>
            <a:ext cx="6876138" cy="2215196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60659" y="1746757"/>
            <a:ext cx="8832850" cy="3215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00000"/>
              </a:lnSpc>
              <a:spcBef>
                <a:spcPts val="100"/>
              </a:spcBef>
            </a:pP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dirty="0" sz="2200" spc="30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efecto</a:t>
            </a:r>
            <a:r>
              <a:rPr dirty="0" sz="2200" spc="300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65"/>
                </a:solidFill>
                <a:latin typeface="Arial"/>
                <a:cs typeface="Arial"/>
              </a:rPr>
              <a:t>Aliasing:</a:t>
            </a:r>
            <a:r>
              <a:rPr dirty="0" sz="2200" spc="295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200" spc="29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produce</a:t>
            </a:r>
            <a:r>
              <a:rPr dirty="0" sz="2200" spc="30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cuando</a:t>
            </a:r>
            <a:r>
              <a:rPr dirty="0" sz="2200" spc="30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200" spc="30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frecuencia</a:t>
            </a:r>
            <a:r>
              <a:rPr dirty="0" sz="2200" spc="30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29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muestreo</a:t>
            </a:r>
            <a:r>
              <a:rPr dirty="0" sz="2200" spc="30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es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inferior</a:t>
            </a:r>
            <a:r>
              <a:rPr dirty="0" sz="2200" spc="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200" spc="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frecuencia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Nyquist</a:t>
            </a:r>
            <a:r>
              <a:rPr dirty="0" sz="2200" spc="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y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200" spc="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lo</a:t>
            </a:r>
            <a:r>
              <a:rPr dirty="0" sz="2200" spc="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tanto</a:t>
            </a:r>
            <a:r>
              <a:rPr dirty="0" sz="2200" spc="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insuficiente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200" spc="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hacer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el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muestreo</a:t>
            </a:r>
            <a:r>
              <a:rPr dirty="0" sz="2200" spc="-1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correctamente.</a:t>
            </a:r>
            <a:endParaRPr sz="2200">
              <a:latin typeface="Arial MT"/>
              <a:cs typeface="Arial MT"/>
            </a:endParaRPr>
          </a:p>
          <a:p>
            <a:pPr marL="390525" indent="-377825">
              <a:lnSpc>
                <a:spcPct val="100000"/>
              </a:lnSpc>
              <a:spcBef>
                <a:spcPts val="1330"/>
              </a:spcBef>
              <a:buChar char="•"/>
              <a:tabLst>
                <a:tab pos="390525" algn="l"/>
              </a:tabLst>
            </a:pP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200" spc="-1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Azul,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2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onda</a:t>
            </a:r>
            <a:r>
              <a:rPr dirty="0" sz="2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original</a:t>
            </a:r>
            <a:r>
              <a:rPr dirty="0" sz="22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(ancho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banda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señal</a:t>
            </a:r>
            <a:r>
              <a:rPr dirty="0" sz="22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analógica</a:t>
            </a:r>
            <a:r>
              <a:rPr dirty="0" sz="2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10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20">
                <a:solidFill>
                  <a:srgbClr val="000065"/>
                </a:solidFill>
                <a:latin typeface="Arial MT"/>
                <a:cs typeface="Arial MT"/>
              </a:rPr>
              <a:t>kHz)</a:t>
            </a:r>
            <a:endParaRPr sz="2200">
              <a:latin typeface="Arial MT"/>
              <a:cs typeface="Arial MT"/>
            </a:endParaRPr>
          </a:p>
          <a:p>
            <a:pPr marL="390525" marR="5715" indent="-378460">
              <a:lnSpc>
                <a:spcPct val="100000"/>
              </a:lnSpc>
              <a:spcBef>
                <a:spcPts val="1330"/>
              </a:spcBef>
              <a:buChar char="•"/>
              <a:tabLst>
                <a:tab pos="390525" algn="l"/>
              </a:tabLst>
            </a:pP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200" spc="2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Rojo,</a:t>
            </a:r>
            <a:r>
              <a:rPr dirty="0" sz="2200" spc="204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reconstrucción</a:t>
            </a:r>
            <a:r>
              <a:rPr dirty="0" sz="2200" spc="2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2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200" spc="2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onda</a:t>
            </a:r>
            <a:r>
              <a:rPr dirty="0" sz="2200" spc="2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con</a:t>
            </a:r>
            <a:r>
              <a:rPr dirty="0" sz="2200" spc="204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tasa</a:t>
            </a:r>
            <a:r>
              <a:rPr dirty="0" sz="2200" spc="2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204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muestreo</a:t>
            </a:r>
            <a:r>
              <a:rPr dirty="0" sz="2200" spc="2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20</a:t>
            </a:r>
            <a:r>
              <a:rPr dirty="0" sz="2200" spc="204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kHz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2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ha</a:t>
            </a:r>
            <a:r>
              <a:rPr dirty="0" sz="22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perdido</a:t>
            </a:r>
            <a:r>
              <a:rPr dirty="0" sz="22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algo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información</a:t>
            </a:r>
            <a:r>
              <a:rPr dirty="0" sz="22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pero</a:t>
            </a:r>
            <a:r>
              <a:rPr dirty="0" sz="22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no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demasiado.</a:t>
            </a:r>
            <a:endParaRPr sz="2200">
              <a:latin typeface="Arial MT"/>
              <a:cs typeface="Arial MT"/>
            </a:endParaRPr>
          </a:p>
          <a:p>
            <a:pPr marL="390525" marR="5080" indent="-378460">
              <a:lnSpc>
                <a:spcPct val="100000"/>
              </a:lnSpc>
              <a:spcBef>
                <a:spcPts val="1330"/>
              </a:spcBef>
              <a:buChar char="•"/>
              <a:tabLst>
                <a:tab pos="390525" algn="l"/>
              </a:tabLst>
            </a:pP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En</a:t>
            </a:r>
            <a:r>
              <a:rPr dirty="0" sz="2200" spc="1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Verde,</a:t>
            </a:r>
            <a:r>
              <a:rPr dirty="0" sz="2200" spc="1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reconstrucción</a:t>
            </a:r>
            <a:r>
              <a:rPr dirty="0" sz="2200" spc="1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1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200" spc="1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onda</a:t>
            </a:r>
            <a:r>
              <a:rPr dirty="0" sz="2200" spc="1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con</a:t>
            </a:r>
            <a:r>
              <a:rPr dirty="0" sz="2200" spc="1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tasa</a:t>
            </a:r>
            <a:r>
              <a:rPr dirty="0" sz="2200" spc="1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1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muestreo</a:t>
            </a:r>
            <a:r>
              <a:rPr dirty="0" sz="2200" spc="1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5</a:t>
            </a:r>
            <a:r>
              <a:rPr dirty="0" sz="2200" spc="1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20">
                <a:solidFill>
                  <a:srgbClr val="000065"/>
                </a:solidFill>
                <a:latin typeface="Arial MT"/>
                <a:cs typeface="Arial MT"/>
              </a:rPr>
              <a:t>kHz,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2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aprecia</a:t>
            </a:r>
            <a:r>
              <a:rPr dirty="0" sz="22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fácilmente</a:t>
            </a:r>
            <a:r>
              <a:rPr dirty="0" sz="22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como</a:t>
            </a:r>
            <a:r>
              <a:rPr dirty="0" sz="22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2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ha</a:t>
            </a:r>
            <a:r>
              <a:rPr dirty="0" sz="22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deformando</a:t>
            </a:r>
            <a:r>
              <a:rPr dirty="0" sz="22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2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onda.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921" rIns="0" bIns="0" rtlCol="0" vert="horz">
            <a:spAutoFit/>
          </a:bodyPr>
          <a:lstStyle/>
          <a:p>
            <a:pPr marL="1006475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8155" y="4883658"/>
            <a:ext cx="8317230" cy="2219705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70999" y="1577896"/>
            <a:ext cx="8972550" cy="3215640"/>
          </a:xfrm>
          <a:prstGeom prst="rect">
            <a:avLst/>
          </a:prstGeom>
        </p:spPr>
        <p:txBody>
          <a:bodyPr wrap="square" lIns="0" tIns="180975" rIns="0" bIns="0" rtlCol="0" vert="horz">
            <a:spAutoFit/>
          </a:bodyPr>
          <a:lstStyle/>
          <a:p>
            <a:pPr algn="just" marL="100965">
              <a:lnSpc>
                <a:spcPct val="100000"/>
              </a:lnSpc>
              <a:spcBef>
                <a:spcPts val="1425"/>
              </a:spcBef>
            </a:pP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Resolución</a:t>
            </a:r>
            <a:r>
              <a:rPr dirty="0" sz="2200" spc="-75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dirty="0" sz="2200" spc="-80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una</a:t>
            </a:r>
            <a:r>
              <a:rPr dirty="0" sz="2200" spc="-75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spc="-10" b="1" i="1">
                <a:solidFill>
                  <a:srgbClr val="000065"/>
                </a:solidFill>
                <a:latin typeface="Arial"/>
                <a:cs typeface="Arial"/>
              </a:rPr>
              <a:t>convertidor</a:t>
            </a:r>
            <a:r>
              <a:rPr dirty="0" sz="2200" spc="-145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spc="-25" b="1" i="1">
                <a:solidFill>
                  <a:srgbClr val="000065"/>
                </a:solidFill>
                <a:latin typeface="Arial"/>
                <a:cs typeface="Arial"/>
              </a:rPr>
              <a:t>A/D</a:t>
            </a:r>
            <a:endParaRPr sz="2200">
              <a:latin typeface="Arial"/>
              <a:cs typeface="Arial"/>
            </a:endParaRPr>
          </a:p>
          <a:p>
            <a:pPr algn="just" marL="100965" marR="56515">
              <a:lnSpc>
                <a:spcPct val="100000"/>
              </a:lnSpc>
              <a:spcBef>
                <a:spcPts val="1325"/>
              </a:spcBef>
            </a:pP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Es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200" spc="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cantidad</a:t>
            </a:r>
            <a:r>
              <a:rPr dirty="0" sz="2200" spc="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bits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que</a:t>
            </a:r>
            <a:r>
              <a:rPr dirty="0" sz="2200" spc="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entrega</a:t>
            </a:r>
            <a:r>
              <a:rPr dirty="0" sz="2200" spc="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su</a:t>
            </a:r>
            <a:r>
              <a:rPr dirty="0" sz="2200" spc="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salida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luego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completada</a:t>
            </a:r>
            <a:r>
              <a:rPr dirty="0" sz="2200" spc="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la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conversión.</a:t>
            </a:r>
            <a:r>
              <a:rPr dirty="0" sz="2200" spc="2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También</a:t>
            </a:r>
            <a:r>
              <a:rPr dirty="0" sz="2200" spc="2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puede</a:t>
            </a:r>
            <a:r>
              <a:rPr dirty="0" sz="2200" spc="2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expresarse</a:t>
            </a:r>
            <a:r>
              <a:rPr dirty="0" sz="2200" spc="2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como</a:t>
            </a:r>
            <a:r>
              <a:rPr dirty="0" sz="2200" spc="2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el</a:t>
            </a:r>
            <a:r>
              <a:rPr dirty="0" sz="2200" spc="2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porcentaje</a:t>
            </a:r>
            <a:r>
              <a:rPr dirty="0" sz="2200" spc="2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o</a:t>
            </a:r>
            <a:r>
              <a:rPr dirty="0" sz="2200" spc="2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partes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millón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 (ppm).</a:t>
            </a:r>
            <a:endParaRPr sz="2200">
              <a:latin typeface="Arial MT"/>
              <a:cs typeface="Arial MT"/>
            </a:endParaRPr>
          </a:p>
          <a:p>
            <a:pPr algn="just" marL="100965" marR="55880">
              <a:lnSpc>
                <a:spcPct val="100000"/>
              </a:lnSpc>
              <a:spcBef>
                <a:spcPts val="1330"/>
              </a:spcBef>
            </a:pP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Significa</a:t>
            </a:r>
            <a:r>
              <a:rPr dirty="0" sz="2200" spc="3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también,</a:t>
            </a:r>
            <a:r>
              <a:rPr dirty="0" sz="2200" spc="3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si</a:t>
            </a:r>
            <a:r>
              <a:rPr dirty="0" sz="2200" spc="3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se</a:t>
            </a:r>
            <a:r>
              <a:rPr dirty="0" sz="2200" spc="3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establece</a:t>
            </a:r>
            <a:r>
              <a:rPr dirty="0" sz="2200" spc="38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una</a:t>
            </a:r>
            <a:r>
              <a:rPr dirty="0" sz="2200" spc="3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resolución</a:t>
            </a:r>
            <a:r>
              <a:rPr dirty="0" sz="2200" spc="38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37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8</a:t>
            </a:r>
            <a:r>
              <a:rPr dirty="0" sz="2200" spc="37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bits/muestra,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cada</a:t>
            </a:r>
            <a:r>
              <a:rPr dirty="0" sz="2200" spc="509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muestra</a:t>
            </a:r>
            <a:r>
              <a:rPr dirty="0" sz="2200" spc="5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tomada</a:t>
            </a:r>
            <a:r>
              <a:rPr dirty="0" sz="2200" spc="5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quedará</a:t>
            </a:r>
            <a:r>
              <a:rPr dirty="0" sz="2200" spc="5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representada</a:t>
            </a:r>
            <a:r>
              <a:rPr dirty="0" sz="2200" spc="5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200" spc="5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2</a:t>
            </a:r>
            <a:r>
              <a:rPr dirty="0" baseline="24904" sz="2175">
                <a:solidFill>
                  <a:srgbClr val="000065"/>
                </a:solidFill>
                <a:latin typeface="Arial MT"/>
                <a:cs typeface="Arial MT"/>
              </a:rPr>
              <a:t>8</a:t>
            </a:r>
            <a:r>
              <a:rPr dirty="0" baseline="24904" sz="2175" spc="247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=</a:t>
            </a:r>
            <a:r>
              <a:rPr dirty="0" sz="2200" spc="5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256</a:t>
            </a:r>
            <a:r>
              <a:rPr dirty="0" sz="2200" spc="5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valores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distintos</a:t>
            </a:r>
            <a:r>
              <a:rPr dirty="0" sz="2200" spc="9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200" spc="9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aproximar</a:t>
            </a:r>
            <a:r>
              <a:rPr dirty="0" sz="2200" spc="8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cada</a:t>
            </a:r>
            <a:r>
              <a:rPr dirty="0" sz="2200" spc="9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muestra.</a:t>
            </a:r>
            <a:r>
              <a:rPr dirty="0" sz="2200" spc="8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200" spc="9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lo</a:t>
            </a:r>
            <a:r>
              <a:rPr dirty="0" sz="2200" spc="90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tanto,</a:t>
            </a:r>
            <a:r>
              <a:rPr dirty="0" sz="2200" spc="8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tendrá</a:t>
            </a:r>
            <a:r>
              <a:rPr dirty="0" sz="2200" spc="85">
                <a:solidFill>
                  <a:srgbClr val="000065"/>
                </a:solidFill>
                <a:latin typeface="Arial MT"/>
                <a:cs typeface="Arial MT"/>
              </a:rPr>
              <a:t>  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una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resolución</a:t>
            </a:r>
            <a:r>
              <a:rPr dirty="0" sz="22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1/2</a:t>
            </a:r>
            <a:r>
              <a:rPr dirty="0" baseline="24904" sz="2175">
                <a:solidFill>
                  <a:srgbClr val="000065"/>
                </a:solidFill>
                <a:latin typeface="Arial MT"/>
                <a:cs typeface="Arial MT"/>
              </a:rPr>
              <a:t>8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×100</a:t>
            </a:r>
            <a:r>
              <a:rPr dirty="0" sz="22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=</a:t>
            </a:r>
            <a:r>
              <a:rPr dirty="0" sz="22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0,3906</a:t>
            </a:r>
            <a:r>
              <a:rPr dirty="0" sz="22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%</a:t>
            </a:r>
            <a:r>
              <a:rPr dirty="0" sz="22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o</a:t>
            </a:r>
            <a:r>
              <a:rPr dirty="0" sz="22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3906</a:t>
            </a:r>
            <a:r>
              <a:rPr dirty="0" sz="22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20">
                <a:solidFill>
                  <a:srgbClr val="000065"/>
                </a:solidFill>
                <a:latin typeface="Arial MT"/>
                <a:cs typeface="Arial MT"/>
              </a:rPr>
              <a:t>ppm.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159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22244" y="5091227"/>
            <a:ext cx="4042549" cy="1913998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4497" y="1577896"/>
            <a:ext cx="8882380" cy="4894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4871720">
              <a:lnSpc>
                <a:spcPct val="150200"/>
              </a:lnSpc>
              <a:spcBef>
                <a:spcPts val="100"/>
              </a:spcBef>
            </a:pPr>
            <a:r>
              <a:rPr dirty="0" sz="2200" b="1" i="1">
                <a:solidFill>
                  <a:srgbClr val="000065"/>
                </a:solidFill>
                <a:latin typeface="Arial"/>
                <a:cs typeface="Arial"/>
              </a:rPr>
              <a:t>Equipo</a:t>
            </a:r>
            <a:r>
              <a:rPr dirty="0" sz="2200" spc="-135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spc="-10" b="1" i="1">
                <a:solidFill>
                  <a:srgbClr val="000065"/>
                </a:solidFill>
                <a:latin typeface="Arial"/>
                <a:cs typeface="Arial"/>
              </a:rPr>
              <a:t>Analizador</a:t>
            </a:r>
            <a:r>
              <a:rPr dirty="0" sz="2200" spc="-70" b="1" i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200" spc="-25" b="1" i="1">
                <a:solidFill>
                  <a:srgbClr val="000065"/>
                </a:solidFill>
                <a:latin typeface="Arial"/>
                <a:cs typeface="Arial"/>
              </a:rPr>
              <a:t>RPM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Sampling</a:t>
            </a:r>
            <a:r>
              <a:rPr dirty="0" sz="22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Frecuency:</a:t>
            </a:r>
            <a:r>
              <a:rPr dirty="0" sz="22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10.24</a:t>
            </a:r>
            <a:r>
              <a:rPr dirty="0" sz="22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kHz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Resolución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-2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14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20">
                <a:solidFill>
                  <a:srgbClr val="000065"/>
                </a:solidFill>
                <a:latin typeface="Arial MT"/>
                <a:cs typeface="Arial MT"/>
              </a:rPr>
              <a:t>bits</a:t>
            </a:r>
            <a:endParaRPr sz="22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325"/>
              </a:spcBef>
            </a:pP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Full</a:t>
            </a:r>
            <a:r>
              <a:rPr dirty="0" sz="22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scale</a:t>
            </a:r>
            <a:r>
              <a:rPr dirty="0" sz="22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(FS)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=</a:t>
            </a:r>
            <a:r>
              <a:rPr dirty="0" sz="22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707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Vrms</a:t>
            </a:r>
            <a:r>
              <a:rPr dirty="0" sz="22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(707*2√2=1999.69)</a:t>
            </a:r>
            <a:endParaRPr sz="22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325"/>
              </a:spcBef>
            </a:pPr>
            <a:r>
              <a:rPr dirty="0" sz="2200">
                <a:solidFill>
                  <a:srgbClr val="000065"/>
                </a:solidFill>
                <a:latin typeface="Wingdings"/>
                <a:cs typeface="Wingdings"/>
              </a:rPr>
              <a:t></a:t>
            </a:r>
            <a:r>
              <a:rPr dirty="0" sz="2200" spc="2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Nper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=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10.24</a:t>
            </a:r>
            <a:r>
              <a:rPr dirty="0" sz="22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kHz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/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60</a:t>
            </a:r>
            <a:r>
              <a:rPr dirty="0" sz="22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Hz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=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170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muestras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2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ciclo.</a:t>
            </a:r>
            <a:endParaRPr sz="22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325"/>
              </a:spcBef>
            </a:pPr>
            <a:r>
              <a:rPr dirty="0" sz="2200">
                <a:solidFill>
                  <a:srgbClr val="000065"/>
                </a:solidFill>
                <a:latin typeface="Wingdings"/>
                <a:cs typeface="Wingdings"/>
              </a:rPr>
              <a:t></a:t>
            </a:r>
            <a:r>
              <a:rPr dirty="0" sz="2200" spc="22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Resol</a:t>
            </a:r>
            <a:r>
              <a:rPr dirty="0" sz="2200" spc="-2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=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2</a:t>
            </a:r>
            <a:r>
              <a:rPr dirty="0" baseline="24904" sz="2175">
                <a:solidFill>
                  <a:srgbClr val="000065"/>
                </a:solidFill>
                <a:latin typeface="Arial MT"/>
                <a:cs typeface="Arial MT"/>
              </a:rPr>
              <a:t>14</a:t>
            </a:r>
            <a:r>
              <a:rPr dirty="0" baseline="24904" sz="2175" spc="247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=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16</a:t>
            </a:r>
            <a:r>
              <a:rPr dirty="0" sz="22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384</a:t>
            </a:r>
            <a:r>
              <a:rPr dirty="0" sz="22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muestras</a:t>
            </a:r>
            <a:r>
              <a:rPr dirty="0" sz="22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aprox.</a:t>
            </a:r>
            <a:endParaRPr sz="2200">
              <a:latin typeface="Arial MT"/>
              <a:cs typeface="Arial MT"/>
            </a:endParaRPr>
          </a:p>
          <a:p>
            <a:pPr marL="38100" marR="469265">
              <a:lnSpc>
                <a:spcPct val="150200"/>
              </a:lnSpc>
              <a:spcBef>
                <a:spcPts val="5"/>
              </a:spcBef>
            </a:pPr>
            <a:r>
              <a:rPr dirty="0" sz="2200">
                <a:solidFill>
                  <a:srgbClr val="000065"/>
                </a:solidFill>
                <a:latin typeface="Wingdings"/>
                <a:cs typeface="Wingdings"/>
              </a:rPr>
              <a:t></a:t>
            </a:r>
            <a:r>
              <a:rPr dirty="0" sz="2200" spc="21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Saltos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de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aproximac.=</a:t>
            </a:r>
            <a:r>
              <a:rPr dirty="0" sz="2200" spc="-5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2√2*Vrms/Resol</a:t>
            </a:r>
            <a:r>
              <a:rPr dirty="0" sz="22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=122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mV</a:t>
            </a:r>
            <a:r>
              <a:rPr dirty="0" sz="2200" spc="-5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Wingdings"/>
                <a:cs typeface="Wingdings"/>
              </a:rPr>
              <a:t></a:t>
            </a:r>
            <a:r>
              <a:rPr dirty="0" sz="2200" spc="2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86.3</a:t>
            </a:r>
            <a:r>
              <a:rPr dirty="0" sz="2200" spc="-4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mVrms Observ.</a:t>
            </a:r>
            <a:endParaRPr sz="2200">
              <a:latin typeface="Arial MT"/>
              <a:cs typeface="Arial MT"/>
            </a:endParaRPr>
          </a:p>
          <a:p>
            <a:pPr marL="38100" marR="30480">
              <a:lnSpc>
                <a:spcPct val="100000"/>
              </a:lnSpc>
              <a:spcBef>
                <a:spcPts val="1325"/>
              </a:spcBef>
              <a:tabLst>
                <a:tab pos="4669155" algn="l"/>
              </a:tabLst>
            </a:pP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una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mínimo</a:t>
            </a:r>
            <a:r>
              <a:rPr dirty="0" sz="2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requerimiento</a:t>
            </a:r>
            <a:r>
              <a:rPr dirty="0" sz="2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para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registrar</a:t>
            </a:r>
            <a:r>
              <a:rPr dirty="0" sz="2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hasta</a:t>
            </a:r>
            <a:r>
              <a:rPr dirty="0" sz="2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la</a:t>
            </a:r>
            <a:r>
              <a:rPr dirty="0" sz="2200" spc="-1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armonica</a:t>
            </a:r>
            <a:r>
              <a:rPr dirty="0" sz="2200" spc="-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h=40.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Fseñal=</a:t>
            </a:r>
            <a:r>
              <a:rPr dirty="0" sz="2200" spc="-3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2.4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kHz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Wingdings"/>
                <a:cs typeface="Wingdings"/>
              </a:rPr>
              <a:t></a:t>
            </a:r>
            <a:r>
              <a:rPr dirty="0" sz="2200" spc="3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Fm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=</a:t>
            </a:r>
            <a:r>
              <a:rPr dirty="0" sz="2200" spc="-4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4.8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kHz</a:t>
            </a:r>
            <a:r>
              <a:rPr dirty="0" sz="2200" spc="-3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50">
                <a:solidFill>
                  <a:srgbClr val="000065"/>
                </a:solidFill>
                <a:latin typeface="Wingdings"/>
                <a:cs typeface="Wingdings"/>
              </a:rPr>
              <a:t></a:t>
            </a:r>
            <a:r>
              <a:rPr dirty="0" sz="2200">
                <a:solidFill>
                  <a:srgbClr val="000065"/>
                </a:solidFill>
                <a:latin typeface="Times New Roman"/>
                <a:cs typeface="Times New Roman"/>
              </a:rPr>
              <a:t>	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80</a:t>
            </a:r>
            <a:r>
              <a:rPr dirty="0" sz="22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muestras</a:t>
            </a:r>
            <a:r>
              <a:rPr dirty="0" sz="2200" spc="-65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000065"/>
                </a:solidFill>
                <a:latin typeface="Arial MT"/>
                <a:cs typeface="Arial MT"/>
              </a:rPr>
              <a:t>por</a:t>
            </a:r>
            <a:r>
              <a:rPr dirty="0" sz="2200" spc="-60">
                <a:solidFill>
                  <a:srgbClr val="000065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000065"/>
                </a:solidFill>
                <a:latin typeface="Arial MT"/>
                <a:cs typeface="Arial MT"/>
              </a:rPr>
              <a:t>ciclo.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159" rIns="0" bIns="0" rtlCol="0" vert="horz">
            <a:spAutoFit/>
          </a:bodyPr>
          <a:lstStyle/>
          <a:p>
            <a:pPr marL="1005840">
              <a:lnSpc>
                <a:spcPct val="100000"/>
              </a:lnSpc>
              <a:spcBef>
                <a:spcPts val="135"/>
              </a:spcBef>
            </a:pPr>
            <a:r>
              <a:rPr dirty="0"/>
              <a:t>Equipos</a:t>
            </a:r>
            <a:r>
              <a:rPr dirty="0" spc="105"/>
              <a:t> </a:t>
            </a:r>
            <a:r>
              <a:rPr dirty="0"/>
              <a:t>para</a:t>
            </a:r>
            <a:r>
              <a:rPr dirty="0" spc="105"/>
              <a:t> </a:t>
            </a:r>
            <a:r>
              <a:rPr dirty="0"/>
              <a:t>el</a:t>
            </a:r>
            <a:r>
              <a:rPr dirty="0" spc="75"/>
              <a:t> </a:t>
            </a:r>
            <a:r>
              <a:rPr dirty="0"/>
              <a:t>Diagnostico</a:t>
            </a:r>
            <a:r>
              <a:rPr dirty="0" spc="105"/>
              <a:t> </a:t>
            </a:r>
            <a:r>
              <a:rPr dirty="0"/>
              <a:t>de</a:t>
            </a:r>
            <a:r>
              <a:rPr dirty="0" spc="90"/>
              <a:t> </a:t>
            </a:r>
            <a:r>
              <a:rPr dirty="0" spc="-25"/>
              <a:t>PQ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9257" y="461772"/>
            <a:ext cx="10075545" cy="7095490"/>
            <a:chOff x="309257" y="461772"/>
            <a:chExt cx="10075545" cy="70954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064" y="3768262"/>
              <a:ext cx="3556963" cy="323597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01859" y="3521201"/>
              <a:ext cx="2361438" cy="18669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99289" y="1308760"/>
              <a:ext cx="4315205" cy="594471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20369" y="4030980"/>
              <a:ext cx="2720339" cy="2628900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328299" y="1752092"/>
            <a:ext cx="3671570" cy="1804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54305">
              <a:lnSpc>
                <a:spcPct val="100000"/>
              </a:lnSpc>
              <a:spcBef>
                <a:spcPts val="100"/>
              </a:spcBef>
            </a:pPr>
            <a:r>
              <a:rPr dirty="0" sz="2200" i="1">
                <a:latin typeface="Verdana"/>
                <a:cs typeface="Verdana"/>
              </a:rPr>
              <a:t>¿Se</a:t>
            </a:r>
            <a:r>
              <a:rPr dirty="0" sz="2200" spc="-20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encuentra</a:t>
            </a:r>
            <a:r>
              <a:rPr dirty="0" sz="2200" spc="-20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mi </a:t>
            </a:r>
            <a:r>
              <a:rPr dirty="0" sz="2200" spc="-10" i="1">
                <a:latin typeface="Verdana"/>
                <a:cs typeface="Verdana"/>
              </a:rPr>
              <a:t>equipo </a:t>
            </a:r>
            <a:r>
              <a:rPr dirty="0" sz="2200" i="1">
                <a:latin typeface="Verdana"/>
                <a:cs typeface="Verdana"/>
              </a:rPr>
              <a:t>analizador</a:t>
            </a:r>
            <a:r>
              <a:rPr dirty="0" sz="2200" spc="-4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PQ</a:t>
            </a:r>
            <a:r>
              <a:rPr dirty="0" sz="2200" spc="-40" i="1">
                <a:latin typeface="Verdana"/>
                <a:cs typeface="Verdana"/>
              </a:rPr>
              <a:t>  </a:t>
            </a:r>
            <a:r>
              <a:rPr dirty="0" sz="2200" i="1">
                <a:latin typeface="Verdana"/>
                <a:cs typeface="Verdana"/>
              </a:rPr>
              <a:t>apto</a:t>
            </a:r>
            <a:r>
              <a:rPr dirty="0" sz="2200" spc="-40" i="1">
                <a:latin typeface="Verdana"/>
                <a:cs typeface="Verdana"/>
              </a:rPr>
              <a:t> </a:t>
            </a:r>
            <a:r>
              <a:rPr dirty="0" sz="2200" spc="-20" i="1">
                <a:latin typeface="Verdana"/>
                <a:cs typeface="Verdana"/>
              </a:rPr>
              <a:t>para </a:t>
            </a:r>
            <a:r>
              <a:rPr dirty="0" sz="2200" i="1">
                <a:latin typeface="Verdana"/>
                <a:cs typeface="Verdana"/>
              </a:rPr>
              <a:t>medir</a:t>
            </a:r>
            <a:r>
              <a:rPr dirty="0" sz="2200" spc="-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en</a:t>
            </a:r>
            <a:r>
              <a:rPr dirty="0" sz="2200" spc="-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la</a:t>
            </a:r>
            <a:r>
              <a:rPr dirty="0" sz="2200" spc="-5" i="1">
                <a:latin typeface="Verdana"/>
                <a:cs typeface="Verdana"/>
              </a:rPr>
              <a:t> </a:t>
            </a:r>
            <a:r>
              <a:rPr dirty="0" sz="2200" spc="-10" i="1">
                <a:latin typeface="Verdana"/>
                <a:cs typeface="Verdana"/>
              </a:rPr>
              <a:t>NTCSE?.</a:t>
            </a:r>
            <a:endParaRPr sz="2200">
              <a:latin typeface="Verdana"/>
              <a:cs typeface="Verdana"/>
            </a:endParaRPr>
          </a:p>
          <a:p>
            <a:pPr algn="just" marL="12700" marR="5080">
              <a:lnSpc>
                <a:spcPct val="100000"/>
              </a:lnSpc>
              <a:spcBef>
                <a:spcPts val="805"/>
              </a:spcBef>
            </a:pPr>
            <a:r>
              <a:rPr dirty="0" sz="2200" i="1">
                <a:latin typeface="Verdana"/>
                <a:cs typeface="Verdana"/>
              </a:rPr>
              <a:t>¿Quien</a:t>
            </a:r>
            <a:r>
              <a:rPr dirty="0" sz="2200" spc="-2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daría</a:t>
            </a:r>
            <a:r>
              <a:rPr dirty="0" sz="2200" spc="-1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la</a:t>
            </a:r>
            <a:r>
              <a:rPr dirty="0" sz="2200" spc="-1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aptitud</a:t>
            </a:r>
            <a:r>
              <a:rPr dirty="0" sz="2200" spc="-15" i="1">
                <a:latin typeface="Verdana"/>
                <a:cs typeface="Verdana"/>
              </a:rPr>
              <a:t> </a:t>
            </a:r>
            <a:r>
              <a:rPr dirty="0" sz="2200" spc="-25" i="1">
                <a:latin typeface="Verdana"/>
                <a:cs typeface="Verdana"/>
              </a:rPr>
              <a:t>de </a:t>
            </a:r>
            <a:r>
              <a:rPr dirty="0" sz="2200" i="1">
                <a:latin typeface="Verdana"/>
                <a:cs typeface="Verdana"/>
              </a:rPr>
              <a:t>mi</a:t>
            </a:r>
            <a:r>
              <a:rPr dirty="0" sz="2200" spc="5" i="1">
                <a:latin typeface="Verdana"/>
                <a:cs typeface="Verdana"/>
              </a:rPr>
              <a:t> </a:t>
            </a:r>
            <a:r>
              <a:rPr dirty="0" sz="2200" i="1">
                <a:latin typeface="Verdana"/>
                <a:cs typeface="Verdana"/>
              </a:rPr>
              <a:t>analizador</a:t>
            </a:r>
            <a:r>
              <a:rPr dirty="0" sz="2200" spc="-5" i="1">
                <a:latin typeface="Verdana"/>
                <a:cs typeface="Verdana"/>
              </a:rPr>
              <a:t> </a:t>
            </a:r>
            <a:r>
              <a:rPr dirty="0" sz="2200" spc="-25" i="1">
                <a:latin typeface="Verdana"/>
                <a:cs typeface="Verdana"/>
              </a:rPr>
              <a:t>PQ?</a:t>
            </a:r>
            <a:endParaRPr sz="2200">
              <a:latin typeface="Verdana"/>
              <a:cs typeface="Verdan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428129" y="4889753"/>
            <a:ext cx="5285740" cy="2051050"/>
            <a:chOff x="428129" y="4889753"/>
            <a:chExt cx="5285740" cy="2051050"/>
          </a:xfrm>
        </p:grpSpPr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8129" y="5560313"/>
              <a:ext cx="1328166" cy="54864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56189" y="4889753"/>
              <a:ext cx="1757172" cy="2050542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7769" rIns="0" bIns="0" rtlCol="0" vert="horz">
            <a:spAutoFit/>
          </a:bodyPr>
          <a:lstStyle/>
          <a:p>
            <a:pPr marL="965200">
              <a:lnSpc>
                <a:spcPct val="100000"/>
              </a:lnSpc>
              <a:spcBef>
                <a:spcPts val="135"/>
              </a:spcBef>
            </a:pPr>
            <a:r>
              <a:rPr dirty="0"/>
              <a:t>Normatividad</a:t>
            </a:r>
            <a:r>
              <a:rPr dirty="0" spc="120"/>
              <a:t> </a:t>
            </a:r>
            <a:r>
              <a:rPr dirty="0"/>
              <a:t>de</a:t>
            </a:r>
            <a:r>
              <a:rPr dirty="0" spc="95"/>
              <a:t> </a:t>
            </a:r>
            <a:r>
              <a:rPr dirty="0"/>
              <a:t>Equipos</a:t>
            </a:r>
            <a:r>
              <a:rPr dirty="0" spc="120"/>
              <a:t> </a:t>
            </a:r>
            <a:r>
              <a:rPr dirty="0"/>
              <a:t>PQ</a:t>
            </a:r>
            <a:r>
              <a:rPr dirty="0" spc="75"/>
              <a:t> </a:t>
            </a:r>
            <a:r>
              <a:rPr dirty="0"/>
              <a:t>en</a:t>
            </a:r>
            <a:r>
              <a:rPr dirty="0" spc="90"/>
              <a:t> </a:t>
            </a:r>
            <a:r>
              <a:rPr dirty="0"/>
              <a:t>la</a:t>
            </a:r>
            <a:r>
              <a:rPr dirty="0" spc="85"/>
              <a:t> </a:t>
            </a:r>
            <a:r>
              <a:rPr dirty="0" spc="-10"/>
              <a:t>NTCSE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961" y="564641"/>
            <a:ext cx="9539478" cy="6567678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9837" y="452628"/>
            <a:ext cx="9211818" cy="6655307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09257" y="7081266"/>
            <a:ext cx="10075545" cy="475615"/>
          </a:xfrm>
          <a:custGeom>
            <a:avLst/>
            <a:gdLst/>
            <a:ahLst/>
            <a:cxnLst/>
            <a:rect l="l" t="t" r="r" b="b"/>
            <a:pathLst>
              <a:path w="10075545" h="475615">
                <a:moveTo>
                  <a:pt x="10075278" y="475487"/>
                </a:moveTo>
                <a:lnTo>
                  <a:pt x="10075278" y="0"/>
                </a:lnTo>
                <a:lnTo>
                  <a:pt x="0" y="0"/>
                </a:lnTo>
                <a:lnTo>
                  <a:pt x="0" y="475487"/>
                </a:lnTo>
                <a:lnTo>
                  <a:pt x="10075278" y="475487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033907" y="7228971"/>
            <a:ext cx="6120765" cy="187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55"/>
              </a:lnSpc>
            </a:pP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300" spc="2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300" spc="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300" spc="2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consultoría</a:t>
            </a:r>
            <a:r>
              <a:rPr dirty="0" sz="1300" spc="4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300" spc="6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300" spc="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300" spc="3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300" spc="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ingeniería</a:t>
            </a:r>
            <a:r>
              <a:rPr dirty="0" sz="1300" spc="4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49465" y="461772"/>
            <a:ext cx="9935210" cy="7095490"/>
            <a:chOff x="449465" y="461772"/>
            <a:chExt cx="9935210" cy="7095490"/>
          </a:xfrm>
        </p:grpSpPr>
        <p:sp>
          <p:nvSpPr>
            <p:cNvPr id="5" name="object 5" descr=""/>
            <p:cNvSpPr/>
            <p:nvPr/>
          </p:nvSpPr>
          <p:spPr>
            <a:xfrm>
              <a:off x="905903" y="1046226"/>
              <a:ext cx="466090" cy="523875"/>
            </a:xfrm>
            <a:custGeom>
              <a:avLst/>
              <a:gdLst/>
              <a:ahLst/>
              <a:cxnLst/>
              <a:rect l="l" t="t" r="r" b="b"/>
              <a:pathLst>
                <a:path w="466090" h="523875">
                  <a:moveTo>
                    <a:pt x="465582" y="523494"/>
                  </a:moveTo>
                  <a:lnTo>
                    <a:pt x="465581" y="0"/>
                  </a:lnTo>
                  <a:lnTo>
                    <a:pt x="0" y="0"/>
                  </a:lnTo>
                  <a:lnTo>
                    <a:pt x="0" y="523494"/>
                  </a:lnTo>
                  <a:lnTo>
                    <a:pt x="465582" y="523494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465" y="966216"/>
              <a:ext cx="9412224" cy="60350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148981" y="461772"/>
              <a:ext cx="35560" cy="1160145"/>
            </a:xfrm>
            <a:custGeom>
              <a:avLst/>
              <a:gdLst/>
              <a:ahLst/>
              <a:cxnLst/>
              <a:rect l="l" t="t" r="r" b="b"/>
              <a:pathLst>
                <a:path w="35559" h="1160145">
                  <a:moveTo>
                    <a:pt x="35052" y="1159763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1159763"/>
                  </a:lnTo>
                  <a:lnTo>
                    <a:pt x="35052" y="115976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4757" y="1477518"/>
              <a:ext cx="7979664" cy="6079235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572396" y="2897377"/>
            <a:ext cx="1710689" cy="21418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dirty="0" sz="1950" i="1">
                <a:latin typeface="Verdana"/>
                <a:cs typeface="Verdana"/>
              </a:rPr>
              <a:t>Tabla</a:t>
            </a:r>
            <a:r>
              <a:rPr dirty="0" sz="1950" spc="35" i="1">
                <a:latin typeface="Verdana"/>
                <a:cs typeface="Verdana"/>
              </a:rPr>
              <a:t> </a:t>
            </a:r>
            <a:r>
              <a:rPr dirty="0" sz="1950" spc="-25" i="1">
                <a:latin typeface="Verdana"/>
                <a:cs typeface="Verdana"/>
              </a:rPr>
              <a:t>1. </a:t>
            </a:r>
            <a:r>
              <a:rPr dirty="0" sz="1950" spc="-10" i="1">
                <a:latin typeface="Verdana"/>
                <a:cs typeface="Verdana"/>
              </a:rPr>
              <a:t>Equipos Aprobados </a:t>
            </a:r>
            <a:r>
              <a:rPr dirty="0" sz="1950" i="1">
                <a:latin typeface="Verdana"/>
                <a:cs typeface="Verdana"/>
              </a:rPr>
              <a:t>para</a:t>
            </a:r>
            <a:r>
              <a:rPr dirty="0" sz="1950" spc="35" i="1">
                <a:latin typeface="Verdana"/>
                <a:cs typeface="Verdana"/>
              </a:rPr>
              <a:t> </a:t>
            </a:r>
            <a:r>
              <a:rPr dirty="0" sz="1950" spc="-25" i="1">
                <a:latin typeface="Verdana"/>
                <a:cs typeface="Verdana"/>
              </a:rPr>
              <a:t>la </a:t>
            </a:r>
            <a:r>
              <a:rPr dirty="0" sz="1950" b="1" i="1">
                <a:latin typeface="Verdana"/>
                <a:cs typeface="Verdana"/>
              </a:rPr>
              <a:t>Medición</a:t>
            </a:r>
            <a:r>
              <a:rPr dirty="0" sz="1950" spc="90" b="1" i="1">
                <a:latin typeface="Verdana"/>
                <a:cs typeface="Verdana"/>
              </a:rPr>
              <a:t> </a:t>
            </a:r>
            <a:r>
              <a:rPr dirty="0" sz="1950" spc="-25" b="1" i="1">
                <a:latin typeface="Verdana"/>
                <a:cs typeface="Verdana"/>
              </a:rPr>
              <a:t>de </a:t>
            </a:r>
            <a:r>
              <a:rPr dirty="0" sz="1950" b="1" i="1">
                <a:latin typeface="Verdana"/>
                <a:cs typeface="Verdana"/>
              </a:rPr>
              <a:t>la</a:t>
            </a:r>
            <a:r>
              <a:rPr dirty="0" sz="1950" spc="25" b="1" i="1">
                <a:latin typeface="Verdana"/>
                <a:cs typeface="Verdana"/>
              </a:rPr>
              <a:t> </a:t>
            </a:r>
            <a:r>
              <a:rPr dirty="0" sz="1950" spc="-10" b="1" i="1">
                <a:latin typeface="Verdana"/>
                <a:cs typeface="Verdana"/>
              </a:rPr>
              <a:t>Calidad </a:t>
            </a:r>
            <a:r>
              <a:rPr dirty="0" sz="1950" b="1" i="1">
                <a:latin typeface="Verdana"/>
                <a:cs typeface="Verdana"/>
              </a:rPr>
              <a:t>de</a:t>
            </a:r>
            <a:r>
              <a:rPr dirty="0" sz="1950" spc="40" b="1" i="1">
                <a:latin typeface="Verdana"/>
                <a:cs typeface="Verdana"/>
              </a:rPr>
              <a:t> </a:t>
            </a:r>
            <a:r>
              <a:rPr dirty="0" sz="1950" spc="-10" b="1" i="1">
                <a:latin typeface="Verdana"/>
                <a:cs typeface="Verdana"/>
              </a:rPr>
              <a:t>Tensión</a:t>
            </a:r>
            <a:endParaRPr sz="19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2396" y="5800141"/>
            <a:ext cx="1572260" cy="5054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1200"/>
              </a:lnSpc>
              <a:spcBef>
                <a:spcPts val="95"/>
              </a:spcBef>
            </a:pPr>
            <a:r>
              <a:rPr dirty="0" sz="1200" i="1">
                <a:latin typeface="Verdana"/>
                <a:cs typeface="Verdana"/>
              </a:rPr>
              <a:t>Fecha</a:t>
            </a:r>
            <a:r>
              <a:rPr dirty="0" sz="1200" spc="-5" i="1">
                <a:latin typeface="Verdana"/>
                <a:cs typeface="Verdana"/>
              </a:rPr>
              <a:t> </a:t>
            </a:r>
            <a:r>
              <a:rPr dirty="0" sz="1200" spc="-10" i="1">
                <a:latin typeface="Verdana"/>
                <a:cs typeface="Verdana"/>
              </a:rPr>
              <a:t>actualizado: </a:t>
            </a:r>
            <a:r>
              <a:rPr dirty="0" sz="1200" i="1">
                <a:latin typeface="Verdana"/>
                <a:cs typeface="Verdana"/>
              </a:rPr>
              <a:t>14</a:t>
            </a:r>
            <a:r>
              <a:rPr dirty="0" sz="1200" spc="10" i="1">
                <a:latin typeface="Verdana"/>
                <a:cs typeface="Verdana"/>
              </a:rPr>
              <a:t> </a:t>
            </a:r>
            <a:r>
              <a:rPr dirty="0" sz="1200" i="1">
                <a:latin typeface="Verdana"/>
                <a:cs typeface="Verdana"/>
              </a:rPr>
              <a:t>de</a:t>
            </a:r>
            <a:r>
              <a:rPr dirty="0" sz="1200" spc="15" i="1">
                <a:latin typeface="Verdana"/>
                <a:cs typeface="Verdana"/>
              </a:rPr>
              <a:t> </a:t>
            </a:r>
            <a:r>
              <a:rPr dirty="0" sz="1200" i="1">
                <a:latin typeface="Verdana"/>
                <a:cs typeface="Verdana"/>
              </a:rPr>
              <a:t>julio</a:t>
            </a:r>
            <a:r>
              <a:rPr dirty="0" sz="1200" spc="-5" i="1">
                <a:latin typeface="Verdana"/>
                <a:cs typeface="Verdana"/>
              </a:rPr>
              <a:t> </a:t>
            </a:r>
            <a:r>
              <a:rPr dirty="0" sz="1200" i="1">
                <a:latin typeface="Verdana"/>
                <a:cs typeface="Verdana"/>
              </a:rPr>
              <a:t>del</a:t>
            </a:r>
            <a:r>
              <a:rPr dirty="0" sz="1200" spc="15" i="1">
                <a:latin typeface="Verdana"/>
                <a:cs typeface="Verdana"/>
              </a:rPr>
              <a:t> </a:t>
            </a:r>
            <a:r>
              <a:rPr dirty="0" sz="1200" spc="-20" i="1">
                <a:latin typeface="Verdana"/>
                <a:cs typeface="Verdana"/>
              </a:rPr>
              <a:t>2016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7007" rIns="0" bIns="0" rtlCol="0" vert="horz">
            <a:spAutoFit/>
          </a:bodyPr>
          <a:lstStyle/>
          <a:p>
            <a:pPr marL="963930">
              <a:lnSpc>
                <a:spcPct val="100000"/>
              </a:lnSpc>
              <a:spcBef>
                <a:spcPts val="135"/>
              </a:spcBef>
            </a:pPr>
            <a:r>
              <a:rPr dirty="0"/>
              <a:t>Normatividad</a:t>
            </a:r>
            <a:r>
              <a:rPr dirty="0" spc="120"/>
              <a:t> </a:t>
            </a:r>
            <a:r>
              <a:rPr dirty="0"/>
              <a:t>de</a:t>
            </a:r>
            <a:r>
              <a:rPr dirty="0" spc="95"/>
              <a:t> </a:t>
            </a:r>
            <a:r>
              <a:rPr dirty="0"/>
              <a:t>Equipos</a:t>
            </a:r>
            <a:r>
              <a:rPr dirty="0" spc="120"/>
              <a:t> </a:t>
            </a:r>
            <a:r>
              <a:rPr dirty="0"/>
              <a:t>PQ</a:t>
            </a:r>
            <a:r>
              <a:rPr dirty="0" spc="75"/>
              <a:t> </a:t>
            </a:r>
            <a:r>
              <a:rPr dirty="0"/>
              <a:t>en</a:t>
            </a:r>
            <a:r>
              <a:rPr dirty="0" spc="90"/>
              <a:t> </a:t>
            </a:r>
            <a:r>
              <a:rPr dirty="0"/>
              <a:t>la</a:t>
            </a:r>
            <a:r>
              <a:rPr dirty="0" spc="85"/>
              <a:t> </a:t>
            </a:r>
            <a:r>
              <a:rPr dirty="0" spc="-10"/>
              <a:t>NTCSE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2396" y="2897377"/>
            <a:ext cx="2174240" cy="12350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dirty="0" sz="1950" i="1">
                <a:latin typeface="Verdana"/>
                <a:cs typeface="Verdana"/>
              </a:rPr>
              <a:t>Tabla</a:t>
            </a:r>
            <a:r>
              <a:rPr dirty="0" sz="1950" spc="20" i="1">
                <a:latin typeface="Verdana"/>
                <a:cs typeface="Verdana"/>
              </a:rPr>
              <a:t> </a:t>
            </a:r>
            <a:r>
              <a:rPr dirty="0" sz="1950" i="1">
                <a:latin typeface="Verdana"/>
                <a:cs typeface="Verdana"/>
              </a:rPr>
              <a:t>2.</a:t>
            </a:r>
            <a:r>
              <a:rPr dirty="0" sz="1950" spc="45" i="1">
                <a:latin typeface="Verdana"/>
                <a:cs typeface="Verdana"/>
              </a:rPr>
              <a:t> </a:t>
            </a:r>
            <a:r>
              <a:rPr dirty="0" sz="1950" spc="-10" i="1">
                <a:latin typeface="Verdana"/>
                <a:cs typeface="Verdana"/>
              </a:rPr>
              <a:t>Equipos </a:t>
            </a:r>
            <a:r>
              <a:rPr dirty="0" sz="1950" i="1">
                <a:latin typeface="Verdana"/>
                <a:cs typeface="Verdana"/>
              </a:rPr>
              <a:t>Aprobados</a:t>
            </a:r>
            <a:r>
              <a:rPr dirty="0" sz="1950" spc="60" i="1">
                <a:latin typeface="Verdana"/>
                <a:cs typeface="Verdana"/>
              </a:rPr>
              <a:t> </a:t>
            </a:r>
            <a:r>
              <a:rPr dirty="0" sz="1950" spc="-20" i="1">
                <a:latin typeface="Verdana"/>
                <a:cs typeface="Verdana"/>
              </a:rPr>
              <a:t>para </a:t>
            </a:r>
            <a:r>
              <a:rPr dirty="0" sz="1950" i="1">
                <a:latin typeface="Verdana"/>
                <a:cs typeface="Verdana"/>
              </a:rPr>
              <a:t>la</a:t>
            </a:r>
            <a:r>
              <a:rPr dirty="0" sz="1950" spc="50" i="1">
                <a:latin typeface="Verdana"/>
                <a:cs typeface="Verdana"/>
              </a:rPr>
              <a:t> </a:t>
            </a:r>
            <a:r>
              <a:rPr dirty="0" sz="1950" b="1" i="1">
                <a:latin typeface="Verdana"/>
                <a:cs typeface="Verdana"/>
              </a:rPr>
              <a:t>Medición</a:t>
            </a:r>
            <a:r>
              <a:rPr dirty="0" sz="1950" spc="40" b="1" i="1">
                <a:latin typeface="Verdana"/>
                <a:cs typeface="Verdana"/>
              </a:rPr>
              <a:t> </a:t>
            </a:r>
            <a:r>
              <a:rPr dirty="0" sz="1950" spc="-25" b="1" i="1">
                <a:latin typeface="Verdana"/>
                <a:cs typeface="Verdana"/>
              </a:rPr>
              <a:t>de </a:t>
            </a:r>
            <a:r>
              <a:rPr dirty="0" sz="1950" spc="-10" b="1" i="1">
                <a:latin typeface="Verdana"/>
                <a:cs typeface="Verdana"/>
              </a:rPr>
              <a:t>Perturbaciones</a:t>
            </a:r>
            <a:endParaRPr sz="19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72396" y="4893361"/>
            <a:ext cx="1572260" cy="5054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1200"/>
              </a:lnSpc>
              <a:spcBef>
                <a:spcPts val="95"/>
              </a:spcBef>
            </a:pPr>
            <a:r>
              <a:rPr dirty="0" sz="1200" i="1">
                <a:latin typeface="Verdana"/>
                <a:cs typeface="Verdana"/>
              </a:rPr>
              <a:t>Fecha</a:t>
            </a:r>
            <a:r>
              <a:rPr dirty="0" sz="1200" spc="-5" i="1">
                <a:latin typeface="Verdana"/>
                <a:cs typeface="Verdana"/>
              </a:rPr>
              <a:t> </a:t>
            </a:r>
            <a:r>
              <a:rPr dirty="0" sz="1200" spc="-10" i="1">
                <a:latin typeface="Verdana"/>
                <a:cs typeface="Verdana"/>
              </a:rPr>
              <a:t>actualizado: </a:t>
            </a:r>
            <a:r>
              <a:rPr dirty="0" sz="1200" i="1">
                <a:latin typeface="Verdana"/>
                <a:cs typeface="Verdana"/>
              </a:rPr>
              <a:t>14</a:t>
            </a:r>
            <a:r>
              <a:rPr dirty="0" sz="1200" spc="10" i="1">
                <a:latin typeface="Verdana"/>
                <a:cs typeface="Verdana"/>
              </a:rPr>
              <a:t> </a:t>
            </a:r>
            <a:r>
              <a:rPr dirty="0" sz="1200" i="1">
                <a:latin typeface="Verdana"/>
                <a:cs typeface="Verdana"/>
              </a:rPr>
              <a:t>de</a:t>
            </a:r>
            <a:r>
              <a:rPr dirty="0" sz="1200" spc="15" i="1">
                <a:latin typeface="Verdana"/>
                <a:cs typeface="Verdana"/>
              </a:rPr>
              <a:t> </a:t>
            </a:r>
            <a:r>
              <a:rPr dirty="0" sz="1200" i="1">
                <a:latin typeface="Verdana"/>
                <a:cs typeface="Verdana"/>
              </a:rPr>
              <a:t>julio</a:t>
            </a:r>
            <a:r>
              <a:rPr dirty="0" sz="1200" spc="-5" i="1">
                <a:latin typeface="Verdana"/>
                <a:cs typeface="Verdana"/>
              </a:rPr>
              <a:t> </a:t>
            </a:r>
            <a:r>
              <a:rPr dirty="0" sz="1200" i="1">
                <a:latin typeface="Verdana"/>
                <a:cs typeface="Verdana"/>
              </a:rPr>
              <a:t>del</a:t>
            </a:r>
            <a:r>
              <a:rPr dirty="0" sz="1200" spc="15" i="1">
                <a:latin typeface="Verdana"/>
                <a:cs typeface="Verdana"/>
              </a:rPr>
              <a:t> </a:t>
            </a:r>
            <a:r>
              <a:rPr dirty="0" sz="1200" spc="-20" i="1">
                <a:latin typeface="Verdana"/>
                <a:cs typeface="Verdana"/>
              </a:rPr>
              <a:t>2016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7007" rIns="0" bIns="0" rtlCol="0" vert="horz">
            <a:spAutoFit/>
          </a:bodyPr>
          <a:lstStyle/>
          <a:p>
            <a:pPr marL="963930">
              <a:lnSpc>
                <a:spcPct val="100000"/>
              </a:lnSpc>
              <a:spcBef>
                <a:spcPts val="135"/>
              </a:spcBef>
            </a:pPr>
            <a:r>
              <a:rPr dirty="0"/>
              <a:t>Normatividad</a:t>
            </a:r>
            <a:r>
              <a:rPr dirty="0" spc="120"/>
              <a:t> </a:t>
            </a:r>
            <a:r>
              <a:rPr dirty="0"/>
              <a:t>de</a:t>
            </a:r>
            <a:r>
              <a:rPr dirty="0" spc="95"/>
              <a:t> </a:t>
            </a:r>
            <a:r>
              <a:rPr dirty="0"/>
              <a:t>Equipos</a:t>
            </a:r>
            <a:r>
              <a:rPr dirty="0" spc="120"/>
              <a:t> </a:t>
            </a:r>
            <a:r>
              <a:rPr dirty="0"/>
              <a:t>PQ</a:t>
            </a:r>
            <a:r>
              <a:rPr dirty="0" spc="75"/>
              <a:t> </a:t>
            </a:r>
            <a:r>
              <a:rPr dirty="0"/>
              <a:t>en</a:t>
            </a:r>
            <a:r>
              <a:rPr dirty="0" spc="90"/>
              <a:t> </a:t>
            </a:r>
            <a:r>
              <a:rPr dirty="0"/>
              <a:t>la</a:t>
            </a:r>
            <a:r>
              <a:rPr dirty="0" spc="85"/>
              <a:t> </a:t>
            </a:r>
            <a:r>
              <a:rPr dirty="0" spc="-10"/>
              <a:t>NTCSE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2896117" y="1735007"/>
            <a:ext cx="7291070" cy="4691380"/>
            <a:chOff x="2896117" y="1735007"/>
            <a:chExt cx="7291070" cy="469138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7262" y="1735007"/>
              <a:ext cx="7279801" cy="377771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6117" y="5524500"/>
              <a:ext cx="7271134" cy="901446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29209">
              <a:lnSpc>
                <a:spcPct val="100000"/>
              </a:lnSpc>
              <a:spcBef>
                <a:spcPts val="135"/>
              </a:spcBef>
            </a:pPr>
            <a:r>
              <a:rPr dirty="0" b="1">
                <a:solidFill>
                  <a:srgbClr val="FFFFFF"/>
                </a:solidFill>
                <a:latin typeface="Verdana"/>
                <a:cs typeface="Verdana"/>
              </a:rPr>
              <a:t>Consideraciones</a:t>
            </a:r>
            <a:r>
              <a:rPr dirty="0" spc="17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b="1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dirty="0" spc="15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b="1">
                <a:solidFill>
                  <a:srgbClr val="FFFFFF"/>
                </a:solidFill>
                <a:latin typeface="Verdana"/>
                <a:cs typeface="Verdana"/>
              </a:rPr>
              <a:t>campo</a:t>
            </a:r>
            <a:r>
              <a:rPr dirty="0" spc="17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b="1">
                <a:solidFill>
                  <a:srgbClr val="FFFFFF"/>
                </a:solidFill>
                <a:latin typeface="Verdana"/>
                <a:cs typeface="Verdana"/>
              </a:rPr>
              <a:t>mediciones</a:t>
            </a:r>
            <a:r>
              <a:rPr dirty="0" spc="17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pc="-25" b="1">
                <a:solidFill>
                  <a:srgbClr val="FFFFFF"/>
                </a:solidFill>
                <a:latin typeface="Verdana"/>
                <a:cs typeface="Verdana"/>
              </a:rPr>
              <a:t>PQ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1496" y="1548637"/>
            <a:ext cx="410781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Verdana"/>
                <a:cs typeface="Verdana"/>
              </a:rPr>
              <a:t>LAS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MEDICIONES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EN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CAMPO</a:t>
            </a:r>
            <a:endParaRPr sz="2200">
              <a:latin typeface="Verdana"/>
              <a:cs typeface="Verdan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619897" y="2112263"/>
            <a:ext cx="8101330" cy="2303145"/>
            <a:chOff x="1619897" y="2112263"/>
            <a:chExt cx="8101330" cy="230314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9897" y="2119122"/>
              <a:ext cx="2775966" cy="229590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5091" y="2112263"/>
              <a:ext cx="5405628" cy="2302764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619897" y="4572000"/>
            <a:ext cx="8091805" cy="2301240"/>
            <a:chOff x="1619897" y="4572000"/>
            <a:chExt cx="8091805" cy="2301240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9897" y="4572000"/>
              <a:ext cx="2775966" cy="227076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7377" y="4572000"/>
              <a:ext cx="2696717" cy="227076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28561" y="4572000"/>
              <a:ext cx="2683001" cy="2301239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09257" y="7081266"/>
            <a:ext cx="10075545" cy="475615"/>
          </a:xfrm>
          <a:custGeom>
            <a:avLst/>
            <a:gdLst/>
            <a:ahLst/>
            <a:cxnLst/>
            <a:rect l="l" t="t" r="r" b="b"/>
            <a:pathLst>
              <a:path w="10075545" h="475615">
                <a:moveTo>
                  <a:pt x="10075278" y="475487"/>
                </a:moveTo>
                <a:lnTo>
                  <a:pt x="10075278" y="0"/>
                </a:lnTo>
                <a:lnTo>
                  <a:pt x="0" y="0"/>
                </a:lnTo>
                <a:lnTo>
                  <a:pt x="0" y="475487"/>
                </a:lnTo>
                <a:lnTo>
                  <a:pt x="10075278" y="475487"/>
                </a:lnTo>
                <a:close/>
              </a:path>
            </a:pathLst>
          </a:custGeom>
          <a:solidFill>
            <a:srgbClr val="3366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021969" y="7201154"/>
            <a:ext cx="322199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300" spc="2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300" spc="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300" spc="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consultoría</a:t>
            </a:r>
            <a:r>
              <a:rPr dirty="0" sz="1300" spc="4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spc="-1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282308" y="7229733"/>
            <a:ext cx="2873375" cy="187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55"/>
              </a:lnSpc>
            </a:pP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300" spc="2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300" spc="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300" spc="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ingeniería</a:t>
            </a:r>
            <a:r>
              <a:rPr dirty="0" sz="1300" spc="4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449465" y="461772"/>
            <a:ext cx="9412605" cy="1160145"/>
            <a:chOff x="449465" y="461772"/>
            <a:chExt cx="9412605" cy="1160145"/>
          </a:xfrm>
        </p:grpSpPr>
        <p:sp>
          <p:nvSpPr>
            <p:cNvPr id="6" name="object 6" descr=""/>
            <p:cNvSpPr/>
            <p:nvPr/>
          </p:nvSpPr>
          <p:spPr>
            <a:xfrm>
              <a:off x="905903" y="1046226"/>
              <a:ext cx="466090" cy="523875"/>
            </a:xfrm>
            <a:custGeom>
              <a:avLst/>
              <a:gdLst/>
              <a:ahLst/>
              <a:cxnLst/>
              <a:rect l="l" t="t" r="r" b="b"/>
              <a:pathLst>
                <a:path w="466090" h="523875">
                  <a:moveTo>
                    <a:pt x="465582" y="523494"/>
                  </a:moveTo>
                  <a:lnTo>
                    <a:pt x="465581" y="0"/>
                  </a:lnTo>
                  <a:lnTo>
                    <a:pt x="0" y="0"/>
                  </a:lnTo>
                  <a:lnTo>
                    <a:pt x="0" y="523494"/>
                  </a:lnTo>
                  <a:lnTo>
                    <a:pt x="465582" y="523494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465" y="966216"/>
              <a:ext cx="9412224" cy="60350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148981" y="461772"/>
              <a:ext cx="35560" cy="1160145"/>
            </a:xfrm>
            <a:custGeom>
              <a:avLst/>
              <a:gdLst/>
              <a:ahLst/>
              <a:cxnLst/>
              <a:rect l="l" t="t" r="r" b="b"/>
              <a:pathLst>
                <a:path w="35559" h="1160145">
                  <a:moveTo>
                    <a:pt x="35052" y="1159763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1159763"/>
                  </a:lnTo>
                  <a:lnTo>
                    <a:pt x="35052" y="115976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9377" rIns="0" bIns="0" rtlCol="0" vert="horz">
            <a:spAutoFit/>
          </a:bodyPr>
          <a:lstStyle/>
          <a:p>
            <a:pPr marL="1026794">
              <a:lnSpc>
                <a:spcPct val="100000"/>
              </a:lnSpc>
              <a:spcBef>
                <a:spcPts val="135"/>
              </a:spcBef>
            </a:pPr>
            <a:r>
              <a:rPr dirty="0"/>
              <a:t>Consideraciones</a:t>
            </a:r>
            <a:r>
              <a:rPr dirty="0" spc="155"/>
              <a:t> </a:t>
            </a:r>
            <a:r>
              <a:rPr dirty="0"/>
              <a:t>en</a:t>
            </a:r>
            <a:r>
              <a:rPr dirty="0" spc="155"/>
              <a:t> </a:t>
            </a:r>
            <a:r>
              <a:rPr dirty="0"/>
              <a:t>Mediciones</a:t>
            </a:r>
            <a:r>
              <a:rPr dirty="0" spc="155"/>
              <a:t> </a:t>
            </a:r>
            <a:r>
              <a:rPr dirty="0" spc="-25"/>
              <a:t>PQ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913009" y="1736851"/>
            <a:ext cx="9255125" cy="3089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Verdana"/>
                <a:cs typeface="Verdana"/>
              </a:rPr>
              <a:t>Consideraciones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al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momento</a:t>
            </a:r>
            <a:r>
              <a:rPr dirty="0" sz="2200" spc="-1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realizar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mediciones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en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campo:</a:t>
            </a:r>
            <a:endParaRPr sz="2200">
              <a:latin typeface="Verdana"/>
              <a:cs typeface="Verdana"/>
            </a:endParaRPr>
          </a:p>
          <a:p>
            <a:pPr algn="just" marL="389255" marR="405130" indent="-377190">
              <a:lnSpc>
                <a:spcPct val="100000"/>
              </a:lnSpc>
              <a:spcBef>
                <a:spcPts val="1655"/>
              </a:spcBef>
              <a:buFont typeface="Wingdings"/>
              <a:buChar char="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Aparte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del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equipo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especializado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PQ,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es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conveniente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que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sea </a:t>
            </a:r>
            <a:r>
              <a:rPr dirty="0" sz="2200" spc="-25">
                <a:latin typeface="Verdana"/>
                <a:cs typeface="Verdana"/>
              </a:rPr>
              <a:t>	</a:t>
            </a:r>
            <a:r>
              <a:rPr dirty="0" sz="2200">
                <a:latin typeface="Verdana"/>
                <a:cs typeface="Verdana"/>
              </a:rPr>
              <a:t>versátil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en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campo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que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tenga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un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programa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análisis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-25">
                <a:latin typeface="Verdana"/>
                <a:cs typeface="Verdana"/>
              </a:rPr>
              <a:t> de </a:t>
            </a:r>
            <a:r>
              <a:rPr dirty="0" sz="2200" spc="-25">
                <a:latin typeface="Verdana"/>
                <a:cs typeface="Verdana"/>
              </a:rPr>
              <a:t>	</a:t>
            </a:r>
            <a:r>
              <a:rPr dirty="0" sz="2200">
                <a:latin typeface="Verdana"/>
                <a:cs typeface="Verdana"/>
              </a:rPr>
              <a:t>grafico</a:t>
            </a:r>
            <a:r>
              <a:rPr dirty="0" sz="2200" spc="-9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las</a:t>
            </a:r>
            <a:r>
              <a:rPr dirty="0" sz="2200" spc="-8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variables</a:t>
            </a:r>
            <a:r>
              <a:rPr dirty="0" sz="2200" spc="-8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eléctricas</a:t>
            </a:r>
            <a:r>
              <a:rPr dirty="0" sz="2200" spc="-10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adecuada.</a:t>
            </a:r>
            <a:endParaRPr sz="2200">
              <a:latin typeface="Verdana"/>
              <a:cs typeface="Verdana"/>
            </a:endParaRPr>
          </a:p>
          <a:p>
            <a:pPr marL="390525" marR="215900" indent="-378460">
              <a:lnSpc>
                <a:spcPct val="100000"/>
              </a:lnSpc>
              <a:spcBef>
                <a:spcPts val="675"/>
              </a:spcBef>
              <a:buFont typeface="Wingdings"/>
              <a:buChar char="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Buena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capacidad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memoria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(1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mes)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velocidad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captura </a:t>
            </a:r>
            <a:r>
              <a:rPr dirty="0" sz="2200">
                <a:latin typeface="Verdana"/>
                <a:cs typeface="Verdana"/>
              </a:rPr>
              <a:t>eventos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transitorios</a:t>
            </a:r>
            <a:r>
              <a:rPr dirty="0" sz="2200" spc="-60">
                <a:latin typeface="Verdana"/>
                <a:cs typeface="Verdana"/>
              </a:rPr>
              <a:t> </a:t>
            </a:r>
            <a:r>
              <a:rPr dirty="0" sz="1550">
                <a:latin typeface="Verdana"/>
                <a:cs typeface="Verdana"/>
              </a:rPr>
              <a:t>(256</a:t>
            </a:r>
            <a:r>
              <a:rPr dirty="0" sz="1550" spc="-40">
                <a:latin typeface="Verdana"/>
                <a:cs typeface="Verdana"/>
              </a:rPr>
              <a:t> </a:t>
            </a:r>
            <a:r>
              <a:rPr dirty="0" sz="1550" spc="-10">
                <a:latin typeface="Verdana"/>
                <a:cs typeface="Verdana"/>
              </a:rPr>
              <a:t>muestras/ciclo).</a:t>
            </a:r>
            <a:endParaRPr sz="1550">
              <a:latin typeface="Verdana"/>
              <a:cs typeface="Verdana"/>
            </a:endParaRPr>
          </a:p>
          <a:p>
            <a:pPr marL="390525" marR="469265" indent="-378460">
              <a:lnSpc>
                <a:spcPct val="100000"/>
              </a:lnSpc>
              <a:spcBef>
                <a:spcPts val="665"/>
              </a:spcBef>
              <a:buFont typeface="Wingdings"/>
              <a:buChar char="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Capturar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formas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onda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 spc="-20">
                <a:latin typeface="Verdana"/>
                <a:cs typeface="Verdana"/>
              </a:rPr>
              <a:t>Tensión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Corriente</a:t>
            </a:r>
            <a:r>
              <a:rPr dirty="0" sz="2200" spc="-6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tipo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foto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al </a:t>
            </a:r>
            <a:r>
              <a:rPr dirty="0" sz="2200">
                <a:latin typeface="Verdana"/>
                <a:cs typeface="Verdana"/>
              </a:rPr>
              <a:t>momento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las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mediciones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puntuales.</a:t>
            </a:r>
            <a:endParaRPr sz="2200">
              <a:latin typeface="Verdana"/>
              <a:cs typeface="Verdana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873" y="5203697"/>
            <a:ext cx="1929490" cy="1517141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6905129" y="4869179"/>
            <a:ext cx="3479800" cy="2687955"/>
            <a:chOff x="6905129" y="4869179"/>
            <a:chExt cx="3479800" cy="2687955"/>
          </a:xfrm>
        </p:grpSpPr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05129" y="4869179"/>
              <a:ext cx="1712976" cy="160705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8979" y="5685281"/>
              <a:ext cx="3155442" cy="1871472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415423" y="5463032"/>
            <a:ext cx="1898014" cy="6311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90"/>
              </a:spcBef>
            </a:pPr>
            <a:r>
              <a:rPr dirty="0" sz="1950" i="1">
                <a:latin typeface="Verdana"/>
                <a:cs typeface="Verdana"/>
              </a:rPr>
              <a:t>Equipo</a:t>
            </a:r>
            <a:r>
              <a:rPr dirty="0" sz="1950" spc="55" i="1">
                <a:latin typeface="Verdana"/>
                <a:cs typeface="Verdana"/>
              </a:rPr>
              <a:t> </a:t>
            </a:r>
            <a:r>
              <a:rPr dirty="0" sz="1950" spc="-10" i="1">
                <a:latin typeface="Verdana"/>
                <a:cs typeface="Verdana"/>
              </a:rPr>
              <a:t>versátil </a:t>
            </a:r>
            <a:r>
              <a:rPr dirty="0" sz="1950" i="1">
                <a:latin typeface="Verdana"/>
                <a:cs typeface="Verdana"/>
              </a:rPr>
              <a:t>para</a:t>
            </a:r>
            <a:r>
              <a:rPr dirty="0" sz="1950" spc="30" i="1">
                <a:latin typeface="Verdana"/>
                <a:cs typeface="Verdana"/>
              </a:rPr>
              <a:t> </a:t>
            </a:r>
            <a:r>
              <a:rPr dirty="0" sz="1950" spc="-10" i="1">
                <a:latin typeface="Verdana"/>
                <a:cs typeface="Verdana"/>
              </a:rPr>
              <a:t>campo.</a:t>
            </a:r>
            <a:endParaRPr sz="19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805305" y="5421883"/>
            <a:ext cx="1890395" cy="9328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dirty="0" sz="1950" i="1">
                <a:latin typeface="Verdana"/>
                <a:cs typeface="Verdana"/>
              </a:rPr>
              <a:t>Equipo</a:t>
            </a:r>
            <a:r>
              <a:rPr dirty="0" sz="1950" spc="55" i="1">
                <a:latin typeface="Verdana"/>
                <a:cs typeface="Verdana"/>
              </a:rPr>
              <a:t> </a:t>
            </a:r>
            <a:r>
              <a:rPr dirty="0" sz="1950" spc="-25" i="1">
                <a:latin typeface="Verdana"/>
                <a:cs typeface="Verdana"/>
              </a:rPr>
              <a:t>no </a:t>
            </a:r>
            <a:r>
              <a:rPr dirty="0" sz="1950" i="1">
                <a:latin typeface="Verdana"/>
                <a:cs typeface="Verdana"/>
              </a:rPr>
              <a:t>adecuado</a:t>
            </a:r>
            <a:r>
              <a:rPr dirty="0" sz="1950" spc="50" i="1">
                <a:latin typeface="Verdana"/>
                <a:cs typeface="Verdana"/>
              </a:rPr>
              <a:t> </a:t>
            </a:r>
            <a:r>
              <a:rPr dirty="0" sz="1950" spc="-20" i="1">
                <a:latin typeface="Verdana"/>
                <a:cs typeface="Verdana"/>
              </a:rPr>
              <a:t>para </a:t>
            </a:r>
            <a:r>
              <a:rPr dirty="0" sz="1950" spc="-10" i="1">
                <a:latin typeface="Verdana"/>
                <a:cs typeface="Verdana"/>
              </a:rPr>
              <a:t>campo.</a:t>
            </a:r>
            <a:endParaRPr sz="1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615" rIns="0" bIns="0" rtlCol="0" vert="horz">
            <a:spAutoFit/>
          </a:bodyPr>
          <a:lstStyle/>
          <a:p>
            <a:pPr marL="1025525">
              <a:lnSpc>
                <a:spcPct val="100000"/>
              </a:lnSpc>
              <a:spcBef>
                <a:spcPts val="135"/>
              </a:spcBef>
            </a:pPr>
            <a:r>
              <a:rPr dirty="0"/>
              <a:t>Consideraciones</a:t>
            </a:r>
            <a:r>
              <a:rPr dirty="0" spc="155"/>
              <a:t> </a:t>
            </a:r>
            <a:r>
              <a:rPr dirty="0"/>
              <a:t>en</a:t>
            </a:r>
            <a:r>
              <a:rPr dirty="0" spc="155"/>
              <a:t> </a:t>
            </a:r>
            <a:r>
              <a:rPr dirty="0"/>
              <a:t>Mediciones</a:t>
            </a:r>
            <a:r>
              <a:rPr dirty="0" spc="155"/>
              <a:t> </a:t>
            </a:r>
            <a:r>
              <a:rPr dirty="0" spc="-25"/>
              <a:t>PQ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72267" y="1736089"/>
            <a:ext cx="8559165" cy="2879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83565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Verdana"/>
                <a:cs typeface="Verdana"/>
              </a:rPr>
              <a:t>Es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importante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el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tema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seguridad: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mediciones</a:t>
            </a:r>
            <a:r>
              <a:rPr dirty="0" sz="2200" spc="-25">
                <a:latin typeface="Verdana"/>
                <a:cs typeface="Verdana"/>
              </a:rPr>
              <a:t> en </a:t>
            </a:r>
            <a:r>
              <a:rPr dirty="0" sz="2200" spc="-10">
                <a:latin typeface="Verdana"/>
                <a:cs typeface="Verdana"/>
              </a:rPr>
              <a:t>campo:</a:t>
            </a:r>
            <a:endParaRPr sz="2200">
              <a:latin typeface="Verdana"/>
              <a:cs typeface="Verdana"/>
            </a:endParaRPr>
          </a:p>
          <a:p>
            <a:pPr marL="390525" marR="314325" indent="-378460">
              <a:lnSpc>
                <a:spcPct val="100000"/>
              </a:lnSpc>
              <a:spcBef>
                <a:spcPts val="665"/>
              </a:spcBef>
              <a:buFont typeface="Wingdings"/>
              <a:buChar char="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seguridad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del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equipo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(cadena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candado),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el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cliente</a:t>
            </a:r>
            <a:r>
              <a:rPr dirty="0" sz="2200" spc="-65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es </a:t>
            </a:r>
            <a:r>
              <a:rPr dirty="0" sz="2200">
                <a:latin typeface="Verdana"/>
                <a:cs typeface="Verdana"/>
              </a:rPr>
              <a:t>responsable</a:t>
            </a:r>
            <a:r>
              <a:rPr dirty="0" sz="2200" spc="-8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custodia.</a:t>
            </a:r>
            <a:endParaRPr sz="2200">
              <a:latin typeface="Verdana"/>
              <a:cs typeface="Verdana"/>
            </a:endParaRPr>
          </a:p>
          <a:p>
            <a:pPr marL="390525" marR="5080" indent="-378460">
              <a:lnSpc>
                <a:spcPct val="100000"/>
              </a:lnSpc>
              <a:spcBef>
                <a:spcPts val="675"/>
              </a:spcBef>
              <a:buFont typeface="Wingdings"/>
              <a:buChar char="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Realización</a:t>
            </a:r>
            <a:r>
              <a:rPr dirty="0" sz="2200" spc="-9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8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los</a:t>
            </a:r>
            <a:r>
              <a:rPr dirty="0" sz="2200" spc="-9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trabajos</a:t>
            </a:r>
            <a:r>
              <a:rPr dirty="0" sz="2200" spc="-8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con</a:t>
            </a:r>
            <a:r>
              <a:rPr dirty="0" sz="2200" spc="-9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seguridad.</a:t>
            </a:r>
            <a:r>
              <a:rPr dirty="0" sz="2200" spc="-8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Muchas </a:t>
            </a:r>
            <a:r>
              <a:rPr dirty="0" sz="2200">
                <a:latin typeface="Verdana"/>
                <a:cs typeface="Verdana"/>
              </a:rPr>
              <a:t>empresas</a:t>
            </a:r>
            <a:r>
              <a:rPr dirty="0" sz="2200" spc="-11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requieren</a:t>
            </a:r>
            <a:r>
              <a:rPr dirty="0" sz="2200" spc="-114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EPPs</a:t>
            </a:r>
            <a:r>
              <a:rPr dirty="0" sz="2200" spc="-11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adecuados</a:t>
            </a:r>
            <a:r>
              <a:rPr dirty="0" sz="2200" spc="-10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para</a:t>
            </a:r>
            <a:r>
              <a:rPr dirty="0" sz="2200" spc="-10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trabajo</a:t>
            </a:r>
            <a:r>
              <a:rPr dirty="0" sz="2200" spc="-110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con </a:t>
            </a:r>
            <a:r>
              <a:rPr dirty="0" sz="2200">
                <a:latin typeface="Verdana"/>
                <a:cs typeface="Verdana"/>
              </a:rPr>
              <a:t>tensión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en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BT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(traje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anti-flama,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careta,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botas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dieléctricas, etc).</a:t>
            </a:r>
            <a:endParaRPr sz="2200">
              <a:latin typeface="Verdana"/>
              <a:cs typeface="Verdan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918851" y="4572000"/>
            <a:ext cx="6136640" cy="2381250"/>
            <a:chOff x="3918851" y="4572000"/>
            <a:chExt cx="6136640" cy="238125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8851" y="4572000"/>
              <a:ext cx="3249167" cy="238125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71830" y="4636770"/>
              <a:ext cx="2883407" cy="2315717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991496" y="5441695"/>
            <a:ext cx="2549525" cy="6311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90"/>
              </a:spcBef>
            </a:pPr>
            <a:r>
              <a:rPr dirty="0" sz="1950" i="1">
                <a:latin typeface="Verdana"/>
                <a:cs typeface="Verdana"/>
              </a:rPr>
              <a:t>Equipo</a:t>
            </a:r>
            <a:r>
              <a:rPr dirty="0" sz="1950" spc="35" i="1">
                <a:latin typeface="Verdana"/>
                <a:cs typeface="Verdana"/>
              </a:rPr>
              <a:t> </a:t>
            </a:r>
            <a:r>
              <a:rPr dirty="0" sz="1950" i="1">
                <a:latin typeface="Verdana"/>
                <a:cs typeface="Verdana"/>
              </a:rPr>
              <a:t>de</a:t>
            </a:r>
            <a:r>
              <a:rPr dirty="0" sz="1950" spc="45" i="1">
                <a:latin typeface="Verdana"/>
                <a:cs typeface="Verdana"/>
              </a:rPr>
              <a:t> </a:t>
            </a:r>
            <a:r>
              <a:rPr dirty="0" sz="1950" spc="-10" i="1">
                <a:latin typeface="Verdana"/>
                <a:cs typeface="Verdana"/>
              </a:rPr>
              <a:t>trabajo: </a:t>
            </a:r>
            <a:r>
              <a:rPr dirty="0" sz="1950" i="1">
                <a:latin typeface="Verdana"/>
                <a:cs typeface="Verdana"/>
              </a:rPr>
              <a:t>02</a:t>
            </a:r>
            <a:r>
              <a:rPr dirty="0" sz="1950" spc="60" i="1">
                <a:latin typeface="Verdana"/>
                <a:cs typeface="Verdana"/>
              </a:rPr>
              <a:t> </a:t>
            </a:r>
            <a:r>
              <a:rPr dirty="0" sz="1950" i="1">
                <a:latin typeface="Verdana"/>
                <a:cs typeface="Verdana"/>
              </a:rPr>
              <a:t>técnicos</a:t>
            </a:r>
            <a:r>
              <a:rPr dirty="0" sz="1950" spc="65" i="1">
                <a:latin typeface="Verdana"/>
                <a:cs typeface="Verdana"/>
              </a:rPr>
              <a:t> </a:t>
            </a:r>
            <a:r>
              <a:rPr dirty="0" sz="1950" spc="-10" i="1">
                <a:latin typeface="Verdana"/>
                <a:cs typeface="Verdana"/>
              </a:rPr>
              <a:t>electric.</a:t>
            </a:r>
            <a:endParaRPr sz="19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51109" y="1684579"/>
            <a:ext cx="9123680" cy="405447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390525" indent="-377825">
              <a:lnSpc>
                <a:spcPct val="100000"/>
              </a:lnSpc>
              <a:spcBef>
                <a:spcPts val="625"/>
              </a:spcBef>
              <a:buClr>
                <a:srgbClr val="656500"/>
              </a:buClr>
              <a:buSzPct val="75000"/>
              <a:buFont typeface="Wingdings"/>
              <a:buChar char=""/>
              <a:tabLst>
                <a:tab pos="390525" algn="l"/>
              </a:tabLst>
            </a:pP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Transductores</a:t>
            </a:r>
            <a:endParaRPr sz="2200">
              <a:latin typeface="Verdana"/>
              <a:cs typeface="Verdana"/>
            </a:endParaRPr>
          </a:p>
          <a:p>
            <a:pPr lvl="1" marL="830580" indent="-314325">
              <a:lnSpc>
                <a:spcPct val="100000"/>
              </a:lnSpc>
              <a:spcBef>
                <a:spcPts val="530"/>
              </a:spcBef>
              <a:buClr>
                <a:srgbClr val="9A9A00"/>
              </a:buClr>
              <a:buSzPct val="75000"/>
              <a:buFont typeface="Wingdings"/>
              <a:buChar char=""/>
              <a:tabLst>
                <a:tab pos="830580" algn="l"/>
              </a:tabLst>
            </a:pP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Transformadores</a:t>
            </a:r>
            <a:r>
              <a:rPr dirty="0" sz="22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2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potencial</a:t>
            </a:r>
            <a:endParaRPr sz="2200">
              <a:latin typeface="Verdana"/>
              <a:cs typeface="Verdana"/>
            </a:endParaRPr>
          </a:p>
          <a:p>
            <a:pPr marL="1019810" marR="5080">
              <a:lnSpc>
                <a:spcPct val="100000"/>
              </a:lnSpc>
              <a:spcBef>
                <a:spcPts val="535"/>
              </a:spcBef>
            </a:pP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Es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conocido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22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transformadores</a:t>
            </a:r>
            <a:r>
              <a:rPr dirty="0" sz="22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potencial</a:t>
            </a:r>
            <a:r>
              <a:rPr dirty="0" sz="22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(TP´s),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tienen</a:t>
            </a:r>
            <a:r>
              <a:rPr dirty="0" sz="2200" spc="-5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una</a:t>
            </a:r>
            <a:r>
              <a:rPr dirty="0" sz="22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respuesta</a:t>
            </a:r>
            <a:r>
              <a:rPr dirty="0" sz="22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22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frecuencia</a:t>
            </a:r>
            <a:r>
              <a:rPr dirty="0" sz="22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prácticamente</a:t>
            </a:r>
            <a:r>
              <a:rPr dirty="0" sz="22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lineal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hasta</a:t>
            </a:r>
            <a:r>
              <a:rPr dirty="0" sz="22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cerca</a:t>
            </a:r>
            <a:r>
              <a:rPr dirty="0" sz="22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2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1000 Hz.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El</a:t>
            </a:r>
            <a:r>
              <a:rPr dirty="0" sz="22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IEEE-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519</a:t>
            </a: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recomienda</a:t>
            </a:r>
            <a:r>
              <a:rPr dirty="0" sz="22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 spc="-25">
                <a:solidFill>
                  <a:srgbClr val="0A0363"/>
                </a:solidFill>
                <a:latin typeface="Verdana"/>
                <a:cs typeface="Verdana"/>
              </a:rPr>
              <a:t>que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la</a:t>
            </a:r>
            <a:r>
              <a:rPr dirty="0" sz="22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mayoría</a:t>
            </a:r>
            <a:r>
              <a:rPr dirty="0" sz="22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22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TP´s</a:t>
            </a:r>
            <a:r>
              <a:rPr dirty="0" sz="22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se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pueden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utilizar</a:t>
            </a:r>
            <a:r>
              <a:rPr dirty="0" sz="22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con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 spc="-25">
                <a:solidFill>
                  <a:srgbClr val="0A0363"/>
                </a:solidFill>
                <a:latin typeface="Verdana"/>
                <a:cs typeface="Verdana"/>
              </a:rPr>
              <a:t>una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precisión</a:t>
            </a:r>
            <a:r>
              <a:rPr dirty="0" sz="2200" spc="-4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97%</a:t>
            </a:r>
            <a:r>
              <a:rPr dirty="0" sz="22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frecuencias</a:t>
            </a:r>
            <a:r>
              <a:rPr dirty="0" sz="2200" spc="-5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hasta</a:t>
            </a:r>
            <a:r>
              <a:rPr dirty="0" sz="2200" spc="-3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5</a:t>
            </a:r>
            <a:r>
              <a:rPr dirty="0" sz="22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 spc="-25">
                <a:solidFill>
                  <a:srgbClr val="0A0363"/>
                </a:solidFill>
                <a:latin typeface="Verdana"/>
                <a:cs typeface="Verdana"/>
              </a:rPr>
              <a:t>kHz</a:t>
            </a:r>
            <a:endParaRPr sz="2200">
              <a:latin typeface="Verdana"/>
              <a:cs typeface="Verdana"/>
            </a:endParaRPr>
          </a:p>
          <a:p>
            <a:pPr lvl="1" marL="830580" indent="-314325">
              <a:lnSpc>
                <a:spcPct val="100000"/>
              </a:lnSpc>
              <a:spcBef>
                <a:spcPts val="550"/>
              </a:spcBef>
              <a:buClr>
                <a:srgbClr val="9A9A00"/>
              </a:buClr>
              <a:buSzPct val="75000"/>
              <a:buFont typeface="Wingdings"/>
              <a:buChar char=""/>
              <a:tabLst>
                <a:tab pos="830580" algn="l"/>
              </a:tabLst>
            </a:pP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Transformadores</a:t>
            </a:r>
            <a:r>
              <a:rPr dirty="0" sz="2200" spc="-3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2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corriente</a:t>
            </a:r>
            <a:endParaRPr sz="2200">
              <a:latin typeface="Verdana"/>
              <a:cs typeface="Verdana"/>
            </a:endParaRPr>
          </a:p>
          <a:p>
            <a:pPr marL="1019810" marR="12700">
              <a:lnSpc>
                <a:spcPct val="100000"/>
              </a:lnSpc>
              <a:spcBef>
                <a:spcPts val="530"/>
              </a:spcBef>
            </a:pP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IEEE</a:t>
            </a:r>
            <a:r>
              <a:rPr dirty="0" sz="22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recomienda</a:t>
            </a:r>
            <a:r>
              <a:rPr dirty="0" sz="22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que</a:t>
            </a:r>
            <a:r>
              <a:rPr dirty="0" sz="22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se</a:t>
            </a: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pueden</a:t>
            </a:r>
            <a:r>
              <a:rPr dirty="0" sz="22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utilizar</a:t>
            </a:r>
            <a:r>
              <a:rPr dirty="0" sz="22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los</a:t>
            </a: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 spc="-20">
                <a:solidFill>
                  <a:srgbClr val="0A0363"/>
                </a:solidFill>
                <a:latin typeface="Verdana"/>
                <a:cs typeface="Verdana"/>
              </a:rPr>
              <a:t>TC´s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instalados</a:t>
            </a:r>
            <a:r>
              <a:rPr dirty="0" sz="22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en</a:t>
            </a:r>
            <a:r>
              <a:rPr dirty="0" sz="22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tableros</a:t>
            </a:r>
            <a:r>
              <a:rPr dirty="0" sz="22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2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medición,</a:t>
            </a:r>
            <a:r>
              <a:rPr dirty="0" sz="2200" spc="-1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confiablemente</a:t>
            </a:r>
            <a:r>
              <a:rPr dirty="0" sz="22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hasta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frecuencias</a:t>
            </a:r>
            <a:r>
              <a:rPr dirty="0" sz="22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de</a:t>
            </a:r>
            <a:r>
              <a:rPr dirty="0" sz="22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20</a:t>
            </a: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kHz,</a:t>
            </a:r>
            <a:r>
              <a:rPr dirty="0" sz="22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con</a:t>
            </a:r>
            <a:r>
              <a:rPr dirty="0" sz="22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un</a:t>
            </a:r>
            <a:r>
              <a:rPr dirty="0" sz="2200" spc="-25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error</a:t>
            </a:r>
            <a:r>
              <a:rPr dirty="0" sz="2200" spc="-4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no</a:t>
            </a:r>
            <a:r>
              <a:rPr dirty="0" sz="22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mayor</a:t>
            </a:r>
            <a:r>
              <a:rPr dirty="0" sz="2200" spc="-1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a</a:t>
            </a:r>
            <a:r>
              <a:rPr dirty="0" sz="2200" spc="-20">
                <a:solidFill>
                  <a:srgbClr val="0A0363"/>
                </a:solidFill>
                <a:latin typeface="Verdana"/>
                <a:cs typeface="Verdana"/>
              </a:rPr>
              <a:t> </a:t>
            </a:r>
            <a:r>
              <a:rPr dirty="0" sz="2200">
                <a:solidFill>
                  <a:srgbClr val="0A0363"/>
                </a:solidFill>
                <a:latin typeface="Verdana"/>
                <a:cs typeface="Verdana"/>
              </a:rPr>
              <a:t>3</a:t>
            </a:r>
            <a:r>
              <a:rPr dirty="0" sz="2200" spc="-25">
                <a:solidFill>
                  <a:srgbClr val="0A0363"/>
                </a:solidFill>
                <a:latin typeface="Verdana"/>
                <a:cs typeface="Verdana"/>
              </a:rPr>
              <a:t> %.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615" rIns="0" bIns="0" rtlCol="0" vert="horz">
            <a:spAutoFit/>
          </a:bodyPr>
          <a:lstStyle/>
          <a:p>
            <a:pPr marL="1025525">
              <a:lnSpc>
                <a:spcPct val="100000"/>
              </a:lnSpc>
              <a:spcBef>
                <a:spcPts val="135"/>
              </a:spcBef>
            </a:pPr>
            <a:r>
              <a:rPr dirty="0"/>
              <a:t>Consideraciones</a:t>
            </a:r>
            <a:r>
              <a:rPr dirty="0" spc="155"/>
              <a:t> </a:t>
            </a:r>
            <a:r>
              <a:rPr dirty="0"/>
              <a:t>en</a:t>
            </a:r>
            <a:r>
              <a:rPr dirty="0" spc="155"/>
              <a:t> </a:t>
            </a:r>
            <a:r>
              <a:rPr dirty="0"/>
              <a:t>Mediciones</a:t>
            </a:r>
            <a:r>
              <a:rPr dirty="0" spc="155"/>
              <a:t> </a:t>
            </a:r>
            <a:r>
              <a:rPr dirty="0" spc="-25"/>
              <a:t>PQ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615" rIns="0" bIns="0" rtlCol="0" vert="horz">
            <a:spAutoFit/>
          </a:bodyPr>
          <a:lstStyle/>
          <a:p>
            <a:pPr marL="1025525">
              <a:lnSpc>
                <a:spcPct val="100000"/>
              </a:lnSpc>
              <a:spcBef>
                <a:spcPts val="135"/>
              </a:spcBef>
            </a:pPr>
            <a:r>
              <a:rPr dirty="0"/>
              <a:t>Consideraciones</a:t>
            </a:r>
            <a:r>
              <a:rPr dirty="0" spc="155"/>
              <a:t> </a:t>
            </a:r>
            <a:r>
              <a:rPr dirty="0"/>
              <a:t>en</a:t>
            </a:r>
            <a:r>
              <a:rPr dirty="0" spc="155"/>
              <a:t> </a:t>
            </a:r>
            <a:r>
              <a:rPr dirty="0"/>
              <a:t>Mediciones</a:t>
            </a:r>
            <a:r>
              <a:rPr dirty="0" spc="155"/>
              <a:t> </a:t>
            </a:r>
            <a:r>
              <a:rPr dirty="0" spc="-25"/>
              <a:t>PQ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72267" y="1864867"/>
            <a:ext cx="8449945" cy="3634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0525" marR="222250" indent="-37846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Para</a:t>
            </a:r>
            <a:r>
              <a:rPr dirty="0" sz="2200" spc="-8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campañas</a:t>
            </a:r>
            <a:r>
              <a:rPr dirty="0" sz="2200" spc="-6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8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mediciones</a:t>
            </a:r>
            <a:r>
              <a:rPr dirty="0" sz="2200" spc="-8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es</a:t>
            </a:r>
            <a:r>
              <a:rPr dirty="0" sz="2200" spc="-8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necesario</a:t>
            </a:r>
            <a:r>
              <a:rPr dirty="0" sz="2200" spc="-8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realizar</a:t>
            </a:r>
            <a:r>
              <a:rPr dirty="0" sz="2200" spc="-80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una </a:t>
            </a:r>
            <a:r>
              <a:rPr dirty="0" sz="2200">
                <a:latin typeface="Verdana"/>
                <a:cs typeface="Verdana"/>
              </a:rPr>
              <a:t>planificación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las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mediciones,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modo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tener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en </a:t>
            </a:r>
            <a:r>
              <a:rPr dirty="0" sz="2200">
                <a:latin typeface="Verdana"/>
                <a:cs typeface="Verdana"/>
              </a:rPr>
              <a:t>cuenta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los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domingos,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feriados,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días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puente,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 spc="-20">
                <a:latin typeface="Verdana"/>
                <a:cs typeface="Verdana"/>
              </a:rPr>
              <a:t>etc.</a:t>
            </a:r>
            <a:endParaRPr sz="2200">
              <a:latin typeface="Verdana"/>
              <a:cs typeface="Verdana"/>
            </a:endParaRPr>
          </a:p>
          <a:p>
            <a:pPr marL="390525" marR="6985" indent="-378460">
              <a:lnSpc>
                <a:spcPct val="100000"/>
              </a:lnSpc>
              <a:spcBef>
                <a:spcPts val="670"/>
              </a:spcBef>
              <a:buFont typeface="Wingdings"/>
              <a:buChar char="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Importante,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hacer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una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visita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</a:t>
            </a:r>
            <a:r>
              <a:rPr dirty="0" sz="2200" spc="-1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las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instalaciones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donde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se </a:t>
            </a:r>
            <a:r>
              <a:rPr dirty="0" sz="2200">
                <a:latin typeface="Verdana"/>
                <a:cs typeface="Verdana"/>
              </a:rPr>
              <a:t>instalaran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los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equipos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para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prever</a:t>
            </a:r>
            <a:r>
              <a:rPr dirty="0" sz="2200" spc="-6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los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inconvenientes.</a:t>
            </a:r>
            <a:endParaRPr sz="2200">
              <a:latin typeface="Verdana"/>
              <a:cs typeface="Verdana"/>
            </a:endParaRPr>
          </a:p>
          <a:p>
            <a:pPr marL="390525" marR="225425" indent="-378460">
              <a:lnSpc>
                <a:spcPct val="100000"/>
              </a:lnSpc>
              <a:spcBef>
                <a:spcPts val="670"/>
              </a:spcBef>
              <a:buFont typeface="Wingdings"/>
              <a:buChar char=""/>
              <a:tabLst>
                <a:tab pos="390525" algn="l"/>
              </a:tabLst>
            </a:pPr>
            <a:r>
              <a:rPr dirty="0" sz="2200" spc="-20">
                <a:latin typeface="Verdana"/>
                <a:cs typeface="Verdana"/>
              </a:rPr>
              <a:t>Tener</a:t>
            </a:r>
            <a:r>
              <a:rPr dirty="0" sz="2200" spc="-6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un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equipo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prestaciones</a:t>
            </a:r>
            <a:r>
              <a:rPr dirty="0" sz="2200" spc="-6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menores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para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verificar </a:t>
            </a:r>
            <a:r>
              <a:rPr dirty="0" sz="2200">
                <a:latin typeface="Verdana"/>
                <a:cs typeface="Verdana"/>
              </a:rPr>
              <a:t>los</a:t>
            </a:r>
            <a:r>
              <a:rPr dirty="0" sz="2200" spc="-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registros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visualizados</a:t>
            </a:r>
            <a:r>
              <a:rPr dirty="0" sz="2200" spc="-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en</a:t>
            </a:r>
            <a:r>
              <a:rPr dirty="0" sz="2200" spc="-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el</a:t>
            </a:r>
            <a:r>
              <a:rPr dirty="0" sz="2200" spc="-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analizador</a:t>
            </a:r>
            <a:r>
              <a:rPr dirty="0" sz="2200" spc="-5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PQ.</a:t>
            </a:r>
            <a:endParaRPr sz="2200">
              <a:latin typeface="Verdana"/>
              <a:cs typeface="Verdana"/>
            </a:endParaRPr>
          </a:p>
          <a:p>
            <a:pPr marL="390525" marR="5080" indent="-378460">
              <a:lnSpc>
                <a:spcPct val="100000"/>
              </a:lnSpc>
              <a:spcBef>
                <a:spcPts val="670"/>
              </a:spcBef>
              <a:buFont typeface="Wingdings"/>
              <a:buChar char="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Una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buena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regla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al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dejar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el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equipo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registrando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por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varios </a:t>
            </a:r>
            <a:r>
              <a:rPr dirty="0" sz="2200">
                <a:latin typeface="Verdana"/>
                <a:cs typeface="Verdana"/>
              </a:rPr>
              <a:t>días,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es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realizar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descargas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del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primer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registro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asegura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medición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correcta.</a:t>
            </a:r>
            <a:endParaRPr sz="2200">
              <a:latin typeface="Verdana"/>
              <a:cs typeface="Verdan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670433" y="5364479"/>
            <a:ext cx="1475740" cy="1487805"/>
            <a:chOff x="6670433" y="5364479"/>
            <a:chExt cx="1475740" cy="148780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0433" y="5364479"/>
              <a:ext cx="1475232" cy="148742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987413" y="6821423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59" h="0">
                  <a:moveTo>
                    <a:pt x="0" y="0"/>
                  </a:moveTo>
                  <a:lnTo>
                    <a:pt x="60960" y="0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71505" y="1672081"/>
            <a:ext cx="8914130" cy="2040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0525" marR="5080" indent="-37846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Tiempo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monitoreo?.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Si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no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esta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normada,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puede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ser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 spc="-50">
                <a:latin typeface="Verdana"/>
                <a:cs typeface="Verdana"/>
              </a:rPr>
              <a:t>3 </a:t>
            </a:r>
            <a:r>
              <a:rPr dirty="0" sz="2200">
                <a:latin typeface="Verdana"/>
                <a:cs typeface="Verdana"/>
              </a:rPr>
              <a:t>días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tener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un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primer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diagnostico.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Norma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IEEE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519 </a:t>
            </a:r>
            <a:r>
              <a:rPr dirty="0" sz="2200">
                <a:latin typeface="Verdana"/>
                <a:cs typeface="Verdana"/>
              </a:rPr>
              <a:t>recomienda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que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los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índices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1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distorsión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armónica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se </a:t>
            </a:r>
            <a:r>
              <a:rPr dirty="0" sz="2200">
                <a:latin typeface="Verdana"/>
                <a:cs typeface="Verdana"/>
              </a:rPr>
              <a:t>obtengan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través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mediciones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durante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periodos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3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 spc="-20">
                <a:latin typeface="Verdana"/>
                <a:cs typeface="Verdana"/>
              </a:rPr>
              <a:t>días </a:t>
            </a:r>
            <a:r>
              <a:rPr dirty="0" sz="2200">
                <a:latin typeface="Verdana"/>
                <a:cs typeface="Verdana"/>
              </a:rPr>
              <a:t>a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intervalos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5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o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10</a:t>
            </a:r>
            <a:r>
              <a:rPr dirty="0" sz="2200" spc="-1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minutos,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lo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cual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garantiza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que</a:t>
            </a:r>
            <a:r>
              <a:rPr dirty="0" sz="2200" spc="-25">
                <a:latin typeface="Verdana"/>
                <a:cs typeface="Verdana"/>
              </a:rPr>
              <a:t> se </a:t>
            </a:r>
            <a:r>
              <a:rPr dirty="0" sz="2200">
                <a:latin typeface="Verdana"/>
                <a:cs typeface="Verdana"/>
              </a:rPr>
              <a:t>cubran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los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periodos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máxima</a:t>
            </a:r>
            <a:r>
              <a:rPr dirty="0" sz="2200" spc="-10">
                <a:latin typeface="Verdana"/>
                <a:cs typeface="Verdana"/>
              </a:rPr>
              <a:t> demanda.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615" rIns="0" bIns="0" rtlCol="0" vert="horz">
            <a:spAutoFit/>
          </a:bodyPr>
          <a:lstStyle/>
          <a:p>
            <a:pPr marL="1025525">
              <a:lnSpc>
                <a:spcPct val="100000"/>
              </a:lnSpc>
              <a:spcBef>
                <a:spcPts val="135"/>
              </a:spcBef>
            </a:pPr>
            <a:r>
              <a:rPr dirty="0"/>
              <a:t>Consideraciones</a:t>
            </a:r>
            <a:r>
              <a:rPr dirty="0" spc="155"/>
              <a:t> </a:t>
            </a:r>
            <a:r>
              <a:rPr dirty="0"/>
              <a:t>en</a:t>
            </a:r>
            <a:r>
              <a:rPr dirty="0" spc="155"/>
              <a:t> </a:t>
            </a:r>
            <a:r>
              <a:rPr dirty="0"/>
              <a:t>Mediciones</a:t>
            </a:r>
            <a:r>
              <a:rPr dirty="0" spc="155"/>
              <a:t> </a:t>
            </a:r>
            <a:r>
              <a:rPr dirty="0" spc="-25"/>
              <a:t>PQ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1491" y="3801617"/>
            <a:ext cx="6728459" cy="3755136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085" y="2946654"/>
            <a:ext cx="8891016" cy="408660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71505" y="1752092"/>
            <a:ext cx="8729345" cy="1368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0525" marR="5080" indent="-37846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Para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mediciones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primer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diagnostico,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elegir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el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punto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de </a:t>
            </a:r>
            <a:r>
              <a:rPr dirty="0" sz="2200">
                <a:latin typeface="Verdana"/>
                <a:cs typeface="Verdana"/>
              </a:rPr>
              <a:t>que</a:t>
            </a:r>
            <a:r>
              <a:rPr dirty="0" sz="2200" spc="-1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consolide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subpaneles,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-1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dependiendo</a:t>
            </a:r>
            <a:r>
              <a:rPr dirty="0" sz="2200" spc="-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1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los</a:t>
            </a:r>
            <a:r>
              <a:rPr dirty="0" sz="2200" spc="-10">
                <a:latin typeface="Verdana"/>
                <a:cs typeface="Verdana"/>
              </a:rPr>
              <a:t> resultados </a:t>
            </a:r>
            <a:r>
              <a:rPr dirty="0" sz="2200">
                <a:latin typeface="Verdana"/>
                <a:cs typeface="Verdana"/>
              </a:rPr>
              <a:t>será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con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mayor</a:t>
            </a:r>
            <a:r>
              <a:rPr dirty="0" sz="2200" spc="-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detalle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(entiéndase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que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estamos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buscando </a:t>
            </a:r>
            <a:r>
              <a:rPr dirty="0" sz="2200">
                <a:latin typeface="Verdana"/>
                <a:cs typeface="Verdana"/>
              </a:rPr>
              <a:t>un</a:t>
            </a:r>
            <a:r>
              <a:rPr dirty="0" sz="2200" spc="-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problema).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9377" rIns="0" bIns="0" rtlCol="0" vert="horz">
            <a:spAutoFit/>
          </a:bodyPr>
          <a:lstStyle/>
          <a:p>
            <a:pPr marL="1026794">
              <a:lnSpc>
                <a:spcPct val="100000"/>
              </a:lnSpc>
              <a:spcBef>
                <a:spcPts val="135"/>
              </a:spcBef>
            </a:pPr>
            <a:r>
              <a:rPr dirty="0"/>
              <a:t>Consideraciones</a:t>
            </a:r>
            <a:r>
              <a:rPr dirty="0" spc="155"/>
              <a:t> </a:t>
            </a:r>
            <a:r>
              <a:rPr dirty="0"/>
              <a:t>en</a:t>
            </a:r>
            <a:r>
              <a:rPr dirty="0" spc="155"/>
              <a:t> </a:t>
            </a:r>
            <a:r>
              <a:rPr dirty="0"/>
              <a:t>Mediciones</a:t>
            </a:r>
            <a:r>
              <a:rPr dirty="0" spc="155"/>
              <a:t> </a:t>
            </a:r>
            <a:r>
              <a:rPr dirty="0" spc="-25"/>
              <a:t>PQ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9257" y="5839205"/>
            <a:ext cx="10075545" cy="1717675"/>
            <a:chOff x="309257" y="5839205"/>
            <a:chExt cx="10075545" cy="1717675"/>
          </a:xfrm>
        </p:grpSpPr>
        <p:sp>
          <p:nvSpPr>
            <p:cNvPr id="3" name="object 3" descr=""/>
            <p:cNvSpPr/>
            <p:nvPr/>
          </p:nvSpPr>
          <p:spPr>
            <a:xfrm>
              <a:off x="309257" y="7081266"/>
              <a:ext cx="10075545" cy="475615"/>
            </a:xfrm>
            <a:custGeom>
              <a:avLst/>
              <a:gdLst/>
              <a:ahLst/>
              <a:cxnLst/>
              <a:rect l="l" t="t" r="r" b="b"/>
              <a:pathLst>
                <a:path w="10075545" h="475615">
                  <a:moveTo>
                    <a:pt x="10075278" y="475487"/>
                  </a:moveTo>
                  <a:lnTo>
                    <a:pt x="10075278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10075278" y="475487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65821" y="5839205"/>
              <a:ext cx="2028444" cy="1328928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313829" y="0"/>
            <a:ext cx="10071100" cy="2040889"/>
            <a:chOff x="313829" y="0"/>
            <a:chExt cx="10071100" cy="2040889"/>
          </a:xfrm>
        </p:grpSpPr>
        <p:sp>
          <p:nvSpPr>
            <p:cNvPr id="6" name="object 6" descr=""/>
            <p:cNvSpPr/>
            <p:nvPr/>
          </p:nvSpPr>
          <p:spPr>
            <a:xfrm>
              <a:off x="905903" y="1046225"/>
              <a:ext cx="466090" cy="523875"/>
            </a:xfrm>
            <a:custGeom>
              <a:avLst/>
              <a:gdLst/>
              <a:ahLst/>
              <a:cxnLst/>
              <a:rect l="l" t="t" r="r" b="b"/>
              <a:pathLst>
                <a:path w="466090" h="523875">
                  <a:moveTo>
                    <a:pt x="465582" y="523494"/>
                  </a:moveTo>
                  <a:lnTo>
                    <a:pt x="465581" y="0"/>
                  </a:lnTo>
                  <a:lnTo>
                    <a:pt x="0" y="0"/>
                  </a:lnTo>
                  <a:lnTo>
                    <a:pt x="0" y="523494"/>
                  </a:lnTo>
                  <a:lnTo>
                    <a:pt x="465582" y="523494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465" y="966216"/>
              <a:ext cx="9412224" cy="60350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148981" y="461772"/>
              <a:ext cx="35560" cy="1160145"/>
            </a:xfrm>
            <a:custGeom>
              <a:avLst/>
              <a:gdLst/>
              <a:ahLst/>
              <a:cxnLst/>
              <a:rect l="l" t="t" r="r" b="b"/>
              <a:pathLst>
                <a:path w="35559" h="1160145">
                  <a:moveTo>
                    <a:pt x="35052" y="1159763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1159763"/>
                  </a:lnTo>
                  <a:lnTo>
                    <a:pt x="35052" y="115976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3829" y="0"/>
              <a:ext cx="10070592" cy="204063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1430">
              <a:lnSpc>
                <a:spcPct val="100000"/>
              </a:lnSpc>
              <a:spcBef>
                <a:spcPts val="135"/>
              </a:spcBef>
            </a:pPr>
            <a:r>
              <a:rPr dirty="0" b="1">
                <a:solidFill>
                  <a:srgbClr val="FFFFFF"/>
                </a:solidFill>
                <a:latin typeface="Verdana"/>
                <a:cs typeface="Verdana"/>
              </a:rPr>
              <a:t>Recomendaciones</a:t>
            </a:r>
            <a:r>
              <a:rPr dirty="0" spc="18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b="1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dirty="0" spc="17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b="1">
                <a:solidFill>
                  <a:srgbClr val="FFFFFF"/>
                </a:solidFill>
                <a:latin typeface="Verdana"/>
                <a:cs typeface="Verdana"/>
              </a:rPr>
              <a:t>los</a:t>
            </a:r>
            <a:r>
              <a:rPr dirty="0" spc="16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b="1">
                <a:solidFill>
                  <a:srgbClr val="FFFFFF"/>
                </a:solidFill>
                <a:latin typeface="Verdana"/>
                <a:cs typeface="Verdana"/>
              </a:rPr>
              <a:t>estudios</a:t>
            </a:r>
            <a:r>
              <a:rPr dirty="0" spc="18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pc="-25" b="1">
                <a:solidFill>
                  <a:srgbClr val="FFFFFF"/>
                </a:solidFill>
                <a:latin typeface="Verdana"/>
                <a:cs typeface="Verdana"/>
              </a:rPr>
              <a:t>PQ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1168279" y="1792018"/>
            <a:ext cx="8747760" cy="398716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2200" b="1" i="1">
                <a:latin typeface="Verdana"/>
                <a:cs typeface="Verdana"/>
              </a:rPr>
              <a:t>La</a:t>
            </a:r>
            <a:r>
              <a:rPr dirty="0" sz="2200" spc="-30" b="1" i="1">
                <a:latin typeface="Verdana"/>
                <a:cs typeface="Verdana"/>
              </a:rPr>
              <a:t> </a:t>
            </a:r>
            <a:r>
              <a:rPr dirty="0" sz="2200" spc="-10" b="1" i="1">
                <a:latin typeface="Verdana"/>
                <a:cs typeface="Verdana"/>
              </a:rPr>
              <a:t>Oferta:</a:t>
            </a:r>
            <a:endParaRPr sz="2200">
              <a:latin typeface="Verdana"/>
              <a:cs typeface="Verdana"/>
            </a:endParaRPr>
          </a:p>
          <a:p>
            <a:pPr algn="just" marL="12700" marR="6350">
              <a:lnSpc>
                <a:spcPct val="100000"/>
              </a:lnSpc>
              <a:spcBef>
                <a:spcPts val="530"/>
              </a:spcBef>
            </a:pP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1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oferta</a:t>
            </a:r>
            <a:r>
              <a:rPr dirty="0" sz="2200" spc="1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1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un</a:t>
            </a:r>
            <a:r>
              <a:rPr dirty="0" sz="2200" spc="1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servicio</a:t>
            </a:r>
            <a:r>
              <a:rPr dirty="0" sz="2200" spc="1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1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PQ,</a:t>
            </a:r>
            <a:r>
              <a:rPr dirty="0" sz="2200" spc="1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es</a:t>
            </a:r>
            <a:r>
              <a:rPr dirty="0" sz="2200" spc="1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un</a:t>
            </a:r>
            <a:r>
              <a:rPr dirty="0" sz="2200" spc="1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documento</a:t>
            </a:r>
            <a:r>
              <a:rPr dirty="0" sz="2200" spc="1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formal</a:t>
            </a:r>
            <a:r>
              <a:rPr dirty="0" sz="2200" spc="150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que </a:t>
            </a:r>
            <a:r>
              <a:rPr dirty="0" sz="2200">
                <a:latin typeface="Verdana"/>
                <a:cs typeface="Verdana"/>
              </a:rPr>
              <a:t>transmite</a:t>
            </a:r>
            <a:r>
              <a:rPr dirty="0" sz="2200" spc="10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10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negociación</a:t>
            </a:r>
            <a:r>
              <a:rPr dirty="0" sz="2200" spc="9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técnica/económica</a:t>
            </a:r>
            <a:r>
              <a:rPr dirty="0" sz="2200" spc="10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entre</a:t>
            </a:r>
            <a:r>
              <a:rPr dirty="0" sz="2200" spc="10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el</a:t>
            </a:r>
            <a:r>
              <a:rPr dirty="0" sz="2200" spc="10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cliente</a:t>
            </a:r>
            <a:r>
              <a:rPr dirty="0" sz="2200" spc="110">
                <a:latin typeface="Verdana"/>
                <a:cs typeface="Verdana"/>
              </a:rPr>
              <a:t> </a:t>
            </a:r>
            <a:r>
              <a:rPr dirty="0" sz="2200" spc="-50">
                <a:latin typeface="Verdana"/>
                <a:cs typeface="Verdana"/>
              </a:rPr>
              <a:t>y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3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empresa</a:t>
            </a:r>
            <a:r>
              <a:rPr dirty="0" sz="2200" spc="3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prestadora</a:t>
            </a:r>
            <a:r>
              <a:rPr dirty="0" sz="2200" spc="3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3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servicios.</a:t>
            </a:r>
            <a:r>
              <a:rPr dirty="0" sz="2200" spc="3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Entre</a:t>
            </a:r>
            <a:r>
              <a:rPr dirty="0" sz="2200" spc="3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otras</a:t>
            </a:r>
            <a:r>
              <a:rPr dirty="0" sz="2200" spc="3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cosas</a:t>
            </a:r>
            <a:r>
              <a:rPr dirty="0" sz="2200" spc="320">
                <a:latin typeface="Verdana"/>
                <a:cs typeface="Verdana"/>
              </a:rPr>
              <a:t> </a:t>
            </a:r>
            <a:r>
              <a:rPr dirty="0" sz="2200" spc="-20">
                <a:latin typeface="Verdana"/>
                <a:cs typeface="Verdana"/>
              </a:rPr>
              <a:t>debe </a:t>
            </a:r>
            <a:r>
              <a:rPr dirty="0" sz="2200" spc="-10">
                <a:latin typeface="Verdana"/>
                <a:cs typeface="Verdana"/>
              </a:rPr>
              <a:t>contener:</a:t>
            </a:r>
            <a:endParaRPr sz="2200">
              <a:latin typeface="Verdana"/>
              <a:cs typeface="Verdana"/>
            </a:endParaRPr>
          </a:p>
          <a:p>
            <a:pPr algn="just" marL="389255" marR="5080" indent="-377190">
              <a:lnSpc>
                <a:spcPct val="100000"/>
              </a:lnSpc>
              <a:spcBef>
                <a:spcPts val="545"/>
              </a:spcBef>
              <a:buFont typeface="Wingdings"/>
              <a:buChar char="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Los</a:t>
            </a:r>
            <a:r>
              <a:rPr dirty="0" sz="2200" spc="55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limites</a:t>
            </a:r>
            <a:r>
              <a:rPr dirty="0" sz="2200" spc="55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5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5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responsabilidad,</a:t>
            </a:r>
            <a:r>
              <a:rPr dirty="0" sz="2200" spc="6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5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operación</a:t>
            </a:r>
            <a:r>
              <a:rPr dirty="0" sz="2200" spc="5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50">
                <a:latin typeface="Verdana"/>
                <a:cs typeface="Verdana"/>
              </a:rPr>
              <a:t>  </a:t>
            </a:r>
            <a:r>
              <a:rPr dirty="0" sz="2200" spc="-25">
                <a:latin typeface="Verdana"/>
                <a:cs typeface="Verdana"/>
              </a:rPr>
              <a:t>los </a:t>
            </a:r>
            <a:r>
              <a:rPr dirty="0" sz="2200" spc="-25">
                <a:latin typeface="Verdana"/>
                <a:cs typeface="Verdana"/>
              </a:rPr>
              <a:t>	</a:t>
            </a:r>
            <a:r>
              <a:rPr dirty="0" sz="2200">
                <a:latin typeface="Verdana"/>
                <a:cs typeface="Verdana"/>
              </a:rPr>
              <a:t>equipos</a:t>
            </a:r>
            <a:r>
              <a:rPr dirty="0" sz="2200" spc="-11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es</a:t>
            </a:r>
            <a:r>
              <a:rPr dirty="0" sz="2200" spc="-10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recomendable</a:t>
            </a:r>
            <a:r>
              <a:rPr dirty="0" sz="2200" spc="-105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que</a:t>
            </a:r>
            <a:r>
              <a:rPr dirty="0" sz="2200" spc="-95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sea</a:t>
            </a:r>
            <a:r>
              <a:rPr dirty="0" sz="2200" spc="-10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por</a:t>
            </a:r>
            <a:r>
              <a:rPr dirty="0" sz="2200" spc="-9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parte</a:t>
            </a:r>
            <a:r>
              <a:rPr dirty="0" sz="2200" spc="-10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del</a:t>
            </a:r>
            <a:r>
              <a:rPr dirty="0" sz="2200" spc="-100">
                <a:latin typeface="Verdana"/>
                <a:cs typeface="Verdana"/>
              </a:rPr>
              <a:t>  </a:t>
            </a:r>
            <a:r>
              <a:rPr dirty="0" sz="2200" spc="-10">
                <a:latin typeface="Verdana"/>
                <a:cs typeface="Verdana"/>
              </a:rPr>
              <a:t>cliente </a:t>
            </a:r>
            <a:r>
              <a:rPr dirty="0" sz="2200" spc="-10">
                <a:latin typeface="Verdana"/>
                <a:cs typeface="Verdana"/>
              </a:rPr>
              <a:t>	</a:t>
            </a:r>
            <a:r>
              <a:rPr dirty="0" sz="2200">
                <a:latin typeface="Verdana"/>
                <a:cs typeface="Verdana"/>
              </a:rPr>
              <a:t>(conoce</a:t>
            </a:r>
            <a:r>
              <a:rPr dirty="0" sz="2200" spc="5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sus</a:t>
            </a:r>
            <a:r>
              <a:rPr dirty="0" sz="2200" spc="5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equipos),</a:t>
            </a:r>
            <a:r>
              <a:rPr dirty="0" sz="2200" spc="5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evitar</a:t>
            </a:r>
            <a:r>
              <a:rPr dirty="0" sz="2200" spc="-114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daños</a:t>
            </a:r>
            <a:r>
              <a:rPr dirty="0" sz="2200" spc="5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-11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prejuicios</a:t>
            </a:r>
            <a:r>
              <a:rPr dirty="0" sz="2200" spc="-114">
                <a:latin typeface="Verdana"/>
                <a:cs typeface="Verdana"/>
              </a:rPr>
              <a:t>  </a:t>
            </a:r>
            <a:r>
              <a:rPr dirty="0" sz="2200" spc="-10">
                <a:latin typeface="Verdana"/>
                <a:cs typeface="Verdana"/>
              </a:rPr>
              <a:t>durante </a:t>
            </a:r>
            <a:r>
              <a:rPr dirty="0" sz="2200" spc="-10">
                <a:latin typeface="Verdana"/>
                <a:cs typeface="Verdana"/>
              </a:rPr>
              <a:t>	</a:t>
            </a:r>
            <a:r>
              <a:rPr dirty="0" sz="2200">
                <a:latin typeface="Verdana"/>
                <a:cs typeface="Verdana"/>
              </a:rPr>
              <a:t>ejecución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(lucro</a:t>
            </a:r>
            <a:r>
              <a:rPr dirty="0" sz="2200" spc="-10">
                <a:latin typeface="Verdana"/>
                <a:cs typeface="Verdana"/>
              </a:rPr>
              <a:t> cesante).</a:t>
            </a:r>
            <a:endParaRPr sz="2200">
              <a:latin typeface="Verdana"/>
              <a:cs typeface="Verdana"/>
            </a:endParaRPr>
          </a:p>
          <a:p>
            <a:pPr algn="just" marL="389255" marR="5080" indent="-377190">
              <a:lnSpc>
                <a:spcPct val="100000"/>
              </a:lnSpc>
              <a:spcBef>
                <a:spcPts val="545"/>
              </a:spcBef>
              <a:buFont typeface="Wingdings"/>
              <a:buChar char="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Indicar</a:t>
            </a:r>
            <a:r>
              <a:rPr dirty="0" sz="2200" spc="17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16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forma</a:t>
            </a:r>
            <a:r>
              <a:rPr dirty="0" sz="2200" spc="18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17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pago</a:t>
            </a:r>
            <a:r>
              <a:rPr dirty="0" sz="2200" spc="18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17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limitar</a:t>
            </a:r>
            <a:r>
              <a:rPr dirty="0" sz="2200" spc="18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el</a:t>
            </a:r>
            <a:r>
              <a:rPr dirty="0" sz="2200" spc="17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monto</a:t>
            </a:r>
            <a:r>
              <a:rPr dirty="0" sz="2200" spc="17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18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17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oferta</a:t>
            </a:r>
            <a:r>
              <a:rPr dirty="0" sz="2200" spc="175">
                <a:latin typeface="Verdana"/>
                <a:cs typeface="Verdana"/>
              </a:rPr>
              <a:t> </a:t>
            </a:r>
            <a:r>
              <a:rPr dirty="0" sz="2200" spc="-50">
                <a:latin typeface="Verdana"/>
                <a:cs typeface="Verdana"/>
              </a:rPr>
              <a:t>a </a:t>
            </a:r>
            <a:r>
              <a:rPr dirty="0" sz="2200" spc="-50">
                <a:latin typeface="Verdana"/>
                <a:cs typeface="Verdana"/>
              </a:rPr>
              <a:t>	</a:t>
            </a:r>
            <a:r>
              <a:rPr dirty="0" sz="2200">
                <a:latin typeface="Verdana"/>
                <a:cs typeface="Verdana"/>
              </a:rPr>
              <a:t>un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tiempo</a:t>
            </a:r>
            <a:r>
              <a:rPr dirty="0" sz="2200" spc="-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adecuado.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809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/>
              <a:t>La</a:t>
            </a:r>
            <a:r>
              <a:rPr dirty="0" spc="-30"/>
              <a:t> </a:t>
            </a:r>
            <a:r>
              <a:rPr dirty="0" spc="-10"/>
              <a:t>Oferta:</a:t>
            </a:r>
          </a:p>
          <a:p>
            <a:pPr algn="just" marL="390525" marR="5715" indent="-378460">
              <a:lnSpc>
                <a:spcPct val="100000"/>
              </a:lnSpc>
              <a:spcBef>
                <a:spcPts val="1325"/>
              </a:spcBef>
              <a:buFont typeface="Arial MT"/>
              <a:buChar char="•"/>
              <a:tabLst>
                <a:tab pos="390525" algn="l"/>
              </a:tabLst>
            </a:pPr>
            <a:r>
              <a:rPr dirty="0" i="0">
                <a:latin typeface="Verdana"/>
                <a:cs typeface="Verdana"/>
              </a:rPr>
              <a:t>Alcance</a:t>
            </a:r>
            <a:r>
              <a:rPr dirty="0" spc="380" i="0">
                <a:latin typeface="Verdana"/>
                <a:cs typeface="Verdana"/>
              </a:rPr>
              <a:t> </a:t>
            </a:r>
            <a:r>
              <a:rPr dirty="0" i="0">
                <a:latin typeface="Verdana"/>
                <a:cs typeface="Verdana"/>
              </a:rPr>
              <a:t>del</a:t>
            </a:r>
            <a:r>
              <a:rPr dirty="0" spc="380" i="0">
                <a:latin typeface="Verdana"/>
                <a:cs typeface="Verdana"/>
              </a:rPr>
              <a:t> </a:t>
            </a:r>
            <a:r>
              <a:rPr dirty="0" i="0">
                <a:latin typeface="Verdana"/>
                <a:cs typeface="Verdana"/>
              </a:rPr>
              <a:t>servicio,</a:t>
            </a:r>
            <a:r>
              <a:rPr dirty="0" spc="390" i="0">
                <a:latin typeface="Verdana"/>
                <a:cs typeface="Verdana"/>
              </a:rPr>
              <a:t> </a:t>
            </a:r>
            <a:r>
              <a:rPr dirty="0" i="0">
                <a:latin typeface="Verdana"/>
                <a:cs typeface="Verdana"/>
              </a:rPr>
              <a:t>es</a:t>
            </a:r>
            <a:r>
              <a:rPr dirty="0" spc="380" i="0">
                <a:latin typeface="Verdana"/>
                <a:cs typeface="Verdana"/>
              </a:rPr>
              <a:t> </a:t>
            </a:r>
            <a:r>
              <a:rPr dirty="0" i="0">
                <a:latin typeface="Verdana"/>
                <a:cs typeface="Verdana"/>
              </a:rPr>
              <a:t>importante</a:t>
            </a:r>
            <a:r>
              <a:rPr dirty="0" spc="385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y</a:t>
            </a:r>
            <a:r>
              <a:rPr dirty="0" spc="37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con</a:t>
            </a:r>
            <a:r>
              <a:rPr dirty="0" spc="35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un</a:t>
            </a:r>
            <a:r>
              <a:rPr dirty="0" spc="365" b="0" i="0">
                <a:latin typeface="Verdana"/>
                <a:cs typeface="Verdana"/>
              </a:rPr>
              <a:t> </a:t>
            </a:r>
            <a:r>
              <a:rPr dirty="0" spc="-10" b="0" i="0">
                <a:latin typeface="Verdana"/>
                <a:cs typeface="Verdana"/>
              </a:rPr>
              <a:t>nivel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-1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detalle</a:t>
            </a:r>
            <a:r>
              <a:rPr dirty="0" spc="-1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-1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las</a:t>
            </a:r>
            <a:r>
              <a:rPr dirty="0" spc="-1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actividades,</a:t>
            </a:r>
            <a:r>
              <a:rPr dirty="0" spc="-1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equipos</a:t>
            </a:r>
            <a:r>
              <a:rPr dirty="0" spc="-1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a</a:t>
            </a:r>
            <a:r>
              <a:rPr dirty="0" spc="-1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utilizar,</a:t>
            </a:r>
            <a:r>
              <a:rPr dirty="0" spc="-10" b="0" i="0">
                <a:latin typeface="Verdana"/>
                <a:cs typeface="Verdana"/>
              </a:rPr>
              <a:t>  </a:t>
            </a:r>
            <a:r>
              <a:rPr dirty="0" spc="-25" b="0" i="0">
                <a:latin typeface="Verdana"/>
                <a:cs typeface="Verdana"/>
              </a:rPr>
              <a:t>los </a:t>
            </a:r>
            <a:r>
              <a:rPr dirty="0" b="0" i="0">
                <a:latin typeface="Verdana"/>
                <a:cs typeface="Verdana"/>
              </a:rPr>
              <a:t>entregables,</a:t>
            </a:r>
            <a:r>
              <a:rPr dirty="0" spc="-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criterios</a:t>
            </a:r>
            <a:r>
              <a:rPr dirty="0" spc="-3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-1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aceptación</a:t>
            </a:r>
            <a:r>
              <a:rPr dirty="0" spc="-30" b="0" i="0">
                <a:latin typeface="Verdana"/>
                <a:cs typeface="Verdana"/>
              </a:rPr>
              <a:t> </a:t>
            </a:r>
            <a:r>
              <a:rPr dirty="0" spc="-20" b="0" i="0">
                <a:latin typeface="Verdana"/>
                <a:cs typeface="Verdana"/>
              </a:rPr>
              <a:t>etc.</a:t>
            </a:r>
          </a:p>
          <a:p>
            <a:pPr algn="just" marL="390525" marR="5715" indent="-37846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90525" algn="l"/>
              </a:tabLst>
            </a:pPr>
            <a:r>
              <a:rPr dirty="0" b="0" i="0">
                <a:latin typeface="Verdana"/>
                <a:cs typeface="Verdana"/>
              </a:rPr>
              <a:t>Antes</a:t>
            </a:r>
            <a:r>
              <a:rPr dirty="0" spc="2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2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la</a:t>
            </a:r>
            <a:r>
              <a:rPr dirty="0" spc="254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oferta</a:t>
            </a:r>
            <a:r>
              <a:rPr dirty="0" spc="2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realizar</a:t>
            </a:r>
            <a:r>
              <a:rPr dirty="0" spc="254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una</a:t>
            </a:r>
            <a:r>
              <a:rPr dirty="0" spc="254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inspección</a:t>
            </a:r>
            <a:r>
              <a:rPr dirty="0" spc="254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visual</a:t>
            </a:r>
            <a:r>
              <a:rPr dirty="0" spc="2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254" b="0" i="0">
                <a:latin typeface="Verdana"/>
                <a:cs typeface="Verdana"/>
              </a:rPr>
              <a:t> </a:t>
            </a:r>
            <a:r>
              <a:rPr dirty="0" spc="-25" b="0" i="0">
                <a:latin typeface="Verdana"/>
                <a:cs typeface="Verdana"/>
              </a:rPr>
              <a:t>las </a:t>
            </a:r>
            <a:r>
              <a:rPr dirty="0" b="0" i="0">
                <a:latin typeface="Verdana"/>
                <a:cs typeface="Verdana"/>
              </a:rPr>
              <a:t>instalaciones</a:t>
            </a:r>
            <a:r>
              <a:rPr dirty="0" spc="4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eléctricas</a:t>
            </a:r>
            <a:r>
              <a:rPr dirty="0" spc="6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y</a:t>
            </a:r>
            <a:r>
              <a:rPr dirty="0" spc="6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levantamiento</a:t>
            </a:r>
            <a:r>
              <a:rPr dirty="0" spc="6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65" b="0" i="0">
                <a:latin typeface="Verdana"/>
                <a:cs typeface="Verdana"/>
              </a:rPr>
              <a:t> </a:t>
            </a:r>
            <a:r>
              <a:rPr dirty="0" spc="-10" b="0" i="0">
                <a:latin typeface="Verdana"/>
                <a:cs typeface="Verdana"/>
              </a:rPr>
              <a:t>información;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-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modo</a:t>
            </a:r>
            <a:r>
              <a:rPr dirty="0" spc="-3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-3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ver</a:t>
            </a:r>
            <a:r>
              <a:rPr dirty="0" spc="-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las</a:t>
            </a:r>
            <a:r>
              <a:rPr dirty="0" spc="-4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dificultades</a:t>
            </a:r>
            <a:r>
              <a:rPr dirty="0" spc="-4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para</a:t>
            </a:r>
            <a:r>
              <a:rPr dirty="0" spc="-4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el</a:t>
            </a:r>
            <a:r>
              <a:rPr dirty="0" spc="-35" b="0" i="0">
                <a:latin typeface="Verdana"/>
                <a:cs typeface="Verdana"/>
              </a:rPr>
              <a:t> </a:t>
            </a:r>
            <a:r>
              <a:rPr dirty="0" spc="-10" b="0" i="0">
                <a:latin typeface="Verdana"/>
                <a:cs typeface="Verdana"/>
              </a:rPr>
              <a:t>trabajo.</a:t>
            </a:r>
          </a:p>
          <a:p>
            <a:pPr algn="just" marL="390525" marR="5080" indent="-37846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90525" algn="l"/>
              </a:tabLst>
            </a:pPr>
            <a:r>
              <a:rPr dirty="0" b="0" i="0">
                <a:latin typeface="Verdana"/>
                <a:cs typeface="Verdana"/>
              </a:rPr>
              <a:t>Objetivo</a:t>
            </a:r>
            <a:r>
              <a:rPr dirty="0" spc="2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2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las</a:t>
            </a:r>
            <a:r>
              <a:rPr dirty="0" spc="2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mediciones</a:t>
            </a:r>
            <a:r>
              <a:rPr dirty="0" spc="2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(IEEE</a:t>
            </a:r>
            <a:r>
              <a:rPr dirty="0" spc="2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519,</a:t>
            </a:r>
            <a:r>
              <a:rPr dirty="0" spc="3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NTCSE,</a:t>
            </a:r>
            <a:r>
              <a:rPr dirty="0" spc="25" b="0" i="0">
                <a:latin typeface="Verdana"/>
                <a:cs typeface="Verdana"/>
              </a:rPr>
              <a:t>  </a:t>
            </a:r>
            <a:r>
              <a:rPr dirty="0" spc="-20" b="0" i="0">
                <a:latin typeface="Verdana"/>
                <a:cs typeface="Verdana"/>
              </a:rPr>
              <a:t>Tipo </a:t>
            </a:r>
            <a:r>
              <a:rPr dirty="0" b="0" i="0">
                <a:latin typeface="Verdana"/>
                <a:cs typeface="Verdana"/>
              </a:rPr>
              <a:t>Diagnostico,</a:t>
            </a:r>
            <a:r>
              <a:rPr dirty="0" spc="22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Auditoria</a:t>
            </a:r>
            <a:r>
              <a:rPr dirty="0" spc="229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Eléctrica,</a:t>
            </a:r>
            <a:r>
              <a:rPr dirty="0" spc="23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Análisis</a:t>
            </a:r>
            <a:r>
              <a:rPr dirty="0" spc="229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Tarifario).</a:t>
            </a:r>
            <a:r>
              <a:rPr dirty="0" spc="225" b="0" i="0">
                <a:latin typeface="Verdana"/>
                <a:cs typeface="Verdana"/>
              </a:rPr>
              <a:t> </a:t>
            </a:r>
            <a:r>
              <a:rPr dirty="0" spc="-25" b="0" i="0">
                <a:latin typeface="Verdana"/>
                <a:cs typeface="Verdana"/>
              </a:rPr>
              <a:t>Que </a:t>
            </a:r>
            <a:r>
              <a:rPr dirty="0" b="0" i="0">
                <a:latin typeface="Verdana"/>
                <a:cs typeface="Verdana"/>
              </a:rPr>
              <a:t>parámetros</a:t>
            </a:r>
            <a:r>
              <a:rPr dirty="0" spc="-4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eléctricos</a:t>
            </a:r>
            <a:r>
              <a:rPr dirty="0" spc="-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se</a:t>
            </a:r>
            <a:r>
              <a:rPr dirty="0" spc="-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avaluarán</a:t>
            </a:r>
            <a:r>
              <a:rPr dirty="0" spc="-20" b="0" i="0">
                <a:latin typeface="Verdana"/>
                <a:cs typeface="Verdana"/>
              </a:rPr>
              <a:t> </a:t>
            </a:r>
            <a:r>
              <a:rPr dirty="0" spc="-50" b="0" i="0">
                <a:latin typeface="Verdana"/>
                <a:cs typeface="Verdana"/>
              </a:rPr>
              <a:t>:</a:t>
            </a:r>
          </a:p>
          <a:p>
            <a:pPr lvl="1" marL="830580" indent="-37782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830580" algn="l"/>
              </a:tabLst>
            </a:pPr>
            <a:r>
              <a:rPr dirty="0" sz="2200">
                <a:latin typeface="Verdana"/>
                <a:cs typeface="Verdana"/>
              </a:rPr>
              <a:t>Parámetros</a:t>
            </a:r>
            <a:r>
              <a:rPr dirty="0" sz="2200" spc="-10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Grales.</a:t>
            </a:r>
            <a:endParaRPr sz="2200">
              <a:latin typeface="Verdana"/>
              <a:cs typeface="Verdana"/>
            </a:endParaRPr>
          </a:p>
          <a:p>
            <a:pPr lvl="1" marL="830580" indent="-377825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830580" algn="l"/>
              </a:tabLst>
            </a:pPr>
            <a:r>
              <a:rPr dirty="0" sz="2200">
                <a:latin typeface="Verdana"/>
                <a:cs typeface="Verdana"/>
              </a:rPr>
              <a:t>Armónicos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Potencia.</a:t>
            </a:r>
            <a:endParaRPr sz="2200">
              <a:latin typeface="Verdana"/>
              <a:cs typeface="Verdana"/>
            </a:endParaRPr>
          </a:p>
          <a:p>
            <a:pPr lvl="1" marL="830580" indent="-37782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830580" algn="l"/>
              </a:tabLst>
            </a:pPr>
            <a:r>
              <a:rPr dirty="0" sz="2200" spc="-10">
                <a:latin typeface="Verdana"/>
                <a:cs typeface="Verdana"/>
              </a:rPr>
              <a:t>Transitorios.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7007" rIns="0" bIns="0" rtlCol="0" vert="horz">
            <a:spAutoFit/>
          </a:bodyPr>
          <a:lstStyle/>
          <a:p>
            <a:pPr marL="963930">
              <a:lnSpc>
                <a:spcPct val="100000"/>
              </a:lnSpc>
              <a:spcBef>
                <a:spcPts val="135"/>
              </a:spcBef>
            </a:pPr>
            <a:r>
              <a:rPr dirty="0"/>
              <a:t>Recomendaciones</a:t>
            </a:r>
            <a:r>
              <a:rPr dirty="0" spc="140"/>
              <a:t> </a:t>
            </a:r>
            <a:r>
              <a:rPr dirty="0"/>
              <a:t>en</a:t>
            </a:r>
            <a:r>
              <a:rPr dirty="0" spc="105"/>
              <a:t> </a:t>
            </a:r>
            <a:r>
              <a:rPr dirty="0"/>
              <a:t>los</a:t>
            </a:r>
            <a:r>
              <a:rPr dirty="0" spc="110"/>
              <a:t> </a:t>
            </a:r>
            <a:r>
              <a:rPr dirty="0"/>
              <a:t>estudios</a:t>
            </a:r>
            <a:r>
              <a:rPr dirty="0" spc="105"/>
              <a:t> </a:t>
            </a:r>
            <a:r>
              <a:rPr dirty="0" spc="-25"/>
              <a:t>PQ.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9541" y="1690672"/>
            <a:ext cx="8370570" cy="4222750"/>
          </a:xfrm>
          <a:prstGeom prst="rect">
            <a:avLst/>
          </a:prstGeom>
        </p:spPr>
        <p:txBody>
          <a:bodyPr wrap="square" lIns="0" tIns="1809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2200" b="1" i="1">
                <a:latin typeface="Verdana"/>
                <a:cs typeface="Verdana"/>
              </a:rPr>
              <a:t>La</a:t>
            </a:r>
            <a:r>
              <a:rPr dirty="0" sz="2200" spc="-30" b="1" i="1">
                <a:latin typeface="Verdana"/>
                <a:cs typeface="Verdana"/>
              </a:rPr>
              <a:t> </a:t>
            </a:r>
            <a:r>
              <a:rPr dirty="0" sz="2200" spc="-10" b="1" i="1">
                <a:latin typeface="Verdana"/>
                <a:cs typeface="Verdana"/>
              </a:rPr>
              <a:t>Oferta:</a:t>
            </a:r>
            <a:endParaRPr sz="2200">
              <a:latin typeface="Verdana"/>
              <a:cs typeface="Verdana"/>
            </a:endParaRPr>
          </a:p>
          <a:p>
            <a:pPr algn="just" marL="390525" marR="5715" indent="-378460">
              <a:lnSpc>
                <a:spcPct val="100000"/>
              </a:lnSpc>
              <a:spcBef>
                <a:spcPts val="1325"/>
              </a:spcBef>
              <a:buFont typeface="Arial MT"/>
              <a:buChar char="•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Responsabilidad</a:t>
            </a:r>
            <a:r>
              <a:rPr dirty="0" sz="2200" spc="2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del</a:t>
            </a:r>
            <a:r>
              <a:rPr dirty="0" sz="2200" spc="254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cliente,</a:t>
            </a:r>
            <a:r>
              <a:rPr dirty="0" sz="2200" spc="2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por</a:t>
            </a:r>
            <a:r>
              <a:rPr dirty="0" sz="2200" spc="2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2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custodia</a:t>
            </a:r>
            <a:r>
              <a:rPr dirty="0" sz="2200" spc="2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del</a:t>
            </a:r>
            <a:r>
              <a:rPr dirty="0" sz="2200" spc="24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equipo, </a:t>
            </a:r>
            <a:r>
              <a:rPr dirty="0" sz="2200">
                <a:latin typeface="Verdana"/>
                <a:cs typeface="Verdana"/>
              </a:rPr>
              <a:t>confeccionar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un</a:t>
            </a:r>
            <a:r>
              <a:rPr dirty="0" sz="2200" spc="-1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guía</a:t>
            </a:r>
            <a:r>
              <a:rPr dirty="0" sz="2200" spc="-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registro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fotográfico.</a:t>
            </a:r>
            <a:endParaRPr sz="2200">
              <a:latin typeface="Verdana"/>
              <a:cs typeface="Verdana"/>
            </a:endParaRPr>
          </a:p>
          <a:p>
            <a:pPr algn="just" marL="390525" marR="5080" indent="-378460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Cualquier</a:t>
            </a:r>
            <a:r>
              <a:rPr dirty="0" sz="2200" spc="12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servicio</a:t>
            </a:r>
            <a:r>
              <a:rPr dirty="0" sz="2200" spc="125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inicial</a:t>
            </a:r>
            <a:r>
              <a:rPr dirty="0" sz="2200" spc="125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125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PQ,</a:t>
            </a:r>
            <a:r>
              <a:rPr dirty="0" sz="2200" spc="125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debe</a:t>
            </a:r>
            <a:r>
              <a:rPr dirty="0" sz="2200" spc="12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ser</a:t>
            </a:r>
            <a:r>
              <a:rPr dirty="0" sz="2200" spc="12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bajo</a:t>
            </a:r>
            <a:r>
              <a:rPr dirty="0" sz="2200" spc="130">
                <a:latin typeface="Verdana"/>
                <a:cs typeface="Verdana"/>
              </a:rPr>
              <a:t>  </a:t>
            </a:r>
            <a:r>
              <a:rPr dirty="0" sz="2200" spc="-25">
                <a:latin typeface="Verdana"/>
                <a:cs typeface="Verdana"/>
              </a:rPr>
              <a:t>un </a:t>
            </a:r>
            <a:r>
              <a:rPr dirty="0" sz="2200">
                <a:latin typeface="Verdana"/>
                <a:cs typeface="Verdana"/>
              </a:rPr>
              <a:t>alcance</a:t>
            </a:r>
            <a:r>
              <a:rPr dirty="0" sz="2200" spc="5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tipo</a:t>
            </a:r>
            <a:r>
              <a:rPr dirty="0" sz="2200" spc="5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Diagnostico,</a:t>
            </a:r>
            <a:r>
              <a:rPr dirty="0" sz="2200" spc="5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y</a:t>
            </a:r>
            <a:r>
              <a:rPr dirty="0" sz="2200" spc="5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no</a:t>
            </a:r>
            <a:r>
              <a:rPr dirty="0" sz="2200" spc="5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ampliar</a:t>
            </a:r>
            <a:r>
              <a:rPr dirty="0" sz="2200" spc="5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un</a:t>
            </a:r>
            <a:r>
              <a:rPr dirty="0" sz="2200" spc="51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alcance</a:t>
            </a:r>
            <a:r>
              <a:rPr dirty="0" sz="2200" spc="509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en </a:t>
            </a:r>
            <a:r>
              <a:rPr dirty="0" sz="2200">
                <a:latin typeface="Verdana"/>
                <a:cs typeface="Verdana"/>
              </a:rPr>
              <a:t>base</a:t>
            </a:r>
            <a:r>
              <a:rPr dirty="0" sz="2200" spc="11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114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escenarios</a:t>
            </a:r>
            <a:r>
              <a:rPr dirty="0" sz="2200" spc="11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futuros</a:t>
            </a:r>
            <a:r>
              <a:rPr dirty="0" sz="2200" spc="11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que</a:t>
            </a:r>
            <a:r>
              <a:rPr dirty="0" sz="2200" spc="114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son</a:t>
            </a:r>
            <a:r>
              <a:rPr dirty="0" sz="2200" spc="11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inciertos,</a:t>
            </a:r>
            <a:r>
              <a:rPr dirty="0" sz="2200" spc="114">
                <a:latin typeface="Verdana"/>
                <a:cs typeface="Verdana"/>
              </a:rPr>
              <a:t>  </a:t>
            </a:r>
            <a:r>
              <a:rPr dirty="0" sz="2200" spc="-20">
                <a:latin typeface="Verdana"/>
                <a:cs typeface="Verdana"/>
              </a:rPr>
              <a:t>esto </a:t>
            </a:r>
            <a:r>
              <a:rPr dirty="0" sz="2200">
                <a:latin typeface="Verdana"/>
                <a:cs typeface="Verdana"/>
              </a:rPr>
              <a:t>genera</a:t>
            </a:r>
            <a:r>
              <a:rPr dirty="0" sz="2200" spc="18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el</a:t>
            </a:r>
            <a:r>
              <a:rPr dirty="0" sz="2200" spc="18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problema</a:t>
            </a:r>
            <a:r>
              <a:rPr dirty="0" sz="2200" spc="19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19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cumplimiento</a:t>
            </a:r>
            <a:r>
              <a:rPr dirty="0" sz="2200" spc="19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19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los</a:t>
            </a:r>
            <a:r>
              <a:rPr dirty="0" sz="2200" spc="19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criterios</a:t>
            </a:r>
            <a:r>
              <a:rPr dirty="0" sz="2200" spc="185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de </a:t>
            </a:r>
            <a:r>
              <a:rPr dirty="0" sz="2200" spc="-10">
                <a:latin typeface="Verdana"/>
                <a:cs typeface="Verdana"/>
              </a:rPr>
              <a:t>aceptación.</a:t>
            </a:r>
            <a:endParaRPr sz="2200">
              <a:latin typeface="Verdana"/>
              <a:cs typeface="Verdana"/>
            </a:endParaRPr>
          </a:p>
          <a:p>
            <a:pPr algn="just" marL="390525" marR="6350" indent="-378460">
              <a:lnSpc>
                <a:spcPct val="100000"/>
              </a:lnSpc>
              <a:spcBef>
                <a:spcPts val="685"/>
              </a:spcBef>
              <a:buFont typeface="Arial MT"/>
              <a:buChar char="•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Las</a:t>
            </a:r>
            <a:r>
              <a:rPr dirty="0" sz="2200" spc="5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mediciones</a:t>
            </a:r>
            <a:r>
              <a:rPr dirty="0" sz="2200" spc="5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realizadas</a:t>
            </a:r>
            <a:r>
              <a:rPr dirty="0" sz="2200" spc="5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anteriormente,</a:t>
            </a:r>
            <a:r>
              <a:rPr dirty="0" sz="2200" spc="5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solo</a:t>
            </a:r>
            <a:r>
              <a:rPr dirty="0" sz="2200" spc="50">
                <a:latin typeface="Verdana"/>
                <a:cs typeface="Verdana"/>
              </a:rPr>
              <a:t>  </a:t>
            </a:r>
            <a:r>
              <a:rPr dirty="0" sz="2200" spc="-10">
                <a:latin typeface="Verdana"/>
                <a:cs typeface="Verdana"/>
              </a:rPr>
              <a:t>serán </a:t>
            </a:r>
            <a:r>
              <a:rPr dirty="0" sz="2200">
                <a:latin typeface="Verdana"/>
                <a:cs typeface="Verdana"/>
              </a:rPr>
              <a:t>tomadas</a:t>
            </a:r>
            <a:r>
              <a:rPr dirty="0" sz="2200" spc="26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como</a:t>
            </a:r>
            <a:r>
              <a:rPr dirty="0" sz="2200" spc="265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referencial,</a:t>
            </a:r>
            <a:r>
              <a:rPr dirty="0" sz="2200" spc="265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mas</a:t>
            </a:r>
            <a:r>
              <a:rPr dirty="0" sz="2200" spc="265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no</a:t>
            </a:r>
            <a:r>
              <a:rPr dirty="0" sz="2200" spc="26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se</a:t>
            </a:r>
            <a:r>
              <a:rPr dirty="0" sz="2200" spc="260">
                <a:latin typeface="Verdana"/>
                <a:cs typeface="Verdana"/>
              </a:rPr>
              <a:t>  </a:t>
            </a:r>
            <a:r>
              <a:rPr dirty="0" sz="2200">
                <a:latin typeface="Verdana"/>
                <a:cs typeface="Verdana"/>
              </a:rPr>
              <a:t>deben</a:t>
            </a:r>
            <a:r>
              <a:rPr dirty="0" sz="2200" spc="265">
                <a:latin typeface="Verdana"/>
                <a:cs typeface="Verdana"/>
              </a:rPr>
              <a:t>  </a:t>
            </a:r>
            <a:r>
              <a:rPr dirty="0" sz="2200" spc="-25">
                <a:latin typeface="Verdana"/>
                <a:cs typeface="Verdana"/>
              </a:rPr>
              <a:t>ser </a:t>
            </a:r>
            <a:r>
              <a:rPr dirty="0" sz="2200">
                <a:latin typeface="Verdana"/>
                <a:cs typeface="Verdana"/>
              </a:rPr>
              <a:t>tomadas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para</a:t>
            </a:r>
            <a:r>
              <a:rPr dirty="0" sz="2200" spc="-4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implementación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3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una</a:t>
            </a:r>
            <a:r>
              <a:rPr dirty="0" sz="2200" spc="-4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solución.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7007" rIns="0" bIns="0" rtlCol="0" vert="horz">
            <a:spAutoFit/>
          </a:bodyPr>
          <a:lstStyle/>
          <a:p>
            <a:pPr marL="963930">
              <a:lnSpc>
                <a:spcPct val="100000"/>
              </a:lnSpc>
              <a:spcBef>
                <a:spcPts val="135"/>
              </a:spcBef>
            </a:pPr>
            <a:r>
              <a:rPr dirty="0"/>
              <a:t>Recomendaciones</a:t>
            </a:r>
            <a:r>
              <a:rPr dirty="0" spc="140"/>
              <a:t> </a:t>
            </a:r>
            <a:r>
              <a:rPr dirty="0"/>
              <a:t>en</a:t>
            </a:r>
            <a:r>
              <a:rPr dirty="0" spc="105"/>
              <a:t> </a:t>
            </a:r>
            <a:r>
              <a:rPr dirty="0"/>
              <a:t>los</a:t>
            </a:r>
            <a:r>
              <a:rPr dirty="0" spc="110"/>
              <a:t> </a:t>
            </a:r>
            <a:r>
              <a:rPr dirty="0"/>
              <a:t>estudios</a:t>
            </a:r>
            <a:r>
              <a:rPr dirty="0" spc="105"/>
              <a:t> </a:t>
            </a:r>
            <a:r>
              <a:rPr dirty="0" spc="-25"/>
              <a:t>PQ.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809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/>
              <a:t>Negociación</a:t>
            </a:r>
            <a:r>
              <a:rPr dirty="0" spc="-30"/>
              <a:t> </a:t>
            </a:r>
            <a:r>
              <a:rPr dirty="0"/>
              <a:t>con</a:t>
            </a:r>
            <a:r>
              <a:rPr dirty="0" spc="-35"/>
              <a:t> </a:t>
            </a:r>
            <a:r>
              <a:rPr dirty="0"/>
              <a:t>el</a:t>
            </a:r>
            <a:r>
              <a:rPr dirty="0" spc="-40"/>
              <a:t> </a:t>
            </a:r>
            <a:r>
              <a:rPr dirty="0"/>
              <a:t>Suministrador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45"/>
              <a:t> </a:t>
            </a:r>
            <a:r>
              <a:rPr dirty="0" spc="-10"/>
              <a:t>Energía:</a:t>
            </a:r>
          </a:p>
          <a:p>
            <a:pPr algn="just" marL="390525" marR="6350" indent="-378460">
              <a:lnSpc>
                <a:spcPct val="100000"/>
              </a:lnSpc>
              <a:spcBef>
                <a:spcPts val="1325"/>
              </a:spcBef>
              <a:buFont typeface="Arial MT"/>
              <a:buChar char="•"/>
              <a:tabLst>
                <a:tab pos="390525" algn="l"/>
              </a:tabLst>
            </a:pPr>
            <a:r>
              <a:rPr dirty="0" b="0" i="0">
                <a:latin typeface="Verdana"/>
                <a:cs typeface="Verdana"/>
              </a:rPr>
              <a:t>La</a:t>
            </a:r>
            <a:r>
              <a:rPr dirty="0" spc="22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medición</a:t>
            </a:r>
            <a:r>
              <a:rPr dirty="0" spc="229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debe</a:t>
            </a:r>
            <a:r>
              <a:rPr dirty="0" spc="22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realizarse</a:t>
            </a:r>
            <a:r>
              <a:rPr dirty="0" spc="22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con</a:t>
            </a:r>
            <a:r>
              <a:rPr dirty="0" spc="21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un</a:t>
            </a:r>
            <a:r>
              <a:rPr dirty="0" spc="22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equipo</a:t>
            </a:r>
            <a:r>
              <a:rPr dirty="0" spc="229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que</a:t>
            </a:r>
            <a:r>
              <a:rPr dirty="0" spc="220" b="0" i="0">
                <a:latin typeface="Verdana"/>
                <a:cs typeface="Verdana"/>
              </a:rPr>
              <a:t> </a:t>
            </a:r>
            <a:r>
              <a:rPr dirty="0" spc="-10" b="0" i="0">
                <a:latin typeface="Verdana"/>
                <a:cs typeface="Verdana"/>
              </a:rPr>
              <a:t>cumpla </a:t>
            </a:r>
            <a:r>
              <a:rPr dirty="0" b="0" i="0">
                <a:latin typeface="Verdana"/>
                <a:cs typeface="Verdana"/>
              </a:rPr>
              <a:t>los</a:t>
            </a:r>
            <a:r>
              <a:rPr dirty="0" spc="-4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requerimientos</a:t>
            </a:r>
            <a:r>
              <a:rPr dirty="0" spc="-5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exigidos</a:t>
            </a:r>
            <a:r>
              <a:rPr dirty="0" spc="-3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para</a:t>
            </a:r>
            <a:r>
              <a:rPr dirty="0" spc="-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cada</a:t>
            </a:r>
            <a:r>
              <a:rPr dirty="0" spc="-30" b="0" i="0">
                <a:latin typeface="Verdana"/>
                <a:cs typeface="Verdana"/>
              </a:rPr>
              <a:t> </a:t>
            </a:r>
            <a:r>
              <a:rPr dirty="0" spc="-10" b="0" i="0">
                <a:latin typeface="Verdana"/>
                <a:cs typeface="Verdana"/>
              </a:rPr>
              <a:t>caso.</a:t>
            </a:r>
          </a:p>
          <a:p>
            <a:pPr algn="just" marL="390525" marR="5080" indent="-378460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390525" algn="l"/>
              </a:tabLst>
            </a:pPr>
            <a:r>
              <a:rPr dirty="0" b="0" i="0">
                <a:latin typeface="Verdana"/>
                <a:cs typeface="Verdana"/>
              </a:rPr>
              <a:t>La</a:t>
            </a:r>
            <a:r>
              <a:rPr dirty="0" spc="12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solicitud</a:t>
            </a:r>
            <a:r>
              <a:rPr dirty="0" spc="12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para</a:t>
            </a:r>
            <a:r>
              <a:rPr dirty="0" spc="12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la</a:t>
            </a:r>
            <a:r>
              <a:rPr dirty="0" spc="12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medición</a:t>
            </a:r>
            <a:r>
              <a:rPr dirty="0" spc="12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debe</a:t>
            </a:r>
            <a:r>
              <a:rPr dirty="0" spc="12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llevarse</a:t>
            </a:r>
            <a:r>
              <a:rPr dirty="0" spc="12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en</a:t>
            </a:r>
            <a:r>
              <a:rPr dirty="0" spc="125" b="0" i="0">
                <a:latin typeface="Verdana"/>
                <a:cs typeface="Verdana"/>
              </a:rPr>
              <a:t>  </a:t>
            </a:r>
            <a:r>
              <a:rPr dirty="0" spc="-25" b="0" i="0">
                <a:latin typeface="Verdana"/>
                <a:cs typeface="Verdana"/>
              </a:rPr>
              <a:t>los </a:t>
            </a:r>
            <a:r>
              <a:rPr dirty="0" b="0" i="0">
                <a:latin typeface="Verdana"/>
                <a:cs typeface="Verdana"/>
              </a:rPr>
              <a:t>términos</a:t>
            </a:r>
            <a:r>
              <a:rPr dirty="0" spc="2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cordiales</a:t>
            </a:r>
            <a:r>
              <a:rPr dirty="0" spc="2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24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cliente</a:t>
            </a:r>
            <a:r>
              <a:rPr dirty="0" spc="2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y</a:t>
            </a:r>
            <a:r>
              <a:rPr dirty="0" spc="24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usuario.</a:t>
            </a:r>
            <a:r>
              <a:rPr dirty="0" spc="2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En</a:t>
            </a:r>
            <a:r>
              <a:rPr dirty="0" spc="2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ese</a:t>
            </a:r>
            <a:r>
              <a:rPr dirty="0" spc="235" b="0" i="0">
                <a:latin typeface="Verdana"/>
                <a:cs typeface="Verdana"/>
              </a:rPr>
              <a:t> </a:t>
            </a:r>
            <a:r>
              <a:rPr dirty="0" spc="-10" b="0" i="0">
                <a:latin typeface="Verdana"/>
                <a:cs typeface="Verdana"/>
              </a:rPr>
              <a:t>sentido </a:t>
            </a:r>
            <a:r>
              <a:rPr dirty="0" b="0" i="0">
                <a:latin typeface="Verdana"/>
                <a:cs typeface="Verdana"/>
              </a:rPr>
              <a:t>se</a:t>
            </a:r>
            <a:r>
              <a:rPr dirty="0" spc="39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cursa</a:t>
            </a:r>
            <a:r>
              <a:rPr dirty="0" spc="39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una</a:t>
            </a:r>
            <a:r>
              <a:rPr dirty="0" spc="39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solicitud</a:t>
            </a:r>
            <a:r>
              <a:rPr dirty="0" spc="40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con</a:t>
            </a:r>
            <a:r>
              <a:rPr dirty="0" spc="39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el</a:t>
            </a:r>
            <a:r>
              <a:rPr dirty="0" spc="40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motivo</a:t>
            </a:r>
            <a:r>
              <a:rPr dirty="0" spc="40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39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la</a:t>
            </a:r>
            <a:r>
              <a:rPr dirty="0" spc="38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medición</a:t>
            </a:r>
            <a:r>
              <a:rPr dirty="0" spc="385" b="0" i="0">
                <a:latin typeface="Verdana"/>
                <a:cs typeface="Verdana"/>
              </a:rPr>
              <a:t> </a:t>
            </a:r>
            <a:r>
              <a:rPr dirty="0" spc="-50" b="0" i="0">
                <a:latin typeface="Verdana"/>
                <a:cs typeface="Verdana"/>
              </a:rPr>
              <a:t>y </a:t>
            </a:r>
            <a:r>
              <a:rPr dirty="0" b="0" i="0">
                <a:latin typeface="Verdana"/>
                <a:cs typeface="Verdana"/>
              </a:rPr>
              <a:t>enviada</a:t>
            </a:r>
            <a:r>
              <a:rPr dirty="0" spc="-3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al</a:t>
            </a:r>
            <a:r>
              <a:rPr dirty="0" spc="-3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sectorista</a:t>
            </a:r>
            <a:r>
              <a:rPr dirty="0" spc="-4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comercial</a:t>
            </a:r>
            <a:r>
              <a:rPr dirty="0" spc="-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(o</a:t>
            </a:r>
            <a:r>
              <a:rPr dirty="0" spc="-3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centro</a:t>
            </a:r>
            <a:r>
              <a:rPr dirty="0" spc="-4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de</a:t>
            </a:r>
            <a:r>
              <a:rPr dirty="0" spc="-35" b="0" i="0">
                <a:latin typeface="Verdana"/>
                <a:cs typeface="Verdana"/>
              </a:rPr>
              <a:t> </a:t>
            </a:r>
            <a:r>
              <a:rPr dirty="0" spc="-10" b="0" i="0">
                <a:latin typeface="Verdana"/>
                <a:cs typeface="Verdana"/>
              </a:rPr>
              <a:t>atención).</a:t>
            </a:r>
          </a:p>
          <a:p>
            <a:pPr algn="just" marL="390525" marR="5080" indent="-378460">
              <a:lnSpc>
                <a:spcPct val="100000"/>
              </a:lnSpc>
              <a:spcBef>
                <a:spcPts val="680"/>
              </a:spcBef>
              <a:buFont typeface="Arial MT"/>
              <a:buChar char="•"/>
              <a:tabLst>
                <a:tab pos="390525" algn="l"/>
              </a:tabLst>
            </a:pPr>
            <a:r>
              <a:rPr dirty="0" b="0" i="0">
                <a:latin typeface="Verdana"/>
                <a:cs typeface="Verdana"/>
              </a:rPr>
              <a:t>El</a:t>
            </a:r>
            <a:r>
              <a:rPr dirty="0" spc="14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suministrador</a:t>
            </a:r>
            <a:r>
              <a:rPr dirty="0" spc="13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no</a:t>
            </a:r>
            <a:r>
              <a:rPr dirty="0" spc="13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debería</a:t>
            </a:r>
            <a:r>
              <a:rPr dirty="0" spc="13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negarse,</a:t>
            </a:r>
            <a:r>
              <a:rPr dirty="0" spc="13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pero</a:t>
            </a:r>
            <a:r>
              <a:rPr dirty="0" spc="13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puede</a:t>
            </a:r>
            <a:r>
              <a:rPr dirty="0" spc="135" b="0" i="0">
                <a:latin typeface="Verdana"/>
                <a:cs typeface="Verdana"/>
              </a:rPr>
              <a:t> </a:t>
            </a:r>
            <a:r>
              <a:rPr dirty="0" spc="-10" b="0" i="0">
                <a:latin typeface="Verdana"/>
                <a:cs typeface="Verdana"/>
              </a:rPr>
              <a:t>haber </a:t>
            </a:r>
            <a:r>
              <a:rPr dirty="0" b="0" i="0">
                <a:latin typeface="Verdana"/>
                <a:cs typeface="Verdana"/>
              </a:rPr>
              <a:t>una</a:t>
            </a:r>
            <a:r>
              <a:rPr dirty="0" spc="-8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negativa,</a:t>
            </a:r>
            <a:r>
              <a:rPr dirty="0" spc="-8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el</a:t>
            </a:r>
            <a:r>
              <a:rPr dirty="0" spc="-8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usuario</a:t>
            </a:r>
            <a:r>
              <a:rPr dirty="0" spc="-8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puede</a:t>
            </a:r>
            <a:r>
              <a:rPr dirty="0" spc="-8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hacer</a:t>
            </a:r>
            <a:r>
              <a:rPr dirty="0" spc="-8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su</a:t>
            </a:r>
            <a:r>
              <a:rPr dirty="0" spc="-8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reclamo</a:t>
            </a:r>
            <a:r>
              <a:rPr dirty="0" spc="-80" b="0" i="0">
                <a:latin typeface="Verdana"/>
                <a:cs typeface="Verdana"/>
              </a:rPr>
              <a:t>  </a:t>
            </a:r>
            <a:r>
              <a:rPr dirty="0" spc="-25" b="0" i="0">
                <a:latin typeface="Verdana"/>
                <a:cs typeface="Verdana"/>
              </a:rPr>
              <a:t>de </a:t>
            </a:r>
            <a:r>
              <a:rPr dirty="0" b="0" i="0">
                <a:latin typeface="Verdana"/>
                <a:cs typeface="Verdana"/>
              </a:rPr>
              <a:t>segunda</a:t>
            </a:r>
            <a:r>
              <a:rPr dirty="0" spc="-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instancia</a:t>
            </a:r>
            <a:r>
              <a:rPr dirty="0" spc="-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ante</a:t>
            </a:r>
            <a:r>
              <a:rPr dirty="0" spc="-35" b="0" i="0">
                <a:latin typeface="Verdana"/>
                <a:cs typeface="Verdana"/>
              </a:rPr>
              <a:t> </a:t>
            </a:r>
            <a:r>
              <a:rPr dirty="0" spc="-10" b="0" i="0">
                <a:latin typeface="Verdana"/>
                <a:cs typeface="Verdana"/>
              </a:rPr>
              <a:t>Osinergmin.</a:t>
            </a:r>
          </a:p>
          <a:p>
            <a:pPr algn="just" marL="390525" marR="5080" indent="-37846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90525" algn="l"/>
              </a:tabLst>
            </a:pPr>
            <a:r>
              <a:rPr dirty="0" b="0" i="0">
                <a:latin typeface="Verdana"/>
                <a:cs typeface="Verdana"/>
              </a:rPr>
              <a:t>Tener</a:t>
            </a:r>
            <a:r>
              <a:rPr dirty="0" spc="9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en</a:t>
            </a:r>
            <a:r>
              <a:rPr dirty="0" spc="9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cuenta</a:t>
            </a:r>
            <a:r>
              <a:rPr dirty="0" spc="9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que</a:t>
            </a:r>
            <a:r>
              <a:rPr dirty="0" spc="9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el</a:t>
            </a:r>
            <a:r>
              <a:rPr dirty="0" spc="100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medidor</a:t>
            </a:r>
            <a:r>
              <a:rPr dirty="0" spc="9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es</a:t>
            </a:r>
            <a:r>
              <a:rPr dirty="0" spc="9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un</a:t>
            </a:r>
            <a:r>
              <a:rPr dirty="0" spc="95" b="0" i="0">
                <a:latin typeface="Verdana"/>
                <a:cs typeface="Verdana"/>
              </a:rPr>
              <a:t>  </a:t>
            </a:r>
            <a:r>
              <a:rPr dirty="0" b="0" i="0">
                <a:latin typeface="Verdana"/>
                <a:cs typeface="Verdana"/>
              </a:rPr>
              <a:t>equipo</a:t>
            </a:r>
            <a:r>
              <a:rPr dirty="0" spc="100" b="0" i="0">
                <a:latin typeface="Verdana"/>
                <a:cs typeface="Verdana"/>
              </a:rPr>
              <a:t>  </a:t>
            </a:r>
            <a:r>
              <a:rPr dirty="0" spc="-25" b="0" i="0">
                <a:latin typeface="Verdana"/>
                <a:cs typeface="Verdana"/>
              </a:rPr>
              <a:t>de </a:t>
            </a:r>
            <a:r>
              <a:rPr dirty="0" b="0" i="0">
                <a:latin typeface="Verdana"/>
                <a:cs typeface="Verdana"/>
              </a:rPr>
              <a:t>propiedad</a:t>
            </a:r>
            <a:r>
              <a:rPr dirty="0" spc="-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del</a:t>
            </a:r>
            <a:r>
              <a:rPr dirty="0" spc="-55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cliente,</a:t>
            </a:r>
            <a:r>
              <a:rPr dirty="0" spc="-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pero</a:t>
            </a:r>
            <a:r>
              <a:rPr dirty="0" spc="-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ubicado</a:t>
            </a:r>
            <a:r>
              <a:rPr dirty="0" spc="-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un</a:t>
            </a:r>
            <a:r>
              <a:rPr dirty="0" spc="-50" b="0" i="0">
                <a:latin typeface="Verdana"/>
                <a:cs typeface="Verdana"/>
              </a:rPr>
              <a:t> </a:t>
            </a:r>
            <a:r>
              <a:rPr dirty="0" b="0" i="0">
                <a:latin typeface="Verdana"/>
                <a:cs typeface="Verdana"/>
              </a:rPr>
              <a:t>recinto</a:t>
            </a:r>
            <a:r>
              <a:rPr dirty="0" spc="-60" b="0" i="0">
                <a:latin typeface="Verdana"/>
                <a:cs typeface="Verdana"/>
              </a:rPr>
              <a:t> </a:t>
            </a:r>
            <a:r>
              <a:rPr dirty="0" spc="-10" b="0" i="0">
                <a:latin typeface="Verdana"/>
                <a:cs typeface="Verdana"/>
              </a:rPr>
              <a:t>propiedad </a:t>
            </a:r>
            <a:r>
              <a:rPr dirty="0" b="0" i="0">
                <a:latin typeface="Verdana"/>
                <a:cs typeface="Verdana"/>
              </a:rPr>
              <a:t>del</a:t>
            </a:r>
            <a:r>
              <a:rPr dirty="0" spc="-5" b="0" i="0">
                <a:latin typeface="Verdana"/>
                <a:cs typeface="Verdana"/>
              </a:rPr>
              <a:t> </a:t>
            </a:r>
            <a:r>
              <a:rPr dirty="0" spc="-10" b="0" i="0">
                <a:latin typeface="Verdana"/>
                <a:cs typeface="Verdana"/>
              </a:rPr>
              <a:t>concesionario.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7007" rIns="0" bIns="0" rtlCol="0" vert="horz">
            <a:spAutoFit/>
          </a:bodyPr>
          <a:lstStyle/>
          <a:p>
            <a:pPr marL="963930">
              <a:lnSpc>
                <a:spcPct val="100000"/>
              </a:lnSpc>
              <a:spcBef>
                <a:spcPts val="135"/>
              </a:spcBef>
            </a:pPr>
            <a:r>
              <a:rPr dirty="0"/>
              <a:t>Recomendaciones</a:t>
            </a:r>
            <a:r>
              <a:rPr dirty="0" spc="140"/>
              <a:t> </a:t>
            </a:r>
            <a:r>
              <a:rPr dirty="0"/>
              <a:t>en</a:t>
            </a:r>
            <a:r>
              <a:rPr dirty="0" spc="105"/>
              <a:t> </a:t>
            </a:r>
            <a:r>
              <a:rPr dirty="0"/>
              <a:t>los</a:t>
            </a:r>
            <a:r>
              <a:rPr dirty="0" spc="110"/>
              <a:t> </a:t>
            </a:r>
            <a:r>
              <a:rPr dirty="0"/>
              <a:t>estudios</a:t>
            </a:r>
            <a:r>
              <a:rPr dirty="0" spc="105"/>
              <a:t> </a:t>
            </a:r>
            <a:r>
              <a:rPr dirty="0" spc="-25"/>
              <a:t>PQ.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9257" y="4035552"/>
            <a:ext cx="10075545" cy="3521710"/>
            <a:chOff x="309257" y="4035552"/>
            <a:chExt cx="10075545" cy="3521710"/>
          </a:xfrm>
        </p:grpSpPr>
        <p:sp>
          <p:nvSpPr>
            <p:cNvPr id="3" name="object 3" descr=""/>
            <p:cNvSpPr/>
            <p:nvPr/>
          </p:nvSpPr>
          <p:spPr>
            <a:xfrm>
              <a:off x="309257" y="7081266"/>
              <a:ext cx="10075545" cy="475615"/>
            </a:xfrm>
            <a:custGeom>
              <a:avLst/>
              <a:gdLst/>
              <a:ahLst/>
              <a:cxnLst/>
              <a:rect l="l" t="t" r="r" b="b"/>
              <a:pathLst>
                <a:path w="10075545" h="475615">
                  <a:moveTo>
                    <a:pt x="10075278" y="475487"/>
                  </a:moveTo>
                  <a:lnTo>
                    <a:pt x="10075278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10075278" y="475487"/>
                  </a:lnTo>
                  <a:close/>
                </a:path>
              </a:pathLst>
            </a:custGeom>
            <a:solidFill>
              <a:srgbClr val="3366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255655" y="4877562"/>
              <a:ext cx="1984375" cy="951865"/>
            </a:xfrm>
            <a:custGeom>
              <a:avLst/>
              <a:gdLst/>
              <a:ahLst/>
              <a:cxnLst/>
              <a:rect l="l" t="t" r="r" b="b"/>
              <a:pathLst>
                <a:path w="1984375" h="951864">
                  <a:moveTo>
                    <a:pt x="1879426" y="75860"/>
                  </a:moveTo>
                  <a:lnTo>
                    <a:pt x="1861386" y="38002"/>
                  </a:lnTo>
                  <a:lnTo>
                    <a:pt x="0" y="913638"/>
                  </a:lnTo>
                  <a:lnTo>
                    <a:pt x="17525" y="951738"/>
                  </a:lnTo>
                  <a:lnTo>
                    <a:pt x="1879426" y="75860"/>
                  </a:lnTo>
                  <a:close/>
                </a:path>
                <a:path w="1984375" h="951864">
                  <a:moveTo>
                    <a:pt x="1984248" y="3047"/>
                  </a:moveTo>
                  <a:lnTo>
                    <a:pt x="1843277" y="0"/>
                  </a:lnTo>
                  <a:lnTo>
                    <a:pt x="1861386" y="38002"/>
                  </a:lnTo>
                  <a:lnTo>
                    <a:pt x="1880615" y="28955"/>
                  </a:lnTo>
                  <a:lnTo>
                    <a:pt x="1898142" y="67055"/>
                  </a:lnTo>
                  <a:lnTo>
                    <a:pt x="1898142" y="112568"/>
                  </a:lnTo>
                  <a:lnTo>
                    <a:pt x="1984248" y="3047"/>
                  </a:lnTo>
                  <a:close/>
                </a:path>
                <a:path w="1984375" h="951864">
                  <a:moveTo>
                    <a:pt x="1898142" y="67055"/>
                  </a:moveTo>
                  <a:lnTo>
                    <a:pt x="1880615" y="28955"/>
                  </a:lnTo>
                  <a:lnTo>
                    <a:pt x="1861386" y="38002"/>
                  </a:lnTo>
                  <a:lnTo>
                    <a:pt x="1879426" y="75860"/>
                  </a:lnTo>
                  <a:lnTo>
                    <a:pt x="1898142" y="67055"/>
                  </a:lnTo>
                  <a:close/>
                </a:path>
                <a:path w="1984375" h="951864">
                  <a:moveTo>
                    <a:pt x="1898142" y="112568"/>
                  </a:moveTo>
                  <a:lnTo>
                    <a:pt x="1898142" y="67055"/>
                  </a:lnTo>
                  <a:lnTo>
                    <a:pt x="1879426" y="75860"/>
                  </a:lnTo>
                  <a:lnTo>
                    <a:pt x="1897380" y="113537"/>
                  </a:lnTo>
                  <a:lnTo>
                    <a:pt x="1898142" y="112568"/>
                  </a:lnTo>
                  <a:close/>
                </a:path>
              </a:pathLst>
            </a:custGeom>
            <a:solidFill>
              <a:srgbClr val="2E0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9903" y="4035552"/>
              <a:ext cx="3317747" cy="952500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449465" y="461772"/>
            <a:ext cx="9412605" cy="1160145"/>
            <a:chOff x="449465" y="461772"/>
            <a:chExt cx="9412605" cy="1160145"/>
          </a:xfrm>
        </p:grpSpPr>
        <p:sp>
          <p:nvSpPr>
            <p:cNvPr id="7" name="object 7" descr=""/>
            <p:cNvSpPr/>
            <p:nvPr/>
          </p:nvSpPr>
          <p:spPr>
            <a:xfrm>
              <a:off x="905903" y="1046226"/>
              <a:ext cx="466090" cy="523875"/>
            </a:xfrm>
            <a:custGeom>
              <a:avLst/>
              <a:gdLst/>
              <a:ahLst/>
              <a:cxnLst/>
              <a:rect l="l" t="t" r="r" b="b"/>
              <a:pathLst>
                <a:path w="466090" h="523875">
                  <a:moveTo>
                    <a:pt x="465582" y="523494"/>
                  </a:moveTo>
                  <a:lnTo>
                    <a:pt x="465581" y="0"/>
                  </a:lnTo>
                  <a:lnTo>
                    <a:pt x="0" y="0"/>
                  </a:lnTo>
                  <a:lnTo>
                    <a:pt x="0" y="523494"/>
                  </a:lnTo>
                  <a:lnTo>
                    <a:pt x="465582" y="523494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465" y="966216"/>
              <a:ext cx="9412224" cy="60350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148981" y="461772"/>
              <a:ext cx="35560" cy="1160145"/>
            </a:xfrm>
            <a:custGeom>
              <a:avLst/>
              <a:gdLst/>
              <a:ahLst/>
              <a:cxnLst/>
              <a:rect l="l" t="t" r="r" b="b"/>
              <a:pathLst>
                <a:path w="35559" h="1160145">
                  <a:moveTo>
                    <a:pt x="35052" y="1159763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1159763"/>
                  </a:lnTo>
                  <a:lnTo>
                    <a:pt x="35052" y="115976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4308233" y="3441953"/>
            <a:ext cx="1832610" cy="717550"/>
          </a:xfrm>
          <a:custGeom>
            <a:avLst/>
            <a:gdLst/>
            <a:ahLst/>
            <a:cxnLst/>
            <a:rect l="l" t="t" r="r" b="b"/>
            <a:pathLst>
              <a:path w="1832610" h="717550">
                <a:moveTo>
                  <a:pt x="1721901" y="638208"/>
                </a:moveTo>
                <a:lnTo>
                  <a:pt x="15239" y="0"/>
                </a:lnTo>
                <a:lnTo>
                  <a:pt x="0" y="38862"/>
                </a:lnTo>
                <a:lnTo>
                  <a:pt x="1707118" y="677713"/>
                </a:lnTo>
                <a:lnTo>
                  <a:pt x="1721901" y="638208"/>
                </a:lnTo>
                <a:close/>
              </a:path>
              <a:path w="1832610" h="717550">
                <a:moveTo>
                  <a:pt x="1741170" y="711741"/>
                </a:moveTo>
                <a:lnTo>
                  <a:pt x="1741170" y="645413"/>
                </a:lnTo>
                <a:lnTo>
                  <a:pt x="1726691" y="685037"/>
                </a:lnTo>
                <a:lnTo>
                  <a:pt x="1707118" y="677713"/>
                </a:lnTo>
                <a:lnTo>
                  <a:pt x="1692402" y="717041"/>
                </a:lnTo>
                <a:lnTo>
                  <a:pt x="1741170" y="711741"/>
                </a:lnTo>
                <a:close/>
              </a:path>
              <a:path w="1832610" h="717550">
                <a:moveTo>
                  <a:pt x="1741170" y="645413"/>
                </a:moveTo>
                <a:lnTo>
                  <a:pt x="1721901" y="638208"/>
                </a:lnTo>
                <a:lnTo>
                  <a:pt x="1707118" y="677713"/>
                </a:lnTo>
                <a:lnTo>
                  <a:pt x="1726691" y="685037"/>
                </a:lnTo>
                <a:lnTo>
                  <a:pt x="1741170" y="645413"/>
                </a:lnTo>
                <a:close/>
              </a:path>
              <a:path w="1832610" h="717550">
                <a:moveTo>
                  <a:pt x="1832609" y="701801"/>
                </a:moveTo>
                <a:lnTo>
                  <a:pt x="1736597" y="598931"/>
                </a:lnTo>
                <a:lnTo>
                  <a:pt x="1721901" y="638208"/>
                </a:lnTo>
                <a:lnTo>
                  <a:pt x="1741170" y="645413"/>
                </a:lnTo>
                <a:lnTo>
                  <a:pt x="1741170" y="711741"/>
                </a:lnTo>
                <a:lnTo>
                  <a:pt x="1832609" y="701801"/>
                </a:lnTo>
                <a:close/>
              </a:path>
            </a:pathLst>
          </a:custGeom>
          <a:solidFill>
            <a:srgbClr val="2E02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236605" y="4449317"/>
            <a:ext cx="1924050" cy="125730"/>
          </a:xfrm>
          <a:custGeom>
            <a:avLst/>
            <a:gdLst/>
            <a:ahLst/>
            <a:cxnLst/>
            <a:rect l="l" t="t" r="r" b="b"/>
            <a:pathLst>
              <a:path w="1924050" h="125729">
                <a:moveTo>
                  <a:pt x="1818894" y="83820"/>
                </a:moveTo>
                <a:lnTo>
                  <a:pt x="1818894" y="41910"/>
                </a:lnTo>
                <a:lnTo>
                  <a:pt x="0" y="41910"/>
                </a:lnTo>
                <a:lnTo>
                  <a:pt x="0" y="83820"/>
                </a:lnTo>
                <a:lnTo>
                  <a:pt x="1818894" y="83820"/>
                </a:lnTo>
                <a:close/>
              </a:path>
              <a:path w="1924050" h="125729">
                <a:moveTo>
                  <a:pt x="1924050" y="63246"/>
                </a:moveTo>
                <a:lnTo>
                  <a:pt x="1798319" y="0"/>
                </a:lnTo>
                <a:lnTo>
                  <a:pt x="1798319" y="41910"/>
                </a:lnTo>
                <a:lnTo>
                  <a:pt x="1818894" y="41910"/>
                </a:lnTo>
                <a:lnTo>
                  <a:pt x="1818894" y="115505"/>
                </a:lnTo>
                <a:lnTo>
                  <a:pt x="1924050" y="63246"/>
                </a:lnTo>
                <a:close/>
              </a:path>
              <a:path w="1924050" h="125729">
                <a:moveTo>
                  <a:pt x="1818894" y="115505"/>
                </a:moveTo>
                <a:lnTo>
                  <a:pt x="1818894" y="83820"/>
                </a:lnTo>
                <a:lnTo>
                  <a:pt x="1798319" y="83820"/>
                </a:lnTo>
                <a:lnTo>
                  <a:pt x="1798319" y="125730"/>
                </a:lnTo>
                <a:lnTo>
                  <a:pt x="1818894" y="115505"/>
                </a:lnTo>
                <a:close/>
              </a:path>
            </a:pathLst>
          </a:custGeom>
          <a:solidFill>
            <a:srgbClr val="2E02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303153" y="1529128"/>
            <a:ext cx="7062470" cy="2188845"/>
          </a:xfrm>
          <a:prstGeom prst="rect">
            <a:avLst/>
          </a:prstGeom>
        </p:spPr>
        <p:txBody>
          <a:bodyPr wrap="square" lIns="0" tIns="1809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 sz="2200" b="1" i="1">
                <a:latin typeface="Verdana"/>
                <a:cs typeface="Verdana"/>
              </a:rPr>
              <a:t>Negociación</a:t>
            </a:r>
            <a:r>
              <a:rPr dirty="0" sz="2200" spc="-20" b="1" i="1">
                <a:latin typeface="Verdana"/>
                <a:cs typeface="Verdana"/>
              </a:rPr>
              <a:t> </a:t>
            </a:r>
            <a:r>
              <a:rPr dirty="0" sz="2200" b="1" i="1">
                <a:latin typeface="Verdana"/>
                <a:cs typeface="Verdana"/>
              </a:rPr>
              <a:t>con</a:t>
            </a:r>
            <a:r>
              <a:rPr dirty="0" sz="2200" spc="-30" b="1" i="1">
                <a:latin typeface="Verdana"/>
                <a:cs typeface="Verdana"/>
              </a:rPr>
              <a:t> </a:t>
            </a:r>
            <a:r>
              <a:rPr dirty="0" sz="2200" b="1" i="1">
                <a:latin typeface="Verdana"/>
                <a:cs typeface="Verdana"/>
              </a:rPr>
              <a:t>el</a:t>
            </a:r>
            <a:r>
              <a:rPr dirty="0" sz="2200" spc="-40" b="1" i="1">
                <a:latin typeface="Verdana"/>
                <a:cs typeface="Verdana"/>
              </a:rPr>
              <a:t> </a:t>
            </a:r>
            <a:r>
              <a:rPr dirty="0" sz="2200" b="1" i="1">
                <a:latin typeface="Verdana"/>
                <a:cs typeface="Verdana"/>
              </a:rPr>
              <a:t>Suministrador</a:t>
            </a:r>
            <a:r>
              <a:rPr dirty="0" sz="2200" spc="-5" b="1" i="1">
                <a:latin typeface="Verdana"/>
                <a:cs typeface="Verdana"/>
              </a:rPr>
              <a:t> </a:t>
            </a:r>
            <a:r>
              <a:rPr dirty="0" sz="2200" b="1" i="1">
                <a:latin typeface="Verdana"/>
                <a:cs typeface="Verdana"/>
              </a:rPr>
              <a:t>de</a:t>
            </a:r>
            <a:r>
              <a:rPr dirty="0" sz="2200" spc="-40" b="1" i="1">
                <a:latin typeface="Verdana"/>
                <a:cs typeface="Verdana"/>
              </a:rPr>
              <a:t> </a:t>
            </a:r>
            <a:r>
              <a:rPr dirty="0" sz="2200" spc="-10" b="1" i="1">
                <a:latin typeface="Verdana"/>
                <a:cs typeface="Verdana"/>
              </a:rPr>
              <a:t>Energía</a:t>
            </a:r>
            <a:endParaRPr sz="2200">
              <a:latin typeface="Verdana"/>
              <a:cs typeface="Verdana"/>
            </a:endParaRPr>
          </a:p>
          <a:p>
            <a:pPr marL="390525" indent="-377825">
              <a:lnSpc>
                <a:spcPct val="100000"/>
              </a:lnSpc>
              <a:spcBef>
                <a:spcPts val="1325"/>
              </a:spcBef>
              <a:buFont typeface="Wingdings"/>
              <a:buChar char=""/>
              <a:tabLst>
                <a:tab pos="390525" algn="l"/>
              </a:tabLst>
            </a:pPr>
            <a:r>
              <a:rPr dirty="0" sz="2200">
                <a:latin typeface="Verdana"/>
                <a:cs typeface="Verdana"/>
              </a:rPr>
              <a:t>Cualquier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medición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para</a:t>
            </a:r>
            <a:r>
              <a:rPr dirty="0" sz="2200" spc="-3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que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tenga</a:t>
            </a:r>
            <a:r>
              <a:rPr dirty="0" sz="2200" spc="-20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formalidad:</a:t>
            </a:r>
            <a:endParaRPr sz="2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45"/>
              </a:spcBef>
            </a:pPr>
            <a:endParaRPr sz="2200">
              <a:latin typeface="Verdana"/>
              <a:cs typeface="Verdana"/>
            </a:endParaRPr>
          </a:p>
          <a:p>
            <a:pPr marL="854710" marR="4194810" indent="-143510">
              <a:lnSpc>
                <a:spcPct val="100000"/>
              </a:lnSpc>
              <a:spcBef>
                <a:spcPts val="5"/>
              </a:spcBef>
            </a:pPr>
            <a:r>
              <a:rPr dirty="0" sz="2200" spc="-180" b="1">
                <a:latin typeface="Verdana"/>
                <a:cs typeface="Verdana"/>
              </a:rPr>
              <a:t>Medición</a:t>
            </a:r>
            <a:r>
              <a:rPr dirty="0" sz="2200" spc="-5" b="1">
                <a:latin typeface="Verdana"/>
                <a:cs typeface="Verdana"/>
              </a:rPr>
              <a:t> </a:t>
            </a:r>
            <a:r>
              <a:rPr dirty="0" sz="2200" spc="-140" b="1">
                <a:latin typeface="Verdana"/>
                <a:cs typeface="Verdana"/>
              </a:rPr>
              <a:t>de</a:t>
            </a:r>
            <a:r>
              <a:rPr dirty="0" sz="2200" spc="-5" b="1">
                <a:latin typeface="Verdana"/>
                <a:cs typeface="Verdana"/>
              </a:rPr>
              <a:t> </a:t>
            </a:r>
            <a:r>
              <a:rPr dirty="0" sz="2200" spc="-180" b="1">
                <a:latin typeface="Verdana"/>
                <a:cs typeface="Verdana"/>
              </a:rPr>
              <a:t>PQ </a:t>
            </a:r>
            <a:r>
              <a:rPr dirty="0" sz="2200">
                <a:latin typeface="Verdana"/>
                <a:cs typeface="Verdana"/>
              </a:rPr>
              <a:t>para</a:t>
            </a:r>
            <a:r>
              <a:rPr dirty="0" sz="2200" spc="-60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la</a:t>
            </a:r>
            <a:r>
              <a:rPr dirty="0" sz="2200" spc="-5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NTCSE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538604" y="4170447"/>
            <a:ext cx="2720975" cy="67564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indent="144780">
              <a:lnSpc>
                <a:spcPct val="100000"/>
              </a:lnSpc>
              <a:spcBef>
                <a:spcPts val="10"/>
              </a:spcBef>
            </a:pPr>
            <a:r>
              <a:rPr dirty="0" sz="2200">
                <a:latin typeface="Verdana"/>
                <a:cs typeface="Verdana"/>
              </a:rPr>
              <a:t>Punto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Entrega </a:t>
            </a:r>
            <a:r>
              <a:rPr dirty="0" sz="2200">
                <a:latin typeface="Verdana"/>
                <a:cs typeface="Verdana"/>
              </a:rPr>
              <a:t>(Límite </a:t>
            </a:r>
            <a:r>
              <a:rPr dirty="0" sz="2200" spc="-10">
                <a:latin typeface="Verdana"/>
                <a:cs typeface="Verdana"/>
              </a:rPr>
              <a:t>Responsab)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525904" y="4159250"/>
            <a:ext cx="2746375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4478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Verdana"/>
                <a:cs typeface="Verdana"/>
              </a:rPr>
              <a:t>Punto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>
                <a:latin typeface="Verdana"/>
                <a:cs typeface="Verdana"/>
              </a:rPr>
              <a:t>de</a:t>
            </a:r>
            <a:r>
              <a:rPr dirty="0" sz="2200" spc="-25">
                <a:latin typeface="Verdana"/>
                <a:cs typeface="Verdana"/>
              </a:rPr>
              <a:t> </a:t>
            </a:r>
            <a:r>
              <a:rPr dirty="0" sz="2200" spc="-10">
                <a:latin typeface="Verdana"/>
                <a:cs typeface="Verdana"/>
              </a:rPr>
              <a:t>Entrega </a:t>
            </a:r>
            <a:r>
              <a:rPr dirty="0" sz="2200">
                <a:latin typeface="Verdana"/>
                <a:cs typeface="Verdana"/>
              </a:rPr>
              <a:t>(Límite </a:t>
            </a:r>
            <a:r>
              <a:rPr dirty="0" sz="2200" spc="-10">
                <a:latin typeface="Verdana"/>
                <a:cs typeface="Verdana"/>
              </a:rPr>
              <a:t>Responsab)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717694" y="4019026"/>
            <a:ext cx="2487295" cy="2811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29845" indent="774065">
              <a:lnSpc>
                <a:spcPct val="100000"/>
              </a:lnSpc>
              <a:spcBef>
                <a:spcPts val="100"/>
              </a:spcBef>
            </a:pPr>
            <a:r>
              <a:rPr dirty="0" sz="2200" spc="-175" b="1">
                <a:latin typeface="Verdana"/>
                <a:cs typeface="Verdana"/>
              </a:rPr>
              <a:t>Medición</a:t>
            </a:r>
            <a:r>
              <a:rPr dirty="0" sz="2200" spc="25" b="1">
                <a:latin typeface="Verdana"/>
                <a:cs typeface="Verdana"/>
              </a:rPr>
              <a:t> </a:t>
            </a:r>
            <a:r>
              <a:rPr dirty="0" sz="2200" spc="-150" b="1">
                <a:latin typeface="Verdana"/>
                <a:cs typeface="Verdana"/>
              </a:rPr>
              <a:t>de </a:t>
            </a:r>
            <a:r>
              <a:rPr dirty="0" sz="2200" spc="-25">
                <a:latin typeface="Verdana"/>
                <a:cs typeface="Verdana"/>
              </a:rPr>
              <a:t>Potencia-</a:t>
            </a:r>
            <a:r>
              <a:rPr dirty="0" sz="2200" spc="-10">
                <a:latin typeface="Verdana"/>
                <a:cs typeface="Verdana"/>
              </a:rPr>
              <a:t>Energía </a:t>
            </a:r>
            <a:r>
              <a:rPr dirty="0" sz="2200">
                <a:latin typeface="Verdana"/>
                <a:cs typeface="Verdana"/>
              </a:rPr>
              <a:t>Análisis</a:t>
            </a:r>
            <a:r>
              <a:rPr dirty="0" sz="2200" spc="-50">
                <a:latin typeface="Verdana"/>
                <a:cs typeface="Verdana"/>
              </a:rPr>
              <a:t> </a:t>
            </a:r>
            <a:r>
              <a:rPr dirty="0" sz="2200" spc="-30">
                <a:latin typeface="Verdana"/>
                <a:cs typeface="Verdana"/>
              </a:rPr>
              <a:t>Tarifarios</a:t>
            </a:r>
            <a:endParaRPr sz="2200">
              <a:latin typeface="Verdana"/>
              <a:cs typeface="Verdana"/>
            </a:endParaRPr>
          </a:p>
          <a:p>
            <a:pPr algn="r" marL="653415" marR="29845" indent="-150495">
              <a:lnSpc>
                <a:spcPct val="100000"/>
              </a:lnSpc>
              <a:spcBef>
                <a:spcPts val="2110"/>
              </a:spcBef>
            </a:pPr>
            <a:r>
              <a:rPr dirty="0" sz="2200" spc="-180" b="1">
                <a:latin typeface="Verdana"/>
                <a:cs typeface="Verdana"/>
              </a:rPr>
              <a:t>Medición</a:t>
            </a:r>
            <a:r>
              <a:rPr dirty="0" sz="2200" spc="30" b="1">
                <a:latin typeface="Verdana"/>
                <a:cs typeface="Verdana"/>
              </a:rPr>
              <a:t> </a:t>
            </a:r>
            <a:r>
              <a:rPr dirty="0" sz="2200" spc="-155" b="1">
                <a:latin typeface="Verdana"/>
                <a:cs typeface="Verdana"/>
              </a:rPr>
              <a:t>para </a:t>
            </a:r>
            <a:r>
              <a:rPr dirty="0" sz="2200">
                <a:latin typeface="Verdana"/>
                <a:cs typeface="Verdana"/>
              </a:rPr>
              <a:t>Contraste</a:t>
            </a:r>
            <a:r>
              <a:rPr dirty="0" sz="2200" spc="-114">
                <a:latin typeface="Verdana"/>
                <a:cs typeface="Verdana"/>
              </a:rPr>
              <a:t> </a:t>
            </a:r>
            <a:r>
              <a:rPr dirty="0" sz="2200" spc="-25">
                <a:latin typeface="Verdana"/>
                <a:cs typeface="Verdana"/>
              </a:rPr>
              <a:t>de </a:t>
            </a:r>
            <a:r>
              <a:rPr dirty="0" sz="2200" spc="-10">
                <a:latin typeface="Verdana"/>
                <a:cs typeface="Verdana"/>
              </a:rPr>
              <a:t>Medidores</a:t>
            </a:r>
            <a:endParaRPr sz="2200">
              <a:latin typeface="Verdana"/>
              <a:cs typeface="Verdana"/>
            </a:endParaRPr>
          </a:p>
          <a:p>
            <a:pPr algn="r" marR="5080">
              <a:lnSpc>
                <a:spcPct val="100000"/>
              </a:lnSpc>
              <a:spcBef>
                <a:spcPts val="1340"/>
              </a:spcBef>
            </a:pPr>
            <a:r>
              <a:rPr dirty="0" sz="2200" spc="-25">
                <a:latin typeface="Verdana"/>
                <a:cs typeface="Verdana"/>
              </a:rPr>
              <a:t>…….</a:t>
            </a:r>
            <a:endParaRPr sz="2200">
              <a:latin typeface="Verdana"/>
              <a:cs typeface="Verdana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4293755" y="4969002"/>
            <a:ext cx="4936490" cy="2098675"/>
            <a:chOff x="4293755" y="4969002"/>
            <a:chExt cx="4936490" cy="2098675"/>
          </a:xfrm>
        </p:grpSpPr>
        <p:sp>
          <p:nvSpPr>
            <p:cNvPr id="17" name="object 17" descr=""/>
            <p:cNvSpPr/>
            <p:nvPr/>
          </p:nvSpPr>
          <p:spPr>
            <a:xfrm>
              <a:off x="4293755" y="5249418"/>
              <a:ext cx="1987550" cy="1435735"/>
            </a:xfrm>
            <a:custGeom>
              <a:avLst/>
              <a:gdLst/>
              <a:ahLst/>
              <a:cxnLst/>
              <a:rect l="l" t="t" r="r" b="b"/>
              <a:pathLst>
                <a:path w="1987550" h="1435734">
                  <a:moveTo>
                    <a:pt x="1897447" y="90263"/>
                  </a:moveTo>
                  <a:lnTo>
                    <a:pt x="1873046" y="56205"/>
                  </a:lnTo>
                  <a:lnTo>
                    <a:pt x="0" y="1402080"/>
                  </a:lnTo>
                  <a:lnTo>
                    <a:pt x="24384" y="1435608"/>
                  </a:lnTo>
                  <a:lnTo>
                    <a:pt x="1897447" y="90263"/>
                  </a:lnTo>
                  <a:close/>
                </a:path>
                <a:path w="1987550" h="1435734">
                  <a:moveTo>
                    <a:pt x="1987296" y="0"/>
                  </a:moveTo>
                  <a:lnTo>
                    <a:pt x="1848612" y="22098"/>
                  </a:lnTo>
                  <a:lnTo>
                    <a:pt x="1873046" y="56205"/>
                  </a:lnTo>
                  <a:lnTo>
                    <a:pt x="1889760" y="44196"/>
                  </a:lnTo>
                  <a:lnTo>
                    <a:pt x="1914906" y="77724"/>
                  </a:lnTo>
                  <a:lnTo>
                    <a:pt x="1914906" y="114633"/>
                  </a:lnTo>
                  <a:lnTo>
                    <a:pt x="1921764" y="124206"/>
                  </a:lnTo>
                  <a:lnTo>
                    <a:pt x="1987296" y="0"/>
                  </a:lnTo>
                  <a:close/>
                </a:path>
                <a:path w="1987550" h="1435734">
                  <a:moveTo>
                    <a:pt x="1914906" y="77724"/>
                  </a:moveTo>
                  <a:lnTo>
                    <a:pt x="1889760" y="44196"/>
                  </a:lnTo>
                  <a:lnTo>
                    <a:pt x="1873046" y="56205"/>
                  </a:lnTo>
                  <a:lnTo>
                    <a:pt x="1897447" y="90263"/>
                  </a:lnTo>
                  <a:lnTo>
                    <a:pt x="1914906" y="77724"/>
                  </a:lnTo>
                  <a:close/>
                </a:path>
                <a:path w="1987550" h="1435734">
                  <a:moveTo>
                    <a:pt x="1914906" y="114633"/>
                  </a:moveTo>
                  <a:lnTo>
                    <a:pt x="1914906" y="77724"/>
                  </a:lnTo>
                  <a:lnTo>
                    <a:pt x="1897447" y="90263"/>
                  </a:lnTo>
                  <a:lnTo>
                    <a:pt x="1914906" y="114633"/>
                  </a:lnTo>
                  <a:close/>
                </a:path>
              </a:pathLst>
            </a:custGeom>
            <a:solidFill>
              <a:srgbClr val="2E0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17093" y="5088636"/>
              <a:ext cx="2612898" cy="173355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7093" y="4969002"/>
              <a:ext cx="2612898" cy="2098548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8697353" y="1570482"/>
            <a:ext cx="1551940" cy="1169670"/>
            <a:chOff x="8697353" y="1570482"/>
            <a:chExt cx="1551940" cy="1169670"/>
          </a:xfrm>
        </p:grpSpPr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07259" y="1581150"/>
              <a:ext cx="1537436" cy="1148333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8697353" y="1570482"/>
              <a:ext cx="1551940" cy="1169670"/>
            </a:xfrm>
            <a:custGeom>
              <a:avLst/>
              <a:gdLst/>
              <a:ahLst/>
              <a:cxnLst/>
              <a:rect l="l" t="t" r="r" b="b"/>
              <a:pathLst>
                <a:path w="1551940" h="1169670">
                  <a:moveTo>
                    <a:pt x="1551432" y="1167384"/>
                  </a:moveTo>
                  <a:lnTo>
                    <a:pt x="1551432" y="3048"/>
                  </a:lnTo>
                  <a:lnTo>
                    <a:pt x="1549146" y="0"/>
                  </a:lnTo>
                  <a:lnTo>
                    <a:pt x="2285" y="0"/>
                  </a:lnTo>
                  <a:lnTo>
                    <a:pt x="0" y="3048"/>
                  </a:lnTo>
                  <a:lnTo>
                    <a:pt x="0" y="1167384"/>
                  </a:lnTo>
                  <a:lnTo>
                    <a:pt x="2286" y="1169670"/>
                  </a:lnTo>
                  <a:lnTo>
                    <a:pt x="5334" y="1169670"/>
                  </a:lnTo>
                  <a:lnTo>
                    <a:pt x="5334" y="10668"/>
                  </a:lnTo>
                  <a:lnTo>
                    <a:pt x="9906" y="5334"/>
                  </a:lnTo>
                  <a:lnTo>
                    <a:pt x="9906" y="10668"/>
                  </a:lnTo>
                  <a:lnTo>
                    <a:pt x="1541526" y="10668"/>
                  </a:lnTo>
                  <a:lnTo>
                    <a:pt x="1541526" y="5334"/>
                  </a:lnTo>
                  <a:lnTo>
                    <a:pt x="1546098" y="10668"/>
                  </a:lnTo>
                  <a:lnTo>
                    <a:pt x="1546098" y="1169670"/>
                  </a:lnTo>
                  <a:lnTo>
                    <a:pt x="1549146" y="1169670"/>
                  </a:lnTo>
                  <a:lnTo>
                    <a:pt x="1551432" y="1167384"/>
                  </a:lnTo>
                  <a:close/>
                </a:path>
                <a:path w="1551940" h="1169670">
                  <a:moveTo>
                    <a:pt x="9906" y="10668"/>
                  </a:moveTo>
                  <a:lnTo>
                    <a:pt x="9906" y="5334"/>
                  </a:lnTo>
                  <a:lnTo>
                    <a:pt x="5334" y="10668"/>
                  </a:lnTo>
                  <a:lnTo>
                    <a:pt x="9906" y="10668"/>
                  </a:lnTo>
                  <a:close/>
                </a:path>
                <a:path w="1551940" h="1169670">
                  <a:moveTo>
                    <a:pt x="9906" y="1159002"/>
                  </a:moveTo>
                  <a:lnTo>
                    <a:pt x="9906" y="10668"/>
                  </a:lnTo>
                  <a:lnTo>
                    <a:pt x="5334" y="10668"/>
                  </a:lnTo>
                  <a:lnTo>
                    <a:pt x="5334" y="1159002"/>
                  </a:lnTo>
                  <a:lnTo>
                    <a:pt x="9906" y="1159002"/>
                  </a:lnTo>
                  <a:close/>
                </a:path>
                <a:path w="1551940" h="1169670">
                  <a:moveTo>
                    <a:pt x="1546098" y="1159002"/>
                  </a:moveTo>
                  <a:lnTo>
                    <a:pt x="5334" y="1159002"/>
                  </a:lnTo>
                  <a:lnTo>
                    <a:pt x="9906" y="1164336"/>
                  </a:lnTo>
                  <a:lnTo>
                    <a:pt x="9906" y="1169670"/>
                  </a:lnTo>
                  <a:lnTo>
                    <a:pt x="1541526" y="1169670"/>
                  </a:lnTo>
                  <a:lnTo>
                    <a:pt x="1541526" y="1164336"/>
                  </a:lnTo>
                  <a:lnTo>
                    <a:pt x="1546098" y="1159002"/>
                  </a:lnTo>
                  <a:close/>
                </a:path>
                <a:path w="1551940" h="1169670">
                  <a:moveTo>
                    <a:pt x="9906" y="1169670"/>
                  </a:moveTo>
                  <a:lnTo>
                    <a:pt x="9906" y="1164336"/>
                  </a:lnTo>
                  <a:lnTo>
                    <a:pt x="5334" y="1159002"/>
                  </a:lnTo>
                  <a:lnTo>
                    <a:pt x="5334" y="1169670"/>
                  </a:lnTo>
                  <a:lnTo>
                    <a:pt x="9906" y="1169670"/>
                  </a:lnTo>
                  <a:close/>
                </a:path>
                <a:path w="1551940" h="1169670">
                  <a:moveTo>
                    <a:pt x="1546098" y="10668"/>
                  </a:moveTo>
                  <a:lnTo>
                    <a:pt x="1541526" y="5334"/>
                  </a:lnTo>
                  <a:lnTo>
                    <a:pt x="1541526" y="10668"/>
                  </a:lnTo>
                  <a:lnTo>
                    <a:pt x="1546098" y="10668"/>
                  </a:lnTo>
                  <a:close/>
                </a:path>
                <a:path w="1551940" h="1169670">
                  <a:moveTo>
                    <a:pt x="1546098" y="1159002"/>
                  </a:moveTo>
                  <a:lnTo>
                    <a:pt x="1546098" y="10668"/>
                  </a:lnTo>
                  <a:lnTo>
                    <a:pt x="1541526" y="10668"/>
                  </a:lnTo>
                  <a:lnTo>
                    <a:pt x="1541526" y="1159002"/>
                  </a:lnTo>
                  <a:lnTo>
                    <a:pt x="1546098" y="1159002"/>
                  </a:lnTo>
                  <a:close/>
                </a:path>
                <a:path w="1551940" h="1169670">
                  <a:moveTo>
                    <a:pt x="1546098" y="1169670"/>
                  </a:moveTo>
                  <a:lnTo>
                    <a:pt x="1546098" y="1159002"/>
                  </a:lnTo>
                  <a:lnTo>
                    <a:pt x="1541526" y="1164336"/>
                  </a:lnTo>
                  <a:lnTo>
                    <a:pt x="1541526" y="1169670"/>
                  </a:lnTo>
                  <a:lnTo>
                    <a:pt x="1546098" y="1169670"/>
                  </a:lnTo>
                  <a:close/>
                </a:path>
              </a:pathLst>
            </a:custGeom>
            <a:solidFill>
              <a:srgbClr val="2E02A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7769" rIns="0" bIns="0" rtlCol="0" vert="horz">
            <a:spAutoFit/>
          </a:bodyPr>
          <a:lstStyle/>
          <a:p>
            <a:pPr marL="965200">
              <a:lnSpc>
                <a:spcPct val="100000"/>
              </a:lnSpc>
              <a:spcBef>
                <a:spcPts val="135"/>
              </a:spcBef>
            </a:pPr>
            <a:r>
              <a:rPr dirty="0"/>
              <a:t>Recomendaciones</a:t>
            </a:r>
            <a:r>
              <a:rPr dirty="0" spc="140"/>
              <a:t> </a:t>
            </a:r>
            <a:r>
              <a:rPr dirty="0"/>
              <a:t>en</a:t>
            </a:r>
            <a:r>
              <a:rPr dirty="0" spc="105"/>
              <a:t> </a:t>
            </a:r>
            <a:r>
              <a:rPr dirty="0"/>
              <a:t>los</a:t>
            </a:r>
            <a:r>
              <a:rPr dirty="0" spc="110"/>
              <a:t> </a:t>
            </a:r>
            <a:r>
              <a:rPr dirty="0"/>
              <a:t>estudios</a:t>
            </a:r>
            <a:r>
              <a:rPr dirty="0" spc="105"/>
              <a:t> </a:t>
            </a:r>
            <a:r>
              <a:rPr dirty="0" spc="-25"/>
              <a:t>PQ.</a:t>
            </a:r>
          </a:p>
        </p:txBody>
      </p:sp>
      <p:sp>
        <p:nvSpPr>
          <p:cNvPr id="24" name="object 2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53752" y="1710182"/>
            <a:ext cx="5466080" cy="4292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90525" indent="-377825">
              <a:lnSpc>
                <a:spcPct val="100000"/>
              </a:lnSpc>
              <a:spcBef>
                <a:spcPts val="95"/>
              </a:spcBef>
              <a:buClr>
                <a:srgbClr val="656500"/>
              </a:buClr>
              <a:buSzPct val="73584"/>
              <a:buFont typeface="Wingdings"/>
              <a:buChar char=""/>
              <a:tabLst>
                <a:tab pos="390525" algn="l"/>
              </a:tabLst>
            </a:pPr>
            <a:r>
              <a:rPr dirty="0" sz="2650">
                <a:latin typeface="Verdana"/>
                <a:cs typeface="Verdana"/>
              </a:rPr>
              <a:t>Gráficos de tendencias </a:t>
            </a:r>
            <a:r>
              <a:rPr dirty="0" sz="2650" spc="-10">
                <a:latin typeface="Verdana"/>
                <a:cs typeface="Verdana"/>
              </a:rPr>
              <a:t>Diaria.</a:t>
            </a:r>
            <a:endParaRPr sz="265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615" rIns="0" bIns="0" rtlCol="0" vert="horz">
            <a:spAutoFit/>
          </a:bodyPr>
          <a:lstStyle/>
          <a:p>
            <a:pPr marL="1025525">
              <a:lnSpc>
                <a:spcPct val="100000"/>
              </a:lnSpc>
              <a:spcBef>
                <a:spcPts val="135"/>
              </a:spcBef>
            </a:pPr>
            <a:r>
              <a:rPr dirty="0"/>
              <a:t>Tratamiento</a:t>
            </a:r>
            <a:r>
              <a:rPr dirty="0" spc="15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la</a:t>
            </a:r>
            <a:r>
              <a:rPr dirty="0" spc="25"/>
              <a:t> </a:t>
            </a:r>
            <a:r>
              <a:rPr dirty="0"/>
              <a:t>información</a:t>
            </a:r>
            <a:r>
              <a:rPr dirty="0" spc="50"/>
              <a:t> </a:t>
            </a:r>
            <a:r>
              <a:rPr dirty="0" spc="-25"/>
              <a:t>PQ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931" y="2534103"/>
            <a:ext cx="8819498" cy="4215035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53752" y="1710182"/>
            <a:ext cx="5708650" cy="4292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90525" indent="-377825">
              <a:lnSpc>
                <a:spcPct val="100000"/>
              </a:lnSpc>
              <a:spcBef>
                <a:spcPts val="95"/>
              </a:spcBef>
              <a:buClr>
                <a:srgbClr val="656500"/>
              </a:buClr>
              <a:buSzPct val="73584"/>
              <a:buFont typeface="Wingdings"/>
              <a:buChar char=""/>
              <a:tabLst>
                <a:tab pos="390525" algn="l"/>
              </a:tabLst>
            </a:pPr>
            <a:r>
              <a:rPr dirty="0" sz="2650">
                <a:latin typeface="Verdana"/>
                <a:cs typeface="Verdana"/>
              </a:rPr>
              <a:t>Gráficos de tendencias </a:t>
            </a:r>
            <a:r>
              <a:rPr dirty="0" sz="2650" spc="-10">
                <a:latin typeface="Verdana"/>
                <a:cs typeface="Verdana"/>
              </a:rPr>
              <a:t>Horaria.</a:t>
            </a:r>
            <a:endParaRPr sz="265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7212" y="2407872"/>
            <a:ext cx="8027233" cy="43655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615" rIns="0" bIns="0" rtlCol="0" vert="horz">
            <a:spAutoFit/>
          </a:bodyPr>
          <a:lstStyle/>
          <a:p>
            <a:pPr marL="1025525">
              <a:lnSpc>
                <a:spcPct val="100000"/>
              </a:lnSpc>
              <a:spcBef>
                <a:spcPts val="135"/>
              </a:spcBef>
            </a:pPr>
            <a:r>
              <a:rPr dirty="0"/>
              <a:t>Tratamiento</a:t>
            </a:r>
            <a:r>
              <a:rPr dirty="0" spc="15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la</a:t>
            </a:r>
            <a:r>
              <a:rPr dirty="0" spc="25"/>
              <a:t> </a:t>
            </a:r>
            <a:r>
              <a:rPr dirty="0"/>
              <a:t>información</a:t>
            </a:r>
            <a:r>
              <a:rPr dirty="0" spc="50"/>
              <a:t> </a:t>
            </a:r>
            <a:r>
              <a:rPr dirty="0" spc="-25"/>
              <a:t>PQ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53752" y="1710182"/>
            <a:ext cx="8373745" cy="4292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90525" indent="-377825">
              <a:lnSpc>
                <a:spcPct val="100000"/>
              </a:lnSpc>
              <a:spcBef>
                <a:spcPts val="95"/>
              </a:spcBef>
              <a:buClr>
                <a:srgbClr val="656500"/>
              </a:buClr>
              <a:buSzPct val="73584"/>
              <a:buFont typeface="Wingdings"/>
              <a:buChar char=""/>
              <a:tabLst>
                <a:tab pos="390525" algn="l"/>
              </a:tabLst>
            </a:pPr>
            <a:r>
              <a:rPr dirty="0" sz="2650">
                <a:latin typeface="Verdana"/>
                <a:cs typeface="Verdana"/>
              </a:rPr>
              <a:t>Gráficos</a:t>
            </a:r>
            <a:r>
              <a:rPr dirty="0" sz="2650" spc="-3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basados</a:t>
            </a:r>
            <a:r>
              <a:rPr dirty="0" sz="2650" spc="-2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en</a:t>
            </a:r>
            <a:r>
              <a:rPr dirty="0" sz="2650" spc="-2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funciones</a:t>
            </a:r>
            <a:r>
              <a:rPr dirty="0" sz="2650" spc="-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de</a:t>
            </a:r>
            <a:r>
              <a:rPr dirty="0" sz="2650" spc="-25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probabilidad.</a:t>
            </a:r>
            <a:endParaRPr sz="265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1425" y="2112263"/>
            <a:ext cx="8700516" cy="462838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615" rIns="0" bIns="0" rtlCol="0" vert="horz">
            <a:spAutoFit/>
          </a:bodyPr>
          <a:lstStyle/>
          <a:p>
            <a:pPr marL="1025525">
              <a:lnSpc>
                <a:spcPct val="100000"/>
              </a:lnSpc>
              <a:spcBef>
                <a:spcPts val="135"/>
              </a:spcBef>
            </a:pPr>
            <a:r>
              <a:rPr dirty="0"/>
              <a:t>Tratamiento</a:t>
            </a:r>
            <a:r>
              <a:rPr dirty="0" spc="15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la</a:t>
            </a:r>
            <a:r>
              <a:rPr dirty="0" spc="25"/>
              <a:t> </a:t>
            </a:r>
            <a:r>
              <a:rPr dirty="0"/>
              <a:t>información</a:t>
            </a:r>
            <a:r>
              <a:rPr dirty="0" spc="50"/>
              <a:t> </a:t>
            </a:r>
            <a:r>
              <a:rPr dirty="0" spc="-25"/>
              <a:t>PQ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53752" y="1710182"/>
            <a:ext cx="9015730" cy="4292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90525" indent="-377825">
              <a:lnSpc>
                <a:spcPct val="100000"/>
              </a:lnSpc>
              <a:spcBef>
                <a:spcPts val="95"/>
              </a:spcBef>
              <a:buClr>
                <a:srgbClr val="656500"/>
              </a:buClr>
              <a:buSzPct val="73584"/>
              <a:buFont typeface="Wingdings"/>
              <a:buChar char=""/>
              <a:tabLst>
                <a:tab pos="390525" algn="l"/>
              </a:tabLst>
            </a:pPr>
            <a:r>
              <a:rPr dirty="0" sz="2650">
                <a:latin typeface="Verdana"/>
                <a:cs typeface="Verdana"/>
              </a:rPr>
              <a:t>Frecuencia</a:t>
            </a:r>
            <a:r>
              <a:rPr dirty="0" sz="2650" spc="-9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Acumulativa</a:t>
            </a:r>
            <a:r>
              <a:rPr dirty="0" sz="2650" spc="-65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para</a:t>
            </a:r>
            <a:r>
              <a:rPr dirty="0" sz="2650" spc="-8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un</a:t>
            </a:r>
            <a:r>
              <a:rPr dirty="0" sz="2650" spc="-70">
                <a:latin typeface="Verdana"/>
                <a:cs typeface="Verdana"/>
              </a:rPr>
              <a:t> </a:t>
            </a:r>
            <a:r>
              <a:rPr dirty="0" sz="2650">
                <a:latin typeface="Verdana"/>
                <a:cs typeface="Verdana"/>
              </a:rPr>
              <a:t>registro</a:t>
            </a:r>
            <a:r>
              <a:rPr dirty="0" sz="2650" spc="-65">
                <a:latin typeface="Verdana"/>
                <a:cs typeface="Verdana"/>
              </a:rPr>
              <a:t> </a:t>
            </a:r>
            <a:r>
              <a:rPr dirty="0" sz="2650" spc="-10">
                <a:latin typeface="Verdana"/>
                <a:cs typeface="Verdana"/>
              </a:rPr>
              <a:t>completo.</a:t>
            </a:r>
            <a:endParaRPr sz="265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3957" y="2428730"/>
            <a:ext cx="7867003" cy="448150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615" rIns="0" bIns="0" rtlCol="0" vert="horz">
            <a:spAutoFit/>
          </a:bodyPr>
          <a:lstStyle/>
          <a:p>
            <a:pPr marL="1025525">
              <a:lnSpc>
                <a:spcPct val="100000"/>
              </a:lnSpc>
              <a:spcBef>
                <a:spcPts val="135"/>
              </a:spcBef>
            </a:pPr>
            <a:r>
              <a:rPr dirty="0"/>
              <a:t>Tratamiento</a:t>
            </a:r>
            <a:r>
              <a:rPr dirty="0" spc="15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la</a:t>
            </a:r>
            <a:r>
              <a:rPr dirty="0" spc="25"/>
              <a:t> </a:t>
            </a:r>
            <a:r>
              <a:rPr dirty="0"/>
              <a:t>información</a:t>
            </a:r>
            <a:r>
              <a:rPr dirty="0" spc="50"/>
              <a:t> </a:t>
            </a:r>
            <a:r>
              <a:rPr dirty="0" spc="-25"/>
              <a:t>PQ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53752" y="1710182"/>
            <a:ext cx="2473325" cy="791210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marL="390525" marR="5080" indent="-378460">
              <a:lnSpc>
                <a:spcPts val="2850"/>
              </a:lnSpc>
              <a:spcBef>
                <a:spcPts val="465"/>
              </a:spcBef>
              <a:buClr>
                <a:srgbClr val="656500"/>
              </a:buClr>
              <a:buSzPct val="73584"/>
              <a:buFont typeface="Wingdings"/>
              <a:buChar char=""/>
              <a:tabLst>
                <a:tab pos="390525" algn="l"/>
              </a:tabLst>
            </a:pPr>
            <a:r>
              <a:rPr dirty="0" sz="2650" spc="-10">
                <a:latin typeface="Verdana"/>
                <a:cs typeface="Verdana"/>
              </a:rPr>
              <a:t>Frecuencia Acumulativa</a:t>
            </a:r>
            <a:endParaRPr sz="265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326" y="3717535"/>
            <a:ext cx="3400970" cy="189720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9647" y="1788413"/>
            <a:ext cx="6464774" cy="513283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615" rIns="0" bIns="0" rtlCol="0" vert="horz">
            <a:spAutoFit/>
          </a:bodyPr>
          <a:lstStyle/>
          <a:p>
            <a:pPr marL="1025525">
              <a:lnSpc>
                <a:spcPct val="100000"/>
              </a:lnSpc>
              <a:spcBef>
                <a:spcPts val="135"/>
              </a:spcBef>
            </a:pPr>
            <a:r>
              <a:rPr dirty="0"/>
              <a:t>Tratamiento</a:t>
            </a:r>
            <a:r>
              <a:rPr dirty="0" spc="15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la</a:t>
            </a:r>
            <a:r>
              <a:rPr dirty="0" spc="25"/>
              <a:t> </a:t>
            </a:r>
            <a:r>
              <a:rPr dirty="0"/>
              <a:t>información</a:t>
            </a:r>
            <a:r>
              <a:rPr dirty="0" spc="50"/>
              <a:t> </a:t>
            </a:r>
            <a:r>
              <a:rPr dirty="0" spc="-25"/>
              <a:t>PQ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33907" y="7228971"/>
            <a:ext cx="6120765" cy="187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55"/>
              </a:lnSpc>
            </a:pP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1300" spc="2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empresa</a:t>
            </a:r>
            <a:r>
              <a:rPr dirty="0" sz="1300" spc="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300" spc="2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consultoría</a:t>
            </a:r>
            <a:r>
              <a:rPr dirty="0" sz="1300" spc="4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profesional</a:t>
            </a:r>
            <a:r>
              <a:rPr dirty="0" sz="1300" spc="6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1300" spc="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proyectos</a:t>
            </a:r>
            <a:r>
              <a:rPr dirty="0" sz="1300" spc="3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dirty="0" sz="1300" spc="3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b="1" i="1">
                <a:solidFill>
                  <a:srgbClr val="FFFF00"/>
                </a:solidFill>
                <a:latin typeface="Arial"/>
                <a:cs typeface="Arial"/>
              </a:rPr>
              <a:t>ingeniería</a:t>
            </a:r>
            <a:r>
              <a:rPr dirty="0" sz="1300" spc="4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300" spc="-10" b="1" i="1">
                <a:solidFill>
                  <a:srgbClr val="FFFF00"/>
                </a:solidFill>
                <a:latin typeface="Arial"/>
                <a:cs typeface="Arial"/>
              </a:rPr>
              <a:t>Eléctrica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449465" y="461772"/>
            <a:ext cx="9412605" cy="1160145"/>
            <a:chOff x="449465" y="461772"/>
            <a:chExt cx="9412605" cy="1160145"/>
          </a:xfrm>
        </p:grpSpPr>
        <p:sp>
          <p:nvSpPr>
            <p:cNvPr id="4" name="object 4" descr=""/>
            <p:cNvSpPr/>
            <p:nvPr/>
          </p:nvSpPr>
          <p:spPr>
            <a:xfrm>
              <a:off x="905903" y="1046226"/>
              <a:ext cx="466090" cy="523875"/>
            </a:xfrm>
            <a:custGeom>
              <a:avLst/>
              <a:gdLst/>
              <a:ahLst/>
              <a:cxnLst/>
              <a:rect l="l" t="t" r="r" b="b"/>
              <a:pathLst>
                <a:path w="466090" h="523875">
                  <a:moveTo>
                    <a:pt x="465582" y="523494"/>
                  </a:moveTo>
                  <a:lnTo>
                    <a:pt x="465581" y="0"/>
                  </a:lnTo>
                  <a:lnTo>
                    <a:pt x="0" y="0"/>
                  </a:lnTo>
                  <a:lnTo>
                    <a:pt x="0" y="523494"/>
                  </a:lnTo>
                  <a:lnTo>
                    <a:pt x="465582" y="523494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465" y="966216"/>
              <a:ext cx="9412224" cy="60350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48981" y="461772"/>
              <a:ext cx="35560" cy="1160145"/>
            </a:xfrm>
            <a:custGeom>
              <a:avLst/>
              <a:gdLst/>
              <a:ahLst/>
              <a:cxnLst/>
              <a:rect l="l" t="t" r="r" b="b"/>
              <a:pathLst>
                <a:path w="35559" h="1160145">
                  <a:moveTo>
                    <a:pt x="35052" y="1159763"/>
                  </a:moveTo>
                  <a:lnTo>
                    <a:pt x="35052" y="0"/>
                  </a:lnTo>
                  <a:lnTo>
                    <a:pt x="0" y="0"/>
                  </a:lnTo>
                  <a:lnTo>
                    <a:pt x="0" y="1159763"/>
                  </a:lnTo>
                  <a:lnTo>
                    <a:pt x="35052" y="1159763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257" y="1722882"/>
            <a:ext cx="10075278" cy="583387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615" rIns="0" bIns="0" rtlCol="0" vert="horz">
            <a:spAutoFit/>
          </a:bodyPr>
          <a:lstStyle/>
          <a:p>
            <a:pPr marL="1025525">
              <a:lnSpc>
                <a:spcPct val="100000"/>
              </a:lnSpc>
              <a:spcBef>
                <a:spcPts val="135"/>
              </a:spcBef>
            </a:pPr>
            <a:r>
              <a:rPr dirty="0"/>
              <a:t>Entregables.</a:t>
            </a:r>
            <a:r>
              <a:rPr dirty="0" spc="130"/>
              <a:t> </a:t>
            </a:r>
            <a:r>
              <a:rPr dirty="0"/>
              <a:t>Informe</a:t>
            </a:r>
            <a:r>
              <a:rPr dirty="0" spc="140"/>
              <a:t> </a:t>
            </a:r>
            <a:r>
              <a:rPr dirty="0" spc="-10"/>
              <a:t>tipo.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615" rIns="0" bIns="0" rtlCol="0" vert="horz">
            <a:spAutoFit/>
          </a:bodyPr>
          <a:lstStyle/>
          <a:p>
            <a:pPr marL="1025525">
              <a:lnSpc>
                <a:spcPct val="100000"/>
              </a:lnSpc>
              <a:spcBef>
                <a:spcPts val="135"/>
              </a:spcBef>
            </a:pPr>
            <a:r>
              <a:rPr dirty="0"/>
              <a:t>Entregables.</a:t>
            </a:r>
            <a:r>
              <a:rPr dirty="0" spc="130"/>
              <a:t> </a:t>
            </a:r>
            <a:r>
              <a:rPr dirty="0"/>
              <a:t>Informe</a:t>
            </a:r>
            <a:r>
              <a:rPr dirty="0" spc="140"/>
              <a:t> </a:t>
            </a:r>
            <a:r>
              <a:rPr dirty="0" spc="-10"/>
              <a:t>tipo.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7895" y="1319022"/>
            <a:ext cx="4622291" cy="5775197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55"/>
              </a:lnSpc>
            </a:pPr>
            <a:r>
              <a:rPr dirty="0"/>
              <a:t>Una</a:t>
            </a:r>
            <a:r>
              <a:rPr dirty="0" spc="25"/>
              <a:t> </a:t>
            </a:r>
            <a:r>
              <a:rPr dirty="0"/>
              <a:t>empresa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25"/>
              <a:t> </a:t>
            </a:r>
            <a:r>
              <a:rPr dirty="0"/>
              <a:t>consultoría</a:t>
            </a:r>
            <a:r>
              <a:rPr dirty="0" spc="45"/>
              <a:t> </a:t>
            </a:r>
            <a:r>
              <a:rPr dirty="0"/>
              <a:t>profesional</a:t>
            </a:r>
            <a:r>
              <a:rPr dirty="0" spc="60"/>
              <a:t> </a:t>
            </a:r>
            <a:r>
              <a:rPr dirty="0"/>
              <a:t>en</a:t>
            </a:r>
            <a:r>
              <a:rPr dirty="0" spc="30"/>
              <a:t> </a:t>
            </a:r>
            <a:r>
              <a:rPr dirty="0"/>
              <a:t>proyectos</a:t>
            </a:r>
            <a:r>
              <a:rPr dirty="0" spc="35"/>
              <a:t> </a:t>
            </a:r>
            <a:r>
              <a:rPr dirty="0"/>
              <a:t>de</a:t>
            </a:r>
            <a:r>
              <a:rPr dirty="0" spc="30"/>
              <a:t> </a:t>
            </a:r>
            <a:r>
              <a:rPr dirty="0"/>
              <a:t>ingeniería</a:t>
            </a:r>
            <a:r>
              <a:rPr dirty="0" spc="45"/>
              <a:t> </a:t>
            </a:r>
            <a:r>
              <a:rPr dirty="0" spc="-10"/>
              <a:t>Eléctrica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PEJEPON</dc:creator>
  <dc:title>Microsoft PowerPoint - Curso Analisis Armonicos Part 3_JeanP_16Feb.pptx</dc:title>
  <dcterms:created xsi:type="dcterms:W3CDTF">2025-05-12T16:17:48Z</dcterms:created>
  <dcterms:modified xsi:type="dcterms:W3CDTF">2025-05-12T16:17:48Z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2017-02-16T00:00:00Z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2025-05-12T00:00:00Z</vt:filetime>
  </property>
  <property fmtid="{D5CDD505-2E9C-101B-9397-08002B2CF9AE}" pid="5" name="Producer">
    <vt:lpwstr>Acrobat Distiller 10.1.16 (Windows)</vt:lpwstr>
  </property>
</Properties>
</file>